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drawing8.xml" ContentType="application/vnd.ms-office.drawingml.diagramDrawing+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theme/themeOverride3.xml" ContentType="application/vnd.openxmlformats-officedocument.themeOverr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charts/chart7.xml" ContentType="application/vnd.openxmlformats-officedocument.drawingml.chart+xml"/>
  <Override PartName="/ppt/diagrams/colors8.xml" ContentType="application/vnd.openxmlformats-officedocument.drawingml.diagramColor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7" r:id="rId2"/>
    <p:sldId id="263" r:id="rId3"/>
    <p:sldId id="322" r:id="rId4"/>
    <p:sldId id="448" r:id="rId5"/>
    <p:sldId id="537" r:id="rId6"/>
    <p:sldId id="520" r:id="rId7"/>
    <p:sldId id="270" r:id="rId8"/>
    <p:sldId id="692" r:id="rId9"/>
    <p:sldId id="693" r:id="rId10"/>
    <p:sldId id="753" r:id="rId11"/>
    <p:sldId id="691" r:id="rId12"/>
    <p:sldId id="582" r:id="rId13"/>
    <p:sldId id="580" r:id="rId14"/>
    <p:sldId id="583" r:id="rId15"/>
    <p:sldId id="584" r:id="rId16"/>
    <p:sldId id="663" r:id="rId17"/>
    <p:sldId id="671" r:id="rId18"/>
    <p:sldId id="690" r:id="rId19"/>
    <p:sldId id="717" r:id="rId20"/>
    <p:sldId id="720" r:id="rId21"/>
    <p:sldId id="718" r:id="rId22"/>
    <p:sldId id="752" r:id="rId23"/>
    <p:sldId id="534" r:id="rId24"/>
    <p:sldId id="719" r:id="rId25"/>
    <p:sldId id="587" r:id="rId26"/>
    <p:sldId id="362" r:id="rId27"/>
    <p:sldId id="670" r:id="rId28"/>
    <p:sldId id="425" r:id="rId29"/>
    <p:sldId id="756" r:id="rId30"/>
    <p:sldId id="504" r:id="rId31"/>
    <p:sldId id="508" r:id="rId32"/>
    <p:sldId id="676" r:id="rId33"/>
    <p:sldId id="696" r:id="rId34"/>
    <p:sldId id="695" r:id="rId35"/>
    <p:sldId id="694" r:id="rId36"/>
    <p:sldId id="503" r:id="rId37"/>
    <p:sldId id="624" r:id="rId38"/>
    <p:sldId id="398" r:id="rId39"/>
    <p:sldId id="414" r:id="rId40"/>
    <p:sldId id="660" r:id="rId41"/>
    <p:sldId id="661" r:id="rId42"/>
    <p:sldId id="721" r:id="rId43"/>
    <p:sldId id="652" r:id="rId44"/>
    <p:sldId id="651" r:id="rId45"/>
    <p:sldId id="722" r:id="rId46"/>
    <p:sldId id="653" r:id="rId47"/>
    <p:sldId id="723" r:id="rId48"/>
    <p:sldId id="654" r:id="rId49"/>
    <p:sldId id="493" r:id="rId50"/>
    <p:sldId id="629" r:id="rId51"/>
    <p:sldId id="607" r:id="rId52"/>
    <p:sldId id="640" r:id="rId53"/>
    <p:sldId id="488" r:id="rId54"/>
    <p:sldId id="730" r:id="rId55"/>
    <p:sldId id="731" r:id="rId56"/>
    <p:sldId id="732" r:id="rId57"/>
    <p:sldId id="733" r:id="rId58"/>
    <p:sldId id="771" r:id="rId59"/>
    <p:sldId id="772" r:id="rId60"/>
    <p:sldId id="773" r:id="rId61"/>
    <p:sldId id="765" r:id="rId62"/>
    <p:sldId id="766" r:id="rId63"/>
    <p:sldId id="767" r:id="rId64"/>
    <p:sldId id="572" r:id="rId65"/>
    <p:sldId id="667" r:id="rId66"/>
    <p:sldId id="664" r:id="rId67"/>
    <p:sldId id="608" r:id="rId68"/>
    <p:sldId id="609" r:id="rId69"/>
    <p:sldId id="638" r:id="rId70"/>
    <p:sldId id="634" r:id="rId71"/>
    <p:sldId id="768" r:id="rId72"/>
    <p:sldId id="769" r:id="rId73"/>
    <p:sldId id="603" r:id="rId74"/>
    <p:sldId id="703" r:id="rId75"/>
    <p:sldId id="770" r:id="rId76"/>
    <p:sldId id="705" r:id="rId77"/>
    <p:sldId id="706" r:id="rId78"/>
    <p:sldId id="591" r:id="rId79"/>
    <p:sldId id="655" r:id="rId80"/>
    <p:sldId id="677" r:id="rId81"/>
    <p:sldId id="678" r:id="rId82"/>
    <p:sldId id="707" r:id="rId83"/>
    <p:sldId id="708" r:id="rId84"/>
    <p:sldId id="709" r:id="rId85"/>
    <p:sldId id="710" r:id="rId86"/>
    <p:sldId id="711" r:id="rId87"/>
    <p:sldId id="712" r:id="rId88"/>
    <p:sldId id="713" r:id="rId89"/>
    <p:sldId id="714" r:id="rId90"/>
    <p:sldId id="715" r:id="rId91"/>
    <p:sldId id="716" r:id="rId92"/>
    <p:sldId id="553" r:id="rId93"/>
    <p:sldId id="549" r:id="rId94"/>
    <p:sldId id="686" r:id="rId95"/>
    <p:sldId id="683" r:id="rId96"/>
    <p:sldId id="684" r:id="rId97"/>
    <p:sldId id="680" r:id="rId98"/>
    <p:sldId id="681" r:id="rId99"/>
    <p:sldId id="682" r:id="rId100"/>
    <p:sldId id="689" r:id="rId101"/>
    <p:sldId id="578" r:id="rId102"/>
    <p:sldId id="360" r:id="rId10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99"/>
    <a:srgbClr val="FF00FF"/>
    <a:srgbClr val="EFA9A9"/>
    <a:srgbClr val="E6C1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94624" autoAdjust="0"/>
  </p:normalViewPr>
  <p:slideViewPr>
    <p:cSldViewPr>
      <p:cViewPr>
        <p:scale>
          <a:sx n="100" d="100"/>
          <a:sy n="100" d="100"/>
        </p:scale>
        <p:origin x="-787"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23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artel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Office_Excel2.xlsx"/></Relationships>
</file>

<file path=ppt/charts/_rels/chart4.xml.rels><?xml version="1.0" encoding="UTF-8" standalone="yes"?>
<Relationships xmlns="http://schemas.openxmlformats.org/package/2006/relationships"><Relationship Id="rId2" Type="http://schemas.openxmlformats.org/officeDocument/2006/relationships/package" Target="../embeddings/Foglio_di_lavoro_di_Microsoft_Office_Excel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Grafico%20in%20Microsoft%20PowerPoint"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Office_Excel4.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Office_Excel5.xlsx"/></Relationships>
</file>

<file path=ppt/charts/_rels/chart8.xml.rels><?xml version="1.0" encoding="UTF-8" standalone="yes"?>
<Relationships xmlns="http://schemas.openxmlformats.org/package/2006/relationships"><Relationship Id="rId1" Type="http://schemas.openxmlformats.org/officeDocument/2006/relationships/package" Target="../embeddings/Foglio_di_lavoro_di_Microsoft_Office_Excel6.xlsx"/></Relationships>
</file>

<file path=ppt/charts/_rels/chart9.xml.rels><?xml version="1.0" encoding="UTF-8" standalone="yes"?>
<Relationships xmlns="http://schemas.openxmlformats.org/package/2006/relationships"><Relationship Id="rId1" Type="http://schemas.openxmlformats.org/officeDocument/2006/relationships/package" Target="../embeddings/Foglio_di_lavoro_di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lrMapOvr bg1="lt1" tx1="dk1" bg2="lt2" tx2="dk2" accent1="accent1" accent2="accent2" accent3="accent3" accent4="accent4" accent5="accent5" accent6="accent6" hlink="hlink" folHlink="folHlink"/>
  <c:chart>
    <c:view3D>
      <c:rotX val="30"/>
      <c:perspective val="30"/>
    </c:view3D>
    <c:plotArea>
      <c:layout/>
      <c:pie3DChart>
        <c:varyColors val="1"/>
        <c:ser>
          <c:idx val="0"/>
          <c:order val="0"/>
          <c:explosion val="9"/>
          <c:val>
            <c:numRef>
              <c:f>Foglio1!$A$1:$A$6</c:f>
              <c:numCache>
                <c:formatCode>General</c:formatCode>
                <c:ptCount val="6"/>
                <c:pt idx="0">
                  <c:v>49.2</c:v>
                </c:pt>
                <c:pt idx="1">
                  <c:v>7.9</c:v>
                </c:pt>
                <c:pt idx="2">
                  <c:v>16</c:v>
                </c:pt>
                <c:pt idx="3">
                  <c:v>13.5</c:v>
                </c:pt>
                <c:pt idx="4">
                  <c:v>11.5</c:v>
                </c:pt>
                <c:pt idx="5">
                  <c:v>1.8</c:v>
                </c:pt>
              </c:numCache>
            </c:numRef>
          </c:val>
        </c:ser>
      </c:pie3DChart>
    </c:plotArea>
    <c:legend>
      <c:legendPos val="r"/>
      <c:layout/>
      <c:txPr>
        <a:bodyPr/>
        <a:lstStyle/>
        <a:p>
          <a:pPr rtl="0">
            <a:defRPr/>
          </a:pPr>
          <a:endParaRPr lang="it-IT"/>
        </a:p>
      </c:txPr>
    </c:legend>
    <c:plotVisOnly val="1"/>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autoTitleDeleted val="1"/>
    <c:view3D>
      <c:rotX val="30"/>
      <c:perspective val="30"/>
    </c:view3D>
    <c:plotArea>
      <c:layout>
        <c:manualLayout>
          <c:layoutTarget val="inner"/>
          <c:xMode val="edge"/>
          <c:yMode val="edge"/>
          <c:x val="7.0276982425495071E-2"/>
          <c:y val="0.1198429378595519"/>
          <c:w val="0.79624524390256335"/>
          <c:h val="0.76936827236401228"/>
        </c:manualLayout>
      </c:layout>
      <c:pie3DChart>
        <c:varyColors val="1"/>
        <c:ser>
          <c:idx val="0"/>
          <c:order val="0"/>
          <c:tx>
            <c:strRef>
              <c:f>Foglio1!$B$1</c:f>
              <c:strCache>
                <c:ptCount val="1"/>
                <c:pt idx="0">
                  <c:v>2015 Calls (M€)</c:v>
                </c:pt>
              </c:strCache>
            </c:strRef>
          </c:tx>
          <c:spPr>
            <a:effectLst>
              <a:outerShdw blurRad="50800" dist="38100" dir="8100000" algn="tr" rotWithShape="0">
                <a:prstClr val="black">
                  <a:alpha val="40000"/>
                </a:prstClr>
              </a:outerShdw>
            </a:effectLst>
          </c:spPr>
          <c:explosion val="25"/>
          <c:dPt>
            <c:idx val="1"/>
            <c:spPr>
              <a:solidFill>
                <a:srgbClr val="EFA9A9"/>
              </a:solidFill>
              <a:effectLst>
                <a:outerShdw blurRad="50800" dist="38100" dir="8100000" algn="tr" rotWithShape="0">
                  <a:prstClr val="black">
                    <a:alpha val="40000"/>
                  </a:prstClr>
                </a:outerShdw>
              </a:effectLst>
            </c:spPr>
          </c:dPt>
          <c:dPt>
            <c:idx val="2"/>
            <c:spPr>
              <a:solidFill>
                <a:srgbClr val="FFFF00"/>
              </a:solidFill>
              <a:effectLst>
                <a:outerShdw blurRad="50800" dist="38100" dir="8100000" algn="tr" rotWithShape="0">
                  <a:prstClr val="black">
                    <a:alpha val="40000"/>
                  </a:prstClr>
                </a:outerShdw>
              </a:effectLst>
            </c:spPr>
          </c:dPt>
          <c:dPt>
            <c:idx val="3"/>
            <c:spPr>
              <a:solidFill>
                <a:schemeClr val="accent4"/>
              </a:solidFill>
              <a:effectLst>
                <a:outerShdw blurRad="50800" dist="38100" dir="8100000" algn="tr" rotWithShape="0">
                  <a:prstClr val="black">
                    <a:alpha val="40000"/>
                  </a:prstClr>
                </a:outerShdw>
              </a:effectLst>
            </c:spPr>
          </c:dPt>
          <c:dPt>
            <c:idx val="4"/>
            <c:spPr>
              <a:solidFill>
                <a:srgbClr val="FF00FF"/>
              </a:solidFill>
              <a:effectLst>
                <a:outerShdw blurRad="50800" dist="38100" dir="8100000" algn="tr" rotWithShape="0">
                  <a:prstClr val="black">
                    <a:alpha val="40000"/>
                  </a:prstClr>
                </a:outerShdw>
              </a:effectLst>
            </c:spPr>
          </c:dPt>
          <c:dPt>
            <c:idx val="5"/>
            <c:spPr>
              <a:solidFill>
                <a:srgbClr val="92D050"/>
              </a:solidFill>
              <a:effectLst>
                <a:outerShdw blurRad="50800" dist="38100" dir="8100000" algn="tr" rotWithShape="0">
                  <a:prstClr val="black">
                    <a:alpha val="40000"/>
                  </a:prstClr>
                </a:outerShdw>
              </a:effectLst>
            </c:spPr>
          </c:dPt>
          <c:dPt>
            <c:idx val="6"/>
            <c:spPr>
              <a:solidFill>
                <a:srgbClr val="C00000"/>
              </a:solidFill>
              <a:effectLst>
                <a:outerShdw blurRad="50800" dist="38100" dir="8100000" algn="tr" rotWithShape="0">
                  <a:prstClr val="black">
                    <a:alpha val="40000"/>
                  </a:prstClr>
                </a:outerShdw>
              </a:effectLst>
            </c:spPr>
          </c:dPt>
          <c:dPt>
            <c:idx val="7"/>
            <c:spPr>
              <a:solidFill>
                <a:schemeClr val="bg1"/>
              </a:solidFill>
              <a:ln>
                <a:solidFill>
                  <a:schemeClr val="tx1"/>
                </a:solidFill>
              </a:ln>
              <a:effectLst>
                <a:outerShdw blurRad="50800" dist="38100" dir="8100000" algn="tr" rotWithShape="0">
                  <a:prstClr val="black">
                    <a:alpha val="40000"/>
                  </a:prstClr>
                </a:outerShdw>
              </a:effectLst>
            </c:spPr>
          </c:dPt>
          <c:dPt>
            <c:idx val="8"/>
            <c:spPr>
              <a:solidFill>
                <a:schemeClr val="tx1">
                  <a:lumMod val="65000"/>
                  <a:lumOff val="35000"/>
                </a:schemeClr>
              </a:solidFill>
              <a:effectLst>
                <a:outerShdw blurRad="50800" dist="38100" dir="8100000" algn="tr" rotWithShape="0">
                  <a:prstClr val="black">
                    <a:alpha val="40000"/>
                  </a:prstClr>
                </a:outerShdw>
              </a:effectLst>
            </c:spPr>
          </c:dPt>
          <c:dPt>
            <c:idx val="9"/>
            <c:spPr>
              <a:solidFill>
                <a:schemeClr val="accent6">
                  <a:lumMod val="75000"/>
                </a:schemeClr>
              </a:solidFill>
              <a:effectLst>
                <a:outerShdw blurRad="50800" dist="38100" dir="8100000" algn="tr" rotWithShape="0">
                  <a:prstClr val="black">
                    <a:alpha val="40000"/>
                  </a:prstClr>
                </a:outerShdw>
              </a:effectLst>
            </c:spPr>
          </c:dPt>
          <c:dLbls>
            <c:dLbl>
              <c:idx val="0"/>
              <c:layout>
                <c:manualLayout>
                  <c:x val="-6.7208140894397979E-3"/>
                  <c:y val="3.3198542971319502E-2"/>
                </c:manualLayout>
              </c:layout>
              <c:tx>
                <c:rich>
                  <a:bodyPr/>
                  <a:lstStyle/>
                  <a:p>
                    <a:r>
                      <a:rPr lang="en-US" dirty="0" smtClean="0"/>
                      <a:t>Smart </a:t>
                    </a:r>
                    <a:r>
                      <a:rPr lang="en-US" dirty="0"/>
                      <a:t>Cities and </a:t>
                    </a:r>
                    <a:r>
                      <a:rPr lang="en-US" dirty="0" smtClean="0"/>
                      <a:t>Communities</a:t>
                    </a:r>
                    <a:r>
                      <a:rPr lang="en-US" baseline="0" dirty="0" smtClean="0"/>
                      <a:t>     </a:t>
                    </a:r>
                    <a:r>
                      <a:rPr lang="en-US" dirty="0" smtClean="0"/>
                      <a:t>89 </a:t>
                    </a:r>
                    <a:r>
                      <a:rPr lang="en-US" dirty="0"/>
                      <a:t>M</a:t>
                    </a:r>
                  </a:p>
                </c:rich>
              </c:tx>
              <c:showCatName val="1"/>
            </c:dLbl>
            <c:dLbl>
              <c:idx val="1"/>
              <c:layout>
                <c:manualLayout>
                  <c:x val="-2.7317202850477652E-2"/>
                  <c:y val="-3.9247711985886002E-2"/>
                </c:manualLayout>
              </c:layout>
              <c:showCatName val="1"/>
            </c:dLbl>
            <c:dLbl>
              <c:idx val="2"/>
              <c:layout>
                <c:manualLayout>
                  <c:x val="0"/>
                  <c:y val="-0.11571581476876514"/>
                </c:manualLayout>
              </c:layout>
              <c:showCatName val="1"/>
            </c:dLbl>
            <c:dLbl>
              <c:idx val="3"/>
              <c:layout>
                <c:manualLayout>
                  <c:x val="-3.7646478433614641E-2"/>
                  <c:y val="4.9305896175299724E-3"/>
                </c:manualLayout>
              </c:layout>
              <c:showCatName val="1"/>
            </c:dLbl>
            <c:dLbl>
              <c:idx val="4"/>
              <c:layout>
                <c:manualLayout>
                  <c:x val="-0.17622578972707326"/>
                  <c:y val="6.5391623986224237E-2"/>
                </c:manualLayout>
              </c:layout>
              <c:showCatName val="1"/>
            </c:dLbl>
            <c:dLbl>
              <c:idx val="5"/>
              <c:layout>
                <c:manualLayout>
                  <c:x val="0.15728854201385031"/>
                  <c:y val="-0.25775805034961846"/>
                </c:manualLayout>
              </c:layout>
              <c:showCatName val="1"/>
            </c:dLbl>
            <c:dLbl>
              <c:idx val="6"/>
              <c:layout>
                <c:manualLayout>
                  <c:x val="1.2703614942255101E-3"/>
                  <c:y val="-7.9153929072512993E-2"/>
                </c:manualLayout>
              </c:layout>
              <c:showCatName val="1"/>
            </c:dLbl>
            <c:dLbl>
              <c:idx val="7"/>
              <c:layout>
                <c:manualLayout>
                  <c:x val="7.0124483522994831E-4"/>
                  <c:y val="-0.10370041368664012"/>
                </c:manualLayout>
              </c:layout>
              <c:showCatName val="1"/>
            </c:dLbl>
            <c:dLbl>
              <c:idx val="8"/>
              <c:layout>
                <c:manualLayout>
                  <c:x val="-8.8774527697981567E-3"/>
                  <c:y val="-0.1343060482659762"/>
                </c:manualLayout>
              </c:layout>
              <c:showCatName val="1"/>
            </c:dLbl>
            <c:dLbl>
              <c:idx val="9"/>
              <c:layout>
                <c:manualLayout>
                  <c:x val="0.10277760143053263"/>
                  <c:y val="-8.5218544796407628E-2"/>
                </c:manualLayout>
              </c:layout>
              <c:showCatName val="1"/>
            </c:dLbl>
            <c:dLbl>
              <c:idx val="10"/>
              <c:layout>
                <c:manualLayout>
                  <c:x val="0.18630734151233214"/>
                  <c:y val="-5.7671833947399463E-2"/>
                </c:manualLayout>
              </c:layout>
              <c:showCatName val="1"/>
            </c:dLbl>
            <c:spPr>
              <a:solidFill>
                <a:srgbClr val="FFFFFF">
                  <a:alpha val="50196"/>
                </a:srgbClr>
              </a:solidFill>
            </c:spPr>
            <c:txPr>
              <a:bodyPr/>
              <a:lstStyle/>
              <a:p>
                <a:pPr>
                  <a:defRPr sz="1400"/>
                </a:pPr>
                <a:endParaRPr lang="it-IT"/>
              </a:p>
            </c:txPr>
            <c:showCatName val="1"/>
            <c:showLeaderLines val="1"/>
          </c:dLbls>
          <c:cat>
            <c:strRef>
              <c:f>Foglio1!$A$2:$A$12</c:f>
              <c:strCache>
                <c:ptCount val="11"/>
                <c:pt idx="0">
                  <c:v>Smart Cities and Communities 89 M</c:v>
                </c:pt>
                <c:pt idx="1">
                  <c:v>Energy Efficiency 100 M</c:v>
                </c:pt>
                <c:pt idx="2">
                  <c:v>Socio-economic research</c:v>
                </c:pt>
                <c:pt idx="3">
                  <c:v>Other actions (e.g. tenders; ELENA; InnovFIN…)</c:v>
                </c:pt>
                <c:pt idx="4">
                  <c:v>SME Instrument 37 M</c:v>
                </c:pt>
                <c:pt idx="5">
                  <c:v>Competitive Low-Carbon Energy 169 M</c:v>
                </c:pt>
                <c:pt idx="6">
                  <c:v>Clean coal/CCS/Hydrocarbons</c:v>
                </c:pt>
                <c:pt idx="7">
                  <c:v>Energy storage</c:v>
                </c:pt>
                <c:pt idx="8">
                  <c:v>ERA-NETs</c:v>
                </c:pt>
                <c:pt idx="9">
                  <c:v>Cross-cutting issues</c:v>
                </c:pt>
                <c:pt idx="10">
                  <c:v>Smartgrids 79 M</c:v>
                </c:pt>
              </c:strCache>
            </c:strRef>
          </c:cat>
          <c:val>
            <c:numRef>
              <c:f>Foglio1!$B$2:$B$12</c:f>
              <c:numCache>
                <c:formatCode>General</c:formatCode>
                <c:ptCount val="11"/>
                <c:pt idx="0">
                  <c:v>89</c:v>
                </c:pt>
                <c:pt idx="1">
                  <c:v>100</c:v>
                </c:pt>
                <c:pt idx="2">
                  <c:v>10</c:v>
                </c:pt>
                <c:pt idx="3">
                  <c:v>58</c:v>
                </c:pt>
                <c:pt idx="4">
                  <c:v>37</c:v>
                </c:pt>
                <c:pt idx="5">
                  <c:v>169</c:v>
                </c:pt>
                <c:pt idx="6">
                  <c:v>35</c:v>
                </c:pt>
                <c:pt idx="7">
                  <c:v>26</c:v>
                </c:pt>
                <c:pt idx="8">
                  <c:v>60</c:v>
                </c:pt>
                <c:pt idx="9">
                  <c:v>3</c:v>
                </c:pt>
                <c:pt idx="10">
                  <c:v>79</c:v>
                </c:pt>
              </c:numCache>
            </c:numRef>
          </c:val>
        </c:ser>
        <c:dLbls>
          <c:showVal val="1"/>
        </c:dLbls>
      </c:pie3DChart>
    </c:plotArea>
    <c:plotVisOnly val="1"/>
  </c:chart>
  <c:txPr>
    <a:bodyPr/>
    <a:lstStyle/>
    <a:p>
      <a:pPr>
        <a:defRPr sz="1200" b="1">
          <a:latin typeface="Arial" pitchFamily="34" charset="0"/>
          <a:cs typeface="Arial" pitchFamily="34" charset="0"/>
        </a:defRPr>
      </a:pPr>
      <a:endParaRPr lang="it-I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autoTitleDeleted val="1"/>
    <c:view3D>
      <c:rotX val="30"/>
      <c:perspective val="30"/>
    </c:view3D>
    <c:plotArea>
      <c:layout>
        <c:manualLayout>
          <c:layoutTarget val="inner"/>
          <c:xMode val="edge"/>
          <c:yMode val="edge"/>
          <c:x val="5.1068445640253396E-2"/>
          <c:y val="0.11984293785955187"/>
          <c:w val="0.83325257589640656"/>
          <c:h val="0.80558486469633206"/>
        </c:manualLayout>
      </c:layout>
      <c:pie3DChart>
        <c:varyColors val="1"/>
        <c:ser>
          <c:idx val="0"/>
          <c:order val="0"/>
          <c:tx>
            <c:strRef>
              <c:f>Foglio1!$B$1</c:f>
              <c:strCache>
                <c:ptCount val="1"/>
                <c:pt idx="0">
                  <c:v>Call 2016 (M€)</c:v>
                </c:pt>
              </c:strCache>
            </c:strRef>
          </c:tx>
          <c:spPr>
            <a:effectLst>
              <a:outerShdw blurRad="50800" dist="38100" dir="8100000" algn="tr" rotWithShape="0">
                <a:prstClr val="black">
                  <a:alpha val="40000"/>
                </a:prstClr>
              </a:outerShdw>
            </a:effectLst>
          </c:spPr>
          <c:explosion val="25"/>
          <c:dPt>
            <c:idx val="1"/>
            <c:spPr>
              <a:solidFill>
                <a:srgbClr val="EFA9A9"/>
              </a:solidFill>
              <a:effectLst>
                <a:outerShdw blurRad="50800" dist="38100" dir="8100000" algn="tr" rotWithShape="0">
                  <a:prstClr val="black">
                    <a:alpha val="40000"/>
                  </a:prstClr>
                </a:outerShdw>
              </a:effectLst>
            </c:spPr>
          </c:dPt>
          <c:dPt>
            <c:idx val="2"/>
            <c:spPr>
              <a:solidFill>
                <a:srgbClr val="FFFF00"/>
              </a:solidFill>
              <a:effectLst>
                <a:outerShdw blurRad="50800" dist="38100" dir="8100000" algn="tr" rotWithShape="0">
                  <a:prstClr val="black">
                    <a:alpha val="40000"/>
                  </a:prstClr>
                </a:outerShdw>
              </a:effectLst>
            </c:spPr>
          </c:dPt>
          <c:dPt>
            <c:idx val="3"/>
            <c:spPr>
              <a:solidFill>
                <a:schemeClr val="accent4"/>
              </a:solidFill>
              <a:effectLst>
                <a:outerShdw blurRad="50800" dist="38100" dir="8100000" algn="tr" rotWithShape="0">
                  <a:prstClr val="black">
                    <a:alpha val="40000"/>
                  </a:prstClr>
                </a:outerShdw>
              </a:effectLst>
            </c:spPr>
          </c:dPt>
          <c:dPt>
            <c:idx val="4"/>
            <c:spPr>
              <a:solidFill>
                <a:srgbClr val="FF00FF"/>
              </a:solidFill>
              <a:effectLst>
                <a:outerShdw blurRad="50800" dist="38100" dir="8100000" algn="tr" rotWithShape="0">
                  <a:prstClr val="black">
                    <a:alpha val="40000"/>
                  </a:prstClr>
                </a:outerShdw>
              </a:effectLst>
            </c:spPr>
          </c:dPt>
          <c:dPt>
            <c:idx val="5"/>
            <c:spPr>
              <a:solidFill>
                <a:srgbClr val="92D050"/>
              </a:solidFill>
              <a:effectLst>
                <a:outerShdw blurRad="50800" dist="38100" dir="8100000" algn="tr" rotWithShape="0">
                  <a:prstClr val="black">
                    <a:alpha val="40000"/>
                  </a:prstClr>
                </a:outerShdw>
              </a:effectLst>
            </c:spPr>
          </c:dPt>
          <c:dLbls>
            <c:dLbl>
              <c:idx val="0"/>
              <c:layout>
                <c:manualLayout>
                  <c:x val="-4.5353940321262436E-2"/>
                  <c:y val="0"/>
                </c:manualLayout>
              </c:layout>
              <c:tx>
                <c:rich>
                  <a:bodyPr/>
                  <a:lstStyle/>
                  <a:p>
                    <a:r>
                      <a:rPr lang="en-US" dirty="0"/>
                      <a:t>Smart Cities and </a:t>
                    </a:r>
                    <a:r>
                      <a:rPr lang="en-US" dirty="0" smtClean="0"/>
                      <a:t>Communities 60.5M</a:t>
                    </a:r>
                    <a:endParaRPr lang="en-US" dirty="0"/>
                  </a:p>
                </c:rich>
              </c:tx>
              <c:showCatName val="1"/>
            </c:dLbl>
            <c:dLbl>
              <c:idx val="1"/>
              <c:layout>
                <c:manualLayout>
                  <c:x val="-9.2825769633957098E-2"/>
                  <c:y val="6.0230284295497124E-3"/>
                </c:manualLayout>
              </c:layout>
              <c:tx>
                <c:rich>
                  <a:bodyPr/>
                  <a:lstStyle/>
                  <a:p>
                    <a:r>
                      <a:rPr lang="en-US" dirty="0"/>
                      <a:t>Energy </a:t>
                    </a:r>
                    <a:r>
                      <a:rPr lang="en-US" dirty="0" smtClean="0"/>
                      <a:t>Efficiency 93M</a:t>
                    </a:r>
                    <a:endParaRPr lang="en-US" dirty="0"/>
                  </a:p>
                </c:rich>
              </c:tx>
              <c:showCatName val="1"/>
            </c:dLbl>
            <c:dLbl>
              <c:idx val="3"/>
              <c:layout>
                <c:manualLayout>
                  <c:x val="-0.14850715157061894"/>
                  <c:y val="-0.13088163162877667"/>
                </c:manualLayout>
              </c:layout>
              <c:showCatName val="1"/>
            </c:dLbl>
            <c:dLbl>
              <c:idx val="4"/>
              <c:layout>
                <c:manualLayout>
                  <c:x val="-0.12758833661417324"/>
                  <c:y val="-0.12172736220472441"/>
                </c:manualLayout>
              </c:layout>
              <c:tx>
                <c:rich>
                  <a:bodyPr/>
                  <a:lstStyle/>
                  <a:p>
                    <a:r>
                      <a:rPr lang="en-US" dirty="0" smtClean="0"/>
                      <a:t> SME Instrument</a:t>
                    </a:r>
                    <a:r>
                      <a:rPr lang="en-US" baseline="0" dirty="0" smtClean="0"/>
                      <a:t> </a:t>
                    </a:r>
                    <a:r>
                      <a:rPr lang="en-US" dirty="0" smtClean="0"/>
                      <a:t> 46M              </a:t>
                    </a:r>
                    <a:endParaRPr lang="en-US" dirty="0"/>
                  </a:p>
                </c:rich>
              </c:tx>
              <c:showCatName val="1"/>
            </c:dLbl>
            <c:dLbl>
              <c:idx val="5"/>
              <c:layout/>
              <c:tx>
                <c:rich>
                  <a:bodyPr/>
                  <a:lstStyle/>
                  <a:p>
                    <a:r>
                      <a:rPr lang="en-US"/>
                      <a:t>Competitive Low-Carbon </a:t>
                    </a:r>
                    <a:r>
                      <a:rPr lang="en-US" smtClean="0"/>
                      <a:t>Energy 351.6 M</a:t>
                    </a:r>
                    <a:endParaRPr lang="en-US"/>
                  </a:p>
                </c:rich>
              </c:tx>
              <c:showCatName val="1"/>
            </c:dLbl>
            <c:spPr>
              <a:solidFill>
                <a:srgbClr val="FFFFFF">
                  <a:alpha val="50196"/>
                </a:srgbClr>
              </a:solidFill>
            </c:spPr>
            <c:txPr>
              <a:bodyPr/>
              <a:lstStyle/>
              <a:p>
                <a:pPr>
                  <a:defRPr sz="1400"/>
                </a:pPr>
                <a:endParaRPr lang="it-IT"/>
              </a:p>
            </c:txPr>
            <c:showCatName val="1"/>
            <c:showLeaderLines val="1"/>
          </c:dLbls>
          <c:cat>
            <c:strRef>
              <c:f>Foglio1!$A$2:$A$7</c:f>
              <c:strCache>
                <c:ptCount val="6"/>
                <c:pt idx="0">
                  <c:v>Smart Cities and Communities</c:v>
                </c:pt>
                <c:pt idx="1">
                  <c:v>Energy Efficiency</c:v>
                </c:pt>
                <c:pt idx="2">
                  <c:v>Fast Track to Innovation         </c:v>
                </c:pt>
                <c:pt idx="3">
                  <c:v>Other actions (e.g. tenders; ELENA; InnovFIN…)</c:v>
                </c:pt>
                <c:pt idx="4">
                  <c:v>SME Instrument              </c:v>
                </c:pt>
                <c:pt idx="5">
                  <c:v>Competitive Low-Carbon Energy</c:v>
                </c:pt>
              </c:strCache>
            </c:strRef>
          </c:cat>
          <c:val>
            <c:numRef>
              <c:f>Foglio1!$B$2:$B$7</c:f>
              <c:numCache>
                <c:formatCode>General</c:formatCode>
                <c:ptCount val="6"/>
                <c:pt idx="0">
                  <c:v>60.5</c:v>
                </c:pt>
                <c:pt idx="1">
                  <c:v>93</c:v>
                </c:pt>
                <c:pt idx="2">
                  <c:v>13.7</c:v>
                </c:pt>
                <c:pt idx="3">
                  <c:v>107.91000000000012</c:v>
                </c:pt>
                <c:pt idx="4">
                  <c:v>46</c:v>
                </c:pt>
                <c:pt idx="5">
                  <c:v>351.54</c:v>
                </c:pt>
              </c:numCache>
            </c:numRef>
          </c:val>
        </c:ser>
        <c:dLbls>
          <c:showVal val="1"/>
        </c:dLbls>
      </c:pie3DChart>
    </c:plotArea>
    <c:plotVisOnly val="1"/>
  </c:chart>
  <c:txPr>
    <a:bodyPr/>
    <a:lstStyle/>
    <a:p>
      <a:pPr>
        <a:defRPr sz="1200" b="1">
          <a:latin typeface="Arial" pitchFamily="34" charset="0"/>
          <a:cs typeface="Arial" pitchFamily="34" charset="0"/>
        </a:defRPr>
      </a:pPr>
      <a:endParaRPr lang="it-IT"/>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strRef>
              <c:f>Foglio1!$B$1</c:f>
              <c:strCache>
                <c:ptCount val="1"/>
                <c:pt idx="0">
                  <c:v>Partecipazioni</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it-IT"/>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Foglio1!$A$2:$A$15</c:f>
              <c:strCache>
                <c:ptCount val="14"/>
                <c:pt idx="0">
                  <c:v>Germany</c:v>
                </c:pt>
                <c:pt idx="1">
                  <c:v>Spain</c:v>
                </c:pt>
                <c:pt idx="2">
                  <c:v>ITALY</c:v>
                </c:pt>
                <c:pt idx="3">
                  <c:v>UK</c:v>
                </c:pt>
                <c:pt idx="4">
                  <c:v>France</c:v>
                </c:pt>
                <c:pt idx="5">
                  <c:v>Netherlands</c:v>
                </c:pt>
                <c:pt idx="6">
                  <c:v>Greece</c:v>
                </c:pt>
                <c:pt idx="7">
                  <c:v>Austria</c:v>
                </c:pt>
                <c:pt idx="8">
                  <c:v>Belgium</c:v>
                </c:pt>
                <c:pt idx="9">
                  <c:v>Danemark</c:v>
                </c:pt>
                <c:pt idx="10">
                  <c:v>Portugal</c:v>
                </c:pt>
                <c:pt idx="11">
                  <c:v>Sweden</c:v>
                </c:pt>
                <c:pt idx="12">
                  <c:v>Poland</c:v>
                </c:pt>
                <c:pt idx="13">
                  <c:v>Finland</c:v>
                </c:pt>
              </c:strCache>
            </c:strRef>
          </c:cat>
          <c:val>
            <c:numRef>
              <c:f>Foglio1!$B$2:$B$15</c:f>
              <c:numCache>
                <c:formatCode>General</c:formatCode>
                <c:ptCount val="14"/>
                <c:pt idx="0">
                  <c:v>2472</c:v>
                </c:pt>
                <c:pt idx="1">
                  <c:v>2455</c:v>
                </c:pt>
                <c:pt idx="2">
                  <c:v>2390</c:v>
                </c:pt>
                <c:pt idx="3">
                  <c:v>1748</c:v>
                </c:pt>
                <c:pt idx="4">
                  <c:v>1141</c:v>
                </c:pt>
                <c:pt idx="5">
                  <c:v>975</c:v>
                </c:pt>
                <c:pt idx="6">
                  <c:v>933</c:v>
                </c:pt>
                <c:pt idx="7">
                  <c:v>717</c:v>
                </c:pt>
                <c:pt idx="8">
                  <c:v>688</c:v>
                </c:pt>
                <c:pt idx="9">
                  <c:v>625</c:v>
                </c:pt>
                <c:pt idx="10">
                  <c:v>621</c:v>
                </c:pt>
                <c:pt idx="11">
                  <c:v>534</c:v>
                </c:pt>
                <c:pt idx="12">
                  <c:v>503</c:v>
                </c:pt>
                <c:pt idx="13">
                  <c:v>415</c:v>
                </c:pt>
              </c:numCache>
            </c:numRef>
          </c:val>
        </c:ser>
        <c:ser>
          <c:idx val="1"/>
          <c:order val="1"/>
          <c:tx>
            <c:strRef>
              <c:f>Foglio1!$C$1</c:f>
              <c:strCache>
                <c:ptCount val="1"/>
                <c:pt idx="0">
                  <c:v>Finanziati</c:v>
                </c:pt>
              </c:strCache>
            </c:strRef>
          </c:tx>
          <c:spPr>
            <a:solidFill>
              <a:schemeClr val="accent2"/>
            </a:solidFill>
            <a:ln>
              <a:noFill/>
            </a:ln>
            <a:effectLst/>
          </c:spPr>
          <c:dLbls>
            <c:dLbl>
              <c:idx val="0"/>
              <c:layout>
                <c:manualLayout>
                  <c:x val="6.0374509739371104E-3"/>
                  <c:y val="7.7369439071567625E-3"/>
                </c:manualLayout>
              </c:layout>
              <c:showVal val="1"/>
            </c:dLbl>
            <c:dLbl>
              <c:idx val="1"/>
              <c:layout>
                <c:manualLayout>
                  <c:x val="7.5468137174214134E-3"/>
                  <c:y val="7.7369439071567625E-3"/>
                </c:manualLayout>
              </c:layout>
              <c:showVal val="1"/>
            </c:dLbl>
            <c:dLbl>
              <c:idx val="2"/>
              <c:layout>
                <c:manualLayout>
                  <c:x val="9.0561764609057068E-3"/>
                  <c:y val="0"/>
                </c:manualLayout>
              </c:layout>
              <c:showVal val="1"/>
            </c:dLbl>
            <c:dLbl>
              <c:idx val="3"/>
              <c:layout>
                <c:manualLayout>
                  <c:x val="1.207485955014012E-2"/>
                  <c:y val="1.8063033646668326E-2"/>
                </c:manualLayout>
              </c:layout>
              <c:showVal val="1"/>
            </c:dLbl>
            <c:dLbl>
              <c:idx val="4"/>
              <c:layout>
                <c:manualLayout>
                  <c:x val="4.5280882304528404E-3"/>
                  <c:y val="0"/>
                </c:manualLayout>
              </c:layout>
              <c:showVal val="1"/>
            </c:dLbl>
            <c:dLbl>
              <c:idx val="5"/>
              <c:layout>
                <c:manualLayout>
                  <c:x val="6.0374509739371104E-3"/>
                  <c:y val="5.1579626047711883E-3"/>
                </c:manualLayout>
              </c:layout>
              <c:showVal val="1"/>
            </c:dLbl>
            <c:dLbl>
              <c:idx val="6"/>
              <c:layout>
                <c:manualLayout>
                  <c:x val="7.3081219203872394E-3"/>
                  <c:y val="4.3016900561184323E-3"/>
                </c:manualLayout>
              </c:layout>
              <c:showVal val="1"/>
            </c:dLbl>
            <c:dLbl>
              <c:idx val="7"/>
              <c:layout>
                <c:manualLayout>
                  <c:x val="9.0561764609057068E-3"/>
                  <c:y val="7.7369439071567625E-3"/>
                </c:manualLayout>
              </c:layout>
              <c:showVal val="1"/>
            </c:dLbl>
            <c:dLbl>
              <c:idx val="8"/>
              <c:layout>
                <c:manualLayout>
                  <c:x val="1.0565539204390163E-2"/>
                  <c:y val="7.7369439071567625E-3"/>
                </c:manualLayout>
              </c:layout>
              <c:showVal val="1"/>
            </c:dLbl>
            <c:dLbl>
              <c:idx val="9"/>
              <c:layout>
                <c:manualLayout>
                  <c:x val="1.120089509574033E-2"/>
                  <c:y val="4.3013513403659803E-3"/>
                </c:manualLayout>
              </c:layout>
              <c:showVal val="1"/>
            </c:dLbl>
            <c:dLbl>
              <c:idx val="10"/>
              <c:layout>
                <c:manualLayout>
                  <c:x val="1.0565539204390163E-2"/>
                  <c:y val="1.0315925209542361E-2"/>
                </c:manualLayout>
              </c:layout>
              <c:showVal val="1"/>
            </c:dLbl>
            <c:dLbl>
              <c:idx val="11"/>
              <c:layout>
                <c:manualLayout>
                  <c:x val="3.0187254869686649E-3"/>
                  <c:y val="1.0315925209542361E-2"/>
                </c:manualLayout>
              </c:layout>
              <c:showVal val="1"/>
            </c:dLbl>
            <c:dLbl>
              <c:idx val="12"/>
              <c:layout>
                <c:manualLayout>
                  <c:x val="4.5280882304528404E-3"/>
                  <c:y val="0"/>
                </c:manualLayout>
              </c:layout>
              <c:showVal val="1"/>
            </c:dLbl>
            <c:dLbl>
              <c:idx val="13"/>
              <c:layout>
                <c:manualLayout>
                  <c:x val="1.1068532254256248E-16"/>
                  <c:y val="0"/>
                </c:manualLayout>
              </c:layout>
              <c:showVal val="1"/>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it-IT"/>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Foglio1!$A$2:$A$15</c:f>
              <c:strCache>
                <c:ptCount val="14"/>
                <c:pt idx="0">
                  <c:v>Germany</c:v>
                </c:pt>
                <c:pt idx="1">
                  <c:v>Spain</c:v>
                </c:pt>
                <c:pt idx="2">
                  <c:v>ITALY</c:v>
                </c:pt>
                <c:pt idx="3">
                  <c:v>UK</c:v>
                </c:pt>
                <c:pt idx="4">
                  <c:v>France</c:v>
                </c:pt>
                <c:pt idx="5">
                  <c:v>Netherlands</c:v>
                </c:pt>
                <c:pt idx="6">
                  <c:v>Greece</c:v>
                </c:pt>
                <c:pt idx="7">
                  <c:v>Austria</c:v>
                </c:pt>
                <c:pt idx="8">
                  <c:v>Belgium</c:v>
                </c:pt>
                <c:pt idx="9">
                  <c:v>Danemark</c:v>
                </c:pt>
                <c:pt idx="10">
                  <c:v>Portugal</c:v>
                </c:pt>
                <c:pt idx="11">
                  <c:v>Sweden</c:v>
                </c:pt>
                <c:pt idx="12">
                  <c:v>Poland</c:v>
                </c:pt>
                <c:pt idx="13">
                  <c:v>Finland</c:v>
                </c:pt>
              </c:strCache>
            </c:strRef>
          </c:cat>
          <c:val>
            <c:numRef>
              <c:f>Foglio1!$C$2:$C$15</c:f>
              <c:numCache>
                <c:formatCode>General</c:formatCode>
                <c:ptCount val="14"/>
                <c:pt idx="0">
                  <c:v>425</c:v>
                </c:pt>
                <c:pt idx="1">
                  <c:v>366</c:v>
                </c:pt>
                <c:pt idx="2">
                  <c:v>327</c:v>
                </c:pt>
                <c:pt idx="3">
                  <c:v>302</c:v>
                </c:pt>
                <c:pt idx="4">
                  <c:v>227</c:v>
                </c:pt>
                <c:pt idx="5">
                  <c:v>184</c:v>
                </c:pt>
                <c:pt idx="6">
                  <c:v>98</c:v>
                </c:pt>
                <c:pt idx="7">
                  <c:v>140</c:v>
                </c:pt>
                <c:pt idx="8">
                  <c:v>138</c:v>
                </c:pt>
                <c:pt idx="9">
                  <c:v>104</c:v>
                </c:pt>
                <c:pt idx="10">
                  <c:v>91</c:v>
                </c:pt>
                <c:pt idx="11">
                  <c:v>88</c:v>
                </c:pt>
                <c:pt idx="12">
                  <c:v>43</c:v>
                </c:pt>
                <c:pt idx="13">
                  <c:v>50</c:v>
                </c:pt>
              </c:numCache>
            </c:numRef>
          </c:val>
        </c:ser>
        <c:gapWidth val="78"/>
        <c:overlap val="-17"/>
        <c:axId val="281510272"/>
        <c:axId val="281511808"/>
      </c:barChart>
      <c:catAx>
        <c:axId val="2815102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it-IT"/>
          </a:p>
        </c:txPr>
        <c:crossAx val="281511808"/>
        <c:crosses val="autoZero"/>
        <c:auto val="1"/>
        <c:lblAlgn val="ctr"/>
        <c:lblOffset val="100"/>
      </c:catAx>
      <c:valAx>
        <c:axId val="28151180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it-IT"/>
          </a:p>
        </c:txPr>
        <c:crossAx val="28151027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it-IT"/>
        </a:p>
      </c:txPr>
    </c:legend>
    <c:plotVisOnly val="1"/>
    <c:dispBlanksAs val="gap"/>
  </c:chart>
  <c:spPr>
    <a:noFill/>
    <a:ln w="22225">
      <a:solidFill>
        <a:srgbClr val="0070C0"/>
      </a:solidFill>
    </a:ln>
    <a:effectLst/>
  </c:spPr>
  <c:txPr>
    <a:bodyPr/>
    <a:lstStyle/>
    <a:p>
      <a:pPr>
        <a:defRPr/>
      </a:pPr>
      <a:endParaRPr lang="it-IT"/>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lrMapOvr bg1="lt1" tx1="dk1" bg2="lt2" tx2="dk2" accent1="accent1" accent2="accent2" accent3="accent3" accent4="accent4" accent5="accent5" accent6="accent6" hlink="hlink" folHlink="folHlink"/>
  <c:chart>
    <c:title>
      <c:layout>
        <c:manualLayout>
          <c:xMode val="edge"/>
          <c:yMode val="edge"/>
          <c:x val="0.71833253367846983"/>
          <c:y val="0.14623000060065605"/>
        </c:manualLayout>
      </c:layout>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title>
    <c:plotArea>
      <c:layout>
        <c:manualLayout>
          <c:layoutTarget val="inner"/>
          <c:xMode val="edge"/>
          <c:yMode val="edge"/>
          <c:x val="0.18035576780925103"/>
          <c:y val="1.2375950903641118E-3"/>
          <c:w val="0.79465191885422914"/>
          <c:h val="0.92124162541043264"/>
        </c:manualLayout>
      </c:layout>
      <c:barChart>
        <c:barDir val="bar"/>
        <c:grouping val="clustered"/>
        <c:ser>
          <c:idx val="0"/>
          <c:order val="0"/>
          <c:tx>
            <c:strRef>
              <c:f>'[Grafico in Microsoft PowerPoint]Foglio1'!$B$19</c:f>
              <c:strCache>
                <c:ptCount val="1"/>
                <c:pt idx="0">
                  <c:v>Budget (M€)</c:v>
                </c:pt>
              </c:strCache>
            </c:strRef>
          </c:tx>
          <c:spPr>
            <a:solidFill>
              <a:srgbClr val="C00000"/>
            </a:solidFill>
            <a:ln>
              <a:noFill/>
            </a:ln>
            <a:effectLst>
              <a:outerShdw blurRad="57150" dist="19050" dir="5400000" algn="ctr" rotWithShape="0">
                <a:srgbClr val="000000">
                  <a:alpha val="63000"/>
                </a:srgbClr>
              </a:outerShdw>
            </a:effectLst>
          </c:spPr>
          <c:dPt>
            <c:idx val="7"/>
            <c:spPr>
              <a:solidFill>
                <a:srgbClr val="0070C0"/>
              </a:solidFill>
              <a:ln>
                <a:noFill/>
              </a:ln>
              <a:effectLst>
                <a:outerShdw blurRad="57150" dist="19050" dir="5400000" algn="ctr" rotWithShape="0">
                  <a:srgbClr val="000000">
                    <a:alpha val="63000"/>
                  </a:srgbClr>
                </a:outerShdw>
              </a:effectLst>
            </c:spPr>
          </c:dPt>
          <c:dPt>
            <c:idx val="8"/>
            <c:spPr>
              <a:solidFill>
                <a:srgbClr val="0070C0"/>
              </a:solidFill>
              <a:ln>
                <a:noFill/>
              </a:ln>
              <a:effectLst>
                <a:outerShdw blurRad="57150" dist="19050" dir="5400000" algn="ctr" rotWithShape="0">
                  <a:srgbClr val="000000">
                    <a:alpha val="63000"/>
                  </a:srgbClr>
                </a:outerShdw>
              </a:effectLst>
            </c:spPr>
          </c:dPt>
          <c:dPt>
            <c:idx val="9"/>
            <c:spPr>
              <a:solidFill>
                <a:srgbClr val="0070C0"/>
              </a:solidFill>
              <a:ln>
                <a:noFill/>
              </a:ln>
              <a:effectLst>
                <a:outerShdw blurRad="57150" dist="19050" dir="5400000" algn="ctr" rotWithShape="0">
                  <a:srgbClr val="000000">
                    <a:alpha val="63000"/>
                  </a:srgbClr>
                </a:outerShdw>
              </a:effectLst>
            </c:spPr>
          </c:dPt>
          <c:dPt>
            <c:idx val="10"/>
            <c:spPr>
              <a:solidFill>
                <a:srgbClr val="00B050"/>
              </a:solidFill>
              <a:ln>
                <a:noFill/>
              </a:ln>
              <a:effectLst>
                <a:outerShdw blurRad="57150" dist="19050" dir="5400000" algn="ctr" rotWithShape="0">
                  <a:srgbClr val="000000">
                    <a:alpha val="63000"/>
                  </a:srgbClr>
                </a:outerShdw>
              </a:effectLst>
            </c:spPr>
          </c:dPt>
          <c:dPt>
            <c:idx val="11"/>
            <c:spPr>
              <a:solidFill>
                <a:srgbClr val="7030A0"/>
              </a:solidFill>
              <a:ln>
                <a:noFill/>
              </a:ln>
              <a:effectLst>
                <a:outerShdw blurRad="57150" dist="19050" dir="5400000" algn="ctr" rotWithShape="0">
                  <a:srgbClr val="000000">
                    <a:alpha val="63000"/>
                  </a:srgbClr>
                </a:outerShdw>
              </a:effectLst>
            </c:spPr>
          </c:dPt>
          <c:dPt>
            <c:idx val="12"/>
            <c:spPr>
              <a:solidFill>
                <a:srgbClr val="FF00FF"/>
              </a:solidFill>
              <a:ln>
                <a:noFill/>
              </a:ln>
              <a:effectLst>
                <a:outerShdw blurRad="57150" dist="19050" dir="5400000" algn="ctr" rotWithShape="0">
                  <a:srgbClr val="000000">
                    <a:alpha val="63000"/>
                  </a:srgbClr>
                </a:outerShdw>
              </a:effectLst>
            </c:spPr>
          </c:dPt>
          <c:dPt>
            <c:idx val="13"/>
            <c:spPr>
              <a:solidFill>
                <a:srgbClr val="FF9999"/>
              </a:solidFill>
              <a:ln>
                <a:noFill/>
              </a:ln>
              <a:effectLst>
                <a:outerShdw blurRad="57150" dist="19050" dir="5400000" algn="ctr" rotWithShape="0">
                  <a:srgbClr val="000000">
                    <a:alpha val="63000"/>
                  </a:srgbClr>
                </a:outerShdw>
              </a:effectLst>
            </c:spPr>
          </c:dPt>
          <c:dPt>
            <c:idx val="14"/>
            <c:spPr>
              <a:solidFill>
                <a:srgbClr val="FFC000"/>
              </a:solidFill>
              <a:ln>
                <a:noFill/>
              </a:ln>
              <a:effectLst>
                <a:outerShdw blurRad="57150" dist="19050" dir="5400000" algn="ctr" rotWithShape="0">
                  <a:srgbClr val="000000">
                    <a:alpha val="63000"/>
                  </a:srgbClr>
                </a:outerShdw>
              </a:effectLst>
            </c:spPr>
          </c:dPt>
          <c:dLbls>
            <c:dLbl>
              <c:idx val="13"/>
              <c:layout>
                <c:manualLayout>
                  <c:x val="-2.9192088586642555E-2"/>
                  <c:y val="-4.8743333533552025E-3"/>
                </c:manualLayout>
              </c:layout>
              <c:dLblPos val="outEnd"/>
              <c:showVal val="1"/>
              <c:extLst>
                <c:ext xmlns:c15="http://schemas.microsoft.com/office/drawing/2012/chart" uri="{CE6537A1-D6FC-4f65-9D91-7224C49458BB}">
                  <c15:layout/>
                </c:ext>
              </c:extLst>
            </c:dLbl>
            <c:dLbl>
              <c:idx val="14"/>
              <c:layout>
                <c:manualLayout>
                  <c:x val="-1.3760714846098965E-2"/>
                  <c:y val="-4.8743333533551904E-3"/>
                </c:manualLayout>
              </c:layout>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it-IT"/>
              </a:p>
            </c:txPr>
            <c:dLblPos val="in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 in Microsoft PowerPoint]Foglio1'!$A$20:$A$34</c:f>
              <c:strCache>
                <c:ptCount val="15"/>
                <c:pt idx="0">
                  <c:v>LCE-Grids + Storage</c:v>
                </c:pt>
                <c:pt idx="1">
                  <c:v>LCE-RES IA</c:v>
                </c:pt>
                <c:pt idx="2">
                  <c:v>LCE-Bio-energy</c:v>
                </c:pt>
                <c:pt idx="3">
                  <c:v>LCE-RES RIA</c:v>
                </c:pt>
                <c:pt idx="4">
                  <c:v>LCE-CCS-Fossils-Shale</c:v>
                </c:pt>
                <c:pt idx="5">
                  <c:v>LCE-International cooperation</c:v>
                </c:pt>
                <c:pt idx="6">
                  <c:v>LCE-RES Market uptake</c:v>
                </c:pt>
                <c:pt idx="7">
                  <c:v>EE-Market Uptake</c:v>
                </c:pt>
                <c:pt idx="8">
                  <c:v>EE-PPP + IA</c:v>
                </c:pt>
                <c:pt idx="9">
                  <c:v>EE-RIA</c:v>
                </c:pt>
                <c:pt idx="10">
                  <c:v>SCC</c:v>
                </c:pt>
                <c:pt idx="11">
                  <c:v>SME-Inst Energy</c:v>
                </c:pt>
                <c:pt idx="12">
                  <c:v>Socio-economic research</c:v>
                </c:pt>
                <c:pt idx="13">
                  <c:v>Supporting actions</c:v>
                </c:pt>
                <c:pt idx="14">
                  <c:v>ERA-Nets</c:v>
                </c:pt>
              </c:strCache>
            </c:strRef>
          </c:cat>
          <c:val>
            <c:numRef>
              <c:f>'[Grafico in Microsoft PowerPoint]Foglio1'!$B$20:$B$34</c:f>
              <c:numCache>
                <c:formatCode>General</c:formatCode>
                <c:ptCount val="15"/>
                <c:pt idx="0">
                  <c:v>27.7</c:v>
                </c:pt>
                <c:pt idx="1">
                  <c:v>20.9</c:v>
                </c:pt>
                <c:pt idx="2">
                  <c:v>15.8</c:v>
                </c:pt>
                <c:pt idx="3">
                  <c:v>14.2</c:v>
                </c:pt>
                <c:pt idx="4">
                  <c:v>6.1</c:v>
                </c:pt>
                <c:pt idx="5">
                  <c:v>5.8</c:v>
                </c:pt>
                <c:pt idx="6">
                  <c:v>0.4</c:v>
                </c:pt>
                <c:pt idx="7">
                  <c:v>13.4</c:v>
                </c:pt>
                <c:pt idx="8">
                  <c:v>6.6</c:v>
                </c:pt>
                <c:pt idx="9">
                  <c:v>5.9</c:v>
                </c:pt>
                <c:pt idx="10">
                  <c:v>17.2</c:v>
                </c:pt>
                <c:pt idx="11">
                  <c:v>15.2</c:v>
                </c:pt>
                <c:pt idx="12">
                  <c:v>2.1</c:v>
                </c:pt>
                <c:pt idx="13">
                  <c:v>1.7000000000000004</c:v>
                </c:pt>
                <c:pt idx="14">
                  <c:v>0.9</c:v>
                </c:pt>
              </c:numCache>
            </c:numRef>
          </c:val>
        </c:ser>
        <c:dLbls>
          <c:showVal val="1"/>
        </c:dLbls>
        <c:gapWidth val="115"/>
        <c:overlap val="-20"/>
        <c:axId val="171243776"/>
        <c:axId val="238882816"/>
      </c:barChart>
      <c:catAx>
        <c:axId val="171243776"/>
        <c:scaling>
          <c:orientation val="minMax"/>
        </c:scaling>
        <c:axPos val="l"/>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it-IT"/>
          </a:p>
        </c:txPr>
        <c:crossAx val="238882816"/>
        <c:crosses val="autoZero"/>
        <c:auto val="1"/>
        <c:lblAlgn val="ctr"/>
        <c:lblOffset val="100"/>
      </c:catAx>
      <c:valAx>
        <c:axId val="238882816"/>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1243776"/>
        <c:crosses val="autoZero"/>
        <c:crossBetween val="between"/>
      </c:valAx>
      <c:spPr>
        <a:noFill/>
        <a:ln>
          <a:noFill/>
        </a:ln>
        <a:effectLst/>
      </c:spPr>
    </c:plotArea>
    <c:plotVisOnly val="1"/>
    <c:dispBlanksAs val="gap"/>
  </c:chart>
  <c:spPr>
    <a:noFill/>
    <a:ln>
      <a:noFill/>
    </a:ln>
    <a:effectLst/>
  </c:spPr>
  <c:txPr>
    <a:bodyPr/>
    <a:lstStyle/>
    <a:p>
      <a:pPr>
        <a:defRPr/>
      </a:pPr>
      <a:endParaRPr lang="it-IT"/>
    </a:p>
  </c:txPr>
  <c:externalData r:id="rId2"/>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6.1188538932633513E-2"/>
          <c:y val="2.9552850609191571E-2"/>
          <c:w val="0.93881146106736657"/>
          <c:h val="0.63596463818836491"/>
        </c:manualLayout>
      </c:layout>
      <c:barChart>
        <c:barDir val="col"/>
        <c:grouping val="clustered"/>
        <c:ser>
          <c:idx val="0"/>
          <c:order val="0"/>
          <c:tx>
            <c:strRef>
              <c:f>Foglio1!$B$1</c:f>
              <c:strCache>
                <c:ptCount val="1"/>
                <c:pt idx="0">
                  <c:v>Contributi ricevuti M€</c:v>
                </c:pt>
              </c:strCache>
            </c:strRef>
          </c:tx>
          <c:dLbls>
            <c:dLbl>
              <c:idx val="0"/>
              <c:layout>
                <c:manualLayout>
                  <c:x val="-1.4820948932844978E-3"/>
                  <c:y val="-2.4495735041785492E-3"/>
                </c:manualLayout>
              </c:layout>
              <c:showVal val="1"/>
              <c:extLst>
                <c:ext xmlns:c15="http://schemas.microsoft.com/office/drawing/2012/chart" uri="{CE6537A1-D6FC-4f65-9D91-7224C49458BB}">
                  <c15:layout/>
                </c:ext>
              </c:extLst>
            </c:dLbl>
            <c:dLbl>
              <c:idx val="3"/>
              <c:layout>
                <c:manualLayout>
                  <c:x val="1.0374664252991498E-2"/>
                  <c:y val="9.7982940167141968E-3"/>
                </c:manualLayout>
              </c:layout>
              <c:showVal val="1"/>
              <c:extLst>
                <c:ext xmlns:c15="http://schemas.microsoft.com/office/drawing/2012/chart" uri="{CE6537A1-D6FC-4f65-9D91-7224C49458BB}">
                  <c15:layout/>
                </c:ext>
              </c:extLst>
            </c:dLbl>
            <c:dLbl>
              <c:idx val="5"/>
              <c:layout>
                <c:manualLayout>
                  <c:x val="1.4820948932844978E-3"/>
                  <c:y val="1.4697248145267809E-2"/>
                </c:manualLayout>
              </c:layout>
              <c:showVal val="1"/>
              <c:extLst>
                <c:ext xmlns:c15="http://schemas.microsoft.com/office/drawing/2012/chart" uri="{CE6537A1-D6FC-4f65-9D91-7224C49458BB}">
                  <c15:layout/>
                </c:ext>
              </c:extLst>
            </c:dLbl>
            <c:dLbl>
              <c:idx val="6"/>
              <c:layout>
                <c:manualLayout>
                  <c:x val="7.4104744664225813E-3"/>
                  <c:y val="1.2247674641089636E-2"/>
                </c:manualLayout>
              </c:layout>
              <c:showVal val="1"/>
              <c:extLst>
                <c:ext xmlns:c15="http://schemas.microsoft.com/office/drawing/2012/chart" uri="{CE6537A1-D6FC-4f65-9D91-7224C49458BB}">
                  <c15:layout/>
                </c:ext>
              </c:extLst>
            </c:dLbl>
            <c:dLbl>
              <c:idx val="7"/>
              <c:layout>
                <c:manualLayout>
                  <c:x val="-1.4820948932844438E-3"/>
                  <c:y val="9.7982940167141968E-3"/>
                </c:manualLayout>
              </c:layout>
              <c:showVal val="1"/>
              <c:extLst>
                <c:ext xmlns:c15="http://schemas.microsoft.com/office/drawing/2012/chart" uri="{CE6537A1-D6FC-4f65-9D91-7224C49458BB}">
                  <c15:layout/>
                </c:ext>
              </c:extLst>
            </c:dLbl>
            <c:dLbl>
              <c:idx val="9"/>
              <c:layout>
                <c:manualLayout>
                  <c:x val="-2.9641897865691196E-3"/>
                  <c:y val="2.4495735041785492E-3"/>
                </c:manualLayout>
              </c:layout>
              <c:showVal val="1"/>
              <c:extLst>
                <c:ext xmlns:c15="http://schemas.microsoft.com/office/drawing/2012/chart" uri="{CE6537A1-D6FC-4f65-9D91-7224C49458BB}">
                  <c15:layout/>
                </c:ext>
              </c:extLst>
            </c:dLbl>
            <c:dLbl>
              <c:idx val="10"/>
              <c:layout>
                <c:manualLayout>
                  <c:x val="4.446284679853499E-3"/>
                  <c:y val="2.4495735041785492E-3"/>
                </c:manualLayout>
              </c:layout>
              <c:showVal val="1"/>
              <c:extLst>
                <c:ext xmlns:c15="http://schemas.microsoft.com/office/drawing/2012/chart" uri="{CE6537A1-D6FC-4f65-9D91-7224C49458BB}">
                  <c15:layout/>
                </c:ext>
              </c:extLst>
            </c:dLbl>
            <c:dLbl>
              <c:idx val="13"/>
              <c:layout>
                <c:manualLayout>
                  <c:x val="1.4820948932844978E-3"/>
                  <c:y val="7.3487205125356524E-3"/>
                </c:manualLayout>
              </c:layout>
              <c:showVal val="1"/>
              <c:extLst>
                <c:ext xmlns:c15="http://schemas.microsoft.com/office/drawing/2012/chart" uri="{CE6537A1-D6FC-4f65-9D91-7224C49458BB}">
                  <c15:layout/>
                </c:ext>
              </c:extLst>
            </c:dLbl>
            <c:dLbl>
              <c:idx val="14"/>
              <c:layout>
                <c:manualLayout>
                  <c:x val="0"/>
                  <c:y val="-1.2247867520892738E-2"/>
                </c:manualLayout>
              </c:layout>
              <c:showVal val="1"/>
              <c:extLst>
                <c:ext xmlns:c15="http://schemas.microsoft.com/office/drawing/2012/chart" uri="{CE6537A1-D6FC-4f65-9D91-7224C49458BB}">
                  <c15:layout/>
                </c:ext>
              </c:extLst>
            </c:dLbl>
            <c:dLbl>
              <c:idx val="15"/>
              <c:layout>
                <c:manualLayout>
                  <c:x val="-7.4104744664224981E-3"/>
                  <c:y val="9.7982940167141968E-3"/>
                </c:manualLayout>
              </c:layout>
              <c:showVal val="1"/>
              <c:extLst>
                <c:ext xmlns:c15="http://schemas.microsoft.com/office/drawing/2012/chart" uri="{CE6537A1-D6FC-4f65-9D91-7224C49458BB}">
                  <c15:layout/>
                </c:ext>
              </c:extLst>
            </c:dLbl>
            <c:dLbl>
              <c:idx val="16"/>
              <c:layout>
                <c:manualLayout>
                  <c:x val="-1.4820948932843898E-3"/>
                  <c:y val="4.8991470083570984E-3"/>
                </c:manualLayout>
              </c:layout>
              <c:showVal val="1"/>
              <c:extLst>
                <c:ext xmlns:c15="http://schemas.microsoft.com/office/drawing/2012/chart" uri="{CE6537A1-D6FC-4f65-9D91-7224C49458BB}">
                  <c15:layout/>
                </c:ext>
              </c:extLst>
            </c:dLbl>
            <c:dLbl>
              <c:idx val="18"/>
              <c:layout>
                <c:manualLayout>
                  <c:x val="-1.4820948932843898E-3"/>
                  <c:y val="-2.4495735041785492E-3"/>
                </c:manualLayout>
              </c:layout>
              <c:showVal val="1"/>
              <c:extLst>
                <c:ext xmlns:c15="http://schemas.microsoft.com/office/drawing/2012/chart" uri="{CE6537A1-D6FC-4f65-9D91-7224C49458BB}">
                  <c15:layout/>
                </c:ext>
              </c:extLst>
            </c:dLbl>
            <c:dLbl>
              <c:idx val="19"/>
              <c:layout>
                <c:manualLayout>
                  <c:x val="-2.9641897865691196E-3"/>
                  <c:y val="-4.8991470083570984E-3"/>
                </c:manualLayout>
              </c:layout>
              <c:showVal val="1"/>
              <c:extLst>
                <c:ext xmlns:c15="http://schemas.microsoft.com/office/drawing/2012/chart" uri="{CE6537A1-D6FC-4f65-9D91-7224C49458BB}">
                  <c15:layout/>
                </c:ext>
              </c:extLst>
            </c:dLbl>
            <c:numFmt formatCode="#,##0.0" sourceLinked="0"/>
            <c:spPr>
              <a:noFill/>
              <a:ln>
                <a:noFill/>
              </a:ln>
              <a:effectLst/>
            </c:spPr>
            <c:txPr>
              <a:bodyPr/>
              <a:lstStyle/>
              <a:p>
                <a:pPr>
                  <a:defRPr sz="1050"/>
                </a:pPr>
                <a:endParaRPr lang="it-IT"/>
              </a:p>
            </c:txPr>
            <c:showVal val="1"/>
            <c:extLst>
              <c:ext xmlns:c15="http://schemas.microsoft.com/office/drawing/2012/chart" uri="{CE6537A1-D6FC-4f65-9D91-7224C49458BB}">
                <c15:layout/>
                <c15:showLeaderLines val="0"/>
              </c:ext>
            </c:extLst>
          </c:dLbls>
          <c:cat>
            <c:strRef>
              <c:f>Foglio1!$A$2:$A$21</c:f>
              <c:strCache>
                <c:ptCount val="20"/>
                <c:pt idx="0">
                  <c:v>Comune di Firenze</c:v>
                </c:pt>
                <c:pt idx="1">
                  <c:v> ENEL Green Power Spa</c:v>
                </c:pt>
                <c:pt idx="2">
                  <c:v>Laterizi Gambettola Srl</c:v>
                </c:pt>
                <c:pt idx="3">
                  <c:v> S.T.F. Spa
</c:v>
                </c:pt>
                <c:pt idx="4">
                  <c:v> POLIMI</c:v>
                </c:pt>
                <c:pt idx="5">
                  <c:v> ENEL Distribuzione Spa
</c:v>
                </c:pt>
                <c:pt idx="6">
                  <c:v>CNR</c:v>
                </c:pt>
                <c:pt idx="7">
                  <c:v> POLITO</c:v>
                </c:pt>
                <c:pt idx="8">
                  <c:v> SIEMENS Spa
</c:v>
                </c:pt>
                <c:pt idx="9">
                  <c:v>RSE Spa</c:v>
                </c:pt>
                <c:pt idx="10">
                  <c:v> FIAMM Spa
</c:v>
                </c:pt>
                <c:pt idx="11">
                  <c:v>Solergy Italia Srl</c:v>
                </c:pt>
                <c:pt idx="12">
                  <c:v> Comune di Milano  </c:v>
                </c:pt>
                <c:pt idx="13">
                  <c:v>ENEA</c:v>
                </c:pt>
                <c:pt idx="14">
                  <c:v> Engineering Spa
</c:v>
                </c:pt>
                <c:pt idx="15">
                  <c:v>TEICOS UE Srl</c:v>
                </c:pt>
                <c:pt idx="16">
                  <c:v>UNIFI</c:v>
                </c:pt>
                <c:pt idx="17">
                  <c:v>UNIPA</c:v>
                </c:pt>
                <c:pt idx="18">
                  <c:v>UNIPD</c:v>
                </c:pt>
                <c:pt idx="19">
                  <c:v>EURAC</c:v>
                </c:pt>
              </c:strCache>
            </c:strRef>
          </c:cat>
          <c:val>
            <c:numRef>
              <c:f>Foglio1!$B$2:$B$21</c:f>
              <c:numCache>
                <c:formatCode>#,##0</c:formatCode>
                <c:ptCount val="20"/>
                <c:pt idx="0">
                  <c:v>4784462</c:v>
                </c:pt>
                <c:pt idx="1">
                  <c:v>4355325</c:v>
                </c:pt>
                <c:pt idx="2">
                  <c:v>3912287</c:v>
                </c:pt>
                <c:pt idx="3">
                  <c:v>3700594</c:v>
                </c:pt>
                <c:pt idx="4">
                  <c:v>2935020</c:v>
                </c:pt>
                <c:pt idx="5">
                  <c:v>2834670</c:v>
                </c:pt>
                <c:pt idx="6">
                  <c:v>2718759</c:v>
                </c:pt>
                <c:pt idx="7">
                  <c:v>2660710</c:v>
                </c:pt>
                <c:pt idx="8">
                  <c:v>2474449</c:v>
                </c:pt>
                <c:pt idx="9">
                  <c:v>2471761</c:v>
                </c:pt>
                <c:pt idx="10">
                  <c:v>2356813</c:v>
                </c:pt>
                <c:pt idx="11">
                  <c:v>2098456</c:v>
                </c:pt>
                <c:pt idx="12">
                  <c:v>1870298</c:v>
                </c:pt>
                <c:pt idx="13">
                  <c:v>1861220</c:v>
                </c:pt>
                <c:pt idx="14">
                  <c:v>1673875</c:v>
                </c:pt>
                <c:pt idx="15">
                  <c:v>1636605</c:v>
                </c:pt>
                <c:pt idx="16">
                  <c:v>1205355</c:v>
                </c:pt>
                <c:pt idx="17">
                  <c:v>934406</c:v>
                </c:pt>
                <c:pt idx="18">
                  <c:v>858501</c:v>
                </c:pt>
                <c:pt idx="19">
                  <c:v>719969</c:v>
                </c:pt>
              </c:numCache>
            </c:numRef>
          </c:val>
        </c:ser>
        <c:dLbls>
          <c:showVal val="1"/>
        </c:dLbls>
        <c:axId val="282057344"/>
        <c:axId val="283124096"/>
      </c:barChart>
      <c:catAx>
        <c:axId val="282057344"/>
        <c:scaling>
          <c:orientation val="minMax"/>
        </c:scaling>
        <c:axPos val="b"/>
        <c:numFmt formatCode="General" sourceLinked="0"/>
        <c:tickLblPos val="low"/>
        <c:txPr>
          <a:bodyPr/>
          <a:lstStyle/>
          <a:p>
            <a:pPr>
              <a:defRPr sz="1000"/>
            </a:pPr>
            <a:endParaRPr lang="it-IT"/>
          </a:p>
        </c:txPr>
        <c:crossAx val="283124096"/>
        <c:crosses val="autoZero"/>
        <c:auto val="1"/>
        <c:lblAlgn val="ctr"/>
        <c:lblOffset val="100"/>
      </c:catAx>
      <c:valAx>
        <c:axId val="283124096"/>
        <c:scaling>
          <c:orientation val="minMax"/>
        </c:scaling>
        <c:axPos val="l"/>
        <c:majorGridlines/>
        <c:numFmt formatCode="#,##0" sourceLinked="1"/>
        <c:tickLblPos val="nextTo"/>
        <c:txPr>
          <a:bodyPr/>
          <a:lstStyle/>
          <a:p>
            <a:pPr>
              <a:defRPr sz="1400"/>
            </a:pPr>
            <a:endParaRPr lang="it-IT"/>
          </a:p>
        </c:txPr>
        <c:crossAx val="282057344"/>
        <c:crosses val="autoZero"/>
        <c:crossBetween val="between"/>
        <c:dispUnits>
          <c:builtInUnit val="millions"/>
          <c:dispUnitsLbl>
            <c:layout/>
          </c:dispUnitsLbl>
        </c:dispUnits>
      </c:valAx>
    </c:plotArea>
    <c:legend>
      <c:legendPos val="r"/>
      <c:layout>
        <c:manualLayout>
          <c:xMode val="edge"/>
          <c:yMode val="edge"/>
          <c:x val="0.71303718514281456"/>
          <c:y val="7.1520852258245809E-2"/>
          <c:w val="0.22678213969274921"/>
          <c:h val="5.1667677356837534E-2"/>
        </c:manualLayout>
      </c:layout>
      <c:txPr>
        <a:bodyPr/>
        <a:lstStyle/>
        <a:p>
          <a:pPr>
            <a:defRPr sz="1400"/>
          </a:pPr>
          <a:endParaRPr lang="it-IT"/>
        </a:p>
      </c:txPr>
    </c:legend>
    <c:plotVisOnly val="1"/>
    <c:dispBlanksAs val="gap"/>
  </c:chart>
  <c:txPr>
    <a:bodyPr/>
    <a:lstStyle/>
    <a:p>
      <a:pPr>
        <a:defRPr sz="1800"/>
      </a:pPr>
      <a:endParaRPr lang="it-IT"/>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t-IT"/>
  <c:chart>
    <c:title>
      <c:layout/>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plotArea>
      <c:layout>
        <c:manualLayout>
          <c:layoutTarget val="inner"/>
          <c:xMode val="edge"/>
          <c:yMode val="edge"/>
          <c:x val="0.16017251982400674"/>
          <c:y val="0.11089006204912281"/>
          <c:w val="0.79358313621405052"/>
          <c:h val="0.8225962420909021"/>
        </c:manualLayout>
      </c:layout>
      <c:barChart>
        <c:barDir val="bar"/>
        <c:grouping val="clustered"/>
        <c:ser>
          <c:idx val="0"/>
          <c:order val="0"/>
          <c:tx>
            <c:strRef>
              <c:f>Foglio1!$B$1</c:f>
              <c:strCache>
                <c:ptCount val="1"/>
                <c:pt idx="0">
                  <c:v>BUDGET</c:v>
                </c:pt>
              </c:strCache>
            </c:strRef>
          </c:tx>
          <c:spPr>
            <a:solidFill>
              <a:schemeClr val="accent1">
                <a:alpha val="85000"/>
              </a:schemeClr>
            </a:solidFill>
            <a:ln w="9525" cap="flat" cmpd="sng" algn="ctr">
              <a:solidFill>
                <a:schemeClr val="lt1">
                  <a:alpha val="50000"/>
                </a:schemeClr>
              </a:solidFill>
              <a:round/>
            </a:ln>
            <a:effectLst/>
          </c:spPr>
          <c:dPt>
            <c:idx val="0"/>
            <c:spPr>
              <a:solidFill>
                <a:schemeClr val="accent2">
                  <a:lumMod val="75000"/>
                </a:schemeClr>
              </a:solidFill>
              <a:ln w="9525" cap="flat" cmpd="sng" algn="ctr">
                <a:solidFill>
                  <a:schemeClr val="lt1">
                    <a:alpha val="50000"/>
                  </a:schemeClr>
                </a:solidFill>
                <a:round/>
              </a:ln>
              <a:effectLst/>
            </c:spPr>
          </c:dPt>
          <c:dPt>
            <c:idx val="1"/>
            <c:spPr>
              <a:solidFill>
                <a:srgbClr val="FF0000">
                  <a:alpha val="85000"/>
                </a:srgbClr>
              </a:solidFill>
              <a:ln w="9525" cap="flat" cmpd="sng" algn="ctr">
                <a:solidFill>
                  <a:schemeClr val="lt1">
                    <a:alpha val="50000"/>
                  </a:schemeClr>
                </a:solidFill>
                <a:round/>
              </a:ln>
              <a:effectLst/>
            </c:spPr>
          </c:dPt>
          <c:dPt>
            <c:idx val="4"/>
            <c:spPr>
              <a:solidFill>
                <a:srgbClr val="00B0F0"/>
              </a:solidFill>
              <a:ln w="9525" cap="flat" cmpd="sng" algn="ctr">
                <a:solidFill>
                  <a:schemeClr val="lt1">
                    <a:alpha val="50000"/>
                  </a:schemeClr>
                </a:solidFill>
                <a:round/>
              </a:ln>
              <a:effectLst/>
            </c:spPr>
          </c:dPt>
          <c:dPt>
            <c:idx val="13"/>
            <c:spPr>
              <a:solidFill>
                <a:srgbClr val="92D050"/>
              </a:solidFill>
              <a:ln w="9525" cap="flat" cmpd="sng" algn="ctr">
                <a:solidFill>
                  <a:schemeClr val="lt1">
                    <a:alpha val="50000"/>
                  </a:schemeClr>
                </a:solidFill>
                <a:round/>
              </a:ln>
              <a:effectLst/>
            </c:spPr>
          </c:dPt>
          <c:dPt>
            <c:idx val="14"/>
            <c:spPr>
              <a:solidFill>
                <a:srgbClr val="FF0000">
                  <a:alpha val="85000"/>
                </a:srgbClr>
              </a:solidFill>
              <a:ln w="9525" cap="flat" cmpd="sng" algn="ctr">
                <a:solidFill>
                  <a:schemeClr val="lt1">
                    <a:alpha val="50000"/>
                  </a:schemeClr>
                </a:solidFill>
                <a:round/>
              </a:ln>
              <a:effectLst/>
            </c:spPr>
          </c:dPt>
          <c:dPt>
            <c:idx val="18"/>
            <c:spPr>
              <a:solidFill>
                <a:srgbClr val="92D050"/>
              </a:solidFill>
              <a:ln w="9525" cap="flat" cmpd="sng" algn="ctr">
                <a:solidFill>
                  <a:schemeClr val="lt1">
                    <a:alpha val="50000"/>
                  </a:schemeClr>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dLblPos val="inEnd"/>
            <c:showVal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Foglio1!$A$2:$A$21</c:f>
              <c:strCache>
                <c:ptCount val="20"/>
                <c:pt idx="0">
                  <c:v>Solidpower Spa</c:v>
                </c:pt>
                <c:pt idx="1">
                  <c:v>Comune di Firenze</c:v>
                </c:pt>
                <c:pt idx="2">
                  <c:v>CNR</c:v>
                </c:pt>
                <c:pt idx="3">
                  <c:v>ENEL Green Power Spa</c:v>
                </c:pt>
                <c:pt idx="4">
                  <c:v>Laterizi Gambettola Srl</c:v>
                </c:pt>
                <c:pt idx="5">
                  <c:v>POLIMI</c:v>
                </c:pt>
                <c:pt idx="6">
                  <c:v>STF Spa</c:v>
                </c:pt>
                <c:pt idx="7">
                  <c:v>POLITO</c:v>
                </c:pt>
                <c:pt idx="8">
                  <c:v>ENEL Distribuzione Spa</c:v>
                </c:pt>
                <c:pt idx="9">
                  <c:v>RSE</c:v>
                </c:pt>
                <c:pt idx="10">
                  <c:v>ENEA</c:v>
                </c:pt>
                <c:pt idx="11">
                  <c:v>SIEMENS Spa</c:v>
                </c:pt>
                <c:pt idx="12">
                  <c:v>FIAMM Spa</c:v>
                </c:pt>
                <c:pt idx="13">
                  <c:v>Solergy Italia Srl</c:v>
                </c:pt>
                <c:pt idx="14">
                  <c:v>Comune di Milano</c:v>
                </c:pt>
                <c:pt idx="15">
                  <c:v>Engineering Spa</c:v>
                </c:pt>
                <c:pt idx="16">
                  <c:v>EURAC</c:v>
                </c:pt>
                <c:pt idx="17">
                  <c:v>Teicos UE Srl</c:v>
                </c:pt>
                <c:pt idx="18">
                  <c:v>Cimberio Spa</c:v>
                </c:pt>
                <c:pt idx="19">
                  <c:v>Prysmian Spa</c:v>
                </c:pt>
              </c:strCache>
            </c:strRef>
          </c:cat>
          <c:val>
            <c:numRef>
              <c:f>Foglio1!$B$2:$B$21</c:f>
              <c:numCache>
                <c:formatCode>_-* #,##0_-;\-* #,##0_-;_-* "-"??_-;_-@_-</c:formatCode>
                <c:ptCount val="20"/>
                <c:pt idx="0" formatCode="#,##0">
                  <c:v>10773819</c:v>
                </c:pt>
                <c:pt idx="1">
                  <c:v>4784462</c:v>
                </c:pt>
                <c:pt idx="2">
                  <c:v>4461734</c:v>
                </c:pt>
                <c:pt idx="3">
                  <c:v>4316210</c:v>
                </c:pt>
                <c:pt idx="4">
                  <c:v>3912287</c:v>
                </c:pt>
                <c:pt idx="5">
                  <c:v>3752208</c:v>
                </c:pt>
                <c:pt idx="6">
                  <c:v>3700594</c:v>
                </c:pt>
                <c:pt idx="7">
                  <c:v>3390392</c:v>
                </c:pt>
                <c:pt idx="8">
                  <c:v>2834670</c:v>
                </c:pt>
                <c:pt idx="9">
                  <c:v>2723260</c:v>
                </c:pt>
                <c:pt idx="10">
                  <c:v>2530935</c:v>
                </c:pt>
                <c:pt idx="11">
                  <c:v>2474449</c:v>
                </c:pt>
                <c:pt idx="12">
                  <c:v>2356813</c:v>
                </c:pt>
                <c:pt idx="13">
                  <c:v>2098456</c:v>
                </c:pt>
                <c:pt idx="14">
                  <c:v>1870298</c:v>
                </c:pt>
                <c:pt idx="15">
                  <c:v>1673875</c:v>
                </c:pt>
                <c:pt idx="16">
                  <c:v>1657525</c:v>
                </c:pt>
                <c:pt idx="17">
                  <c:v>1636605</c:v>
                </c:pt>
                <c:pt idx="18">
                  <c:v>1611400</c:v>
                </c:pt>
                <c:pt idx="19">
                  <c:v>1442875</c:v>
                </c:pt>
              </c:numCache>
            </c:numRef>
          </c:val>
        </c:ser>
        <c:dLbls>
          <c:showVal val="1"/>
        </c:dLbls>
        <c:gapWidth val="65"/>
        <c:axId val="283249664"/>
        <c:axId val="283296512"/>
      </c:barChart>
      <c:catAx>
        <c:axId val="283249664"/>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it-IT"/>
          </a:p>
        </c:txPr>
        <c:crossAx val="283296512"/>
        <c:crosses val="autoZero"/>
        <c:auto val="1"/>
        <c:lblAlgn val="ctr"/>
        <c:lblOffset val="100"/>
      </c:catAx>
      <c:valAx>
        <c:axId val="283296512"/>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crossAx val="283249664"/>
        <c:crosses val="autoZero"/>
        <c:crossBetween val="between"/>
      </c:valAx>
      <c:spPr>
        <a:noFill/>
        <a:ln>
          <a:noFill/>
        </a:ln>
        <a:effectLst/>
      </c:spPr>
    </c:plotArea>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it-I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Budget ottenuto (in M €)</a:t>
            </a:r>
          </a:p>
        </c:rich>
      </c:tx>
      <c:layout/>
      <c:spPr>
        <a:noFill/>
        <a:ln>
          <a:noFill/>
        </a:ln>
        <a:effectLst/>
      </c:spPr>
    </c:title>
    <c:plotArea>
      <c:layout>
        <c:manualLayout>
          <c:layoutTarget val="inner"/>
          <c:xMode val="edge"/>
          <c:yMode val="edge"/>
          <c:x val="0.15746399879603065"/>
          <c:y val="8.6825535208977567E-2"/>
          <c:w val="0.79919072377446521"/>
          <c:h val="0.86421806052315864"/>
        </c:manualLayout>
      </c:layout>
      <c:barChart>
        <c:barDir val="bar"/>
        <c:grouping val="clustered"/>
        <c:ser>
          <c:idx val="0"/>
          <c:order val="0"/>
          <c:tx>
            <c:strRef>
              <c:f>Foglio2!$B$1</c:f>
              <c:strCache>
                <c:ptCount val="1"/>
                <c:pt idx="0">
                  <c:v>Budget</c:v>
                </c:pt>
              </c:strCache>
            </c:strRef>
          </c:tx>
          <c:spPr>
            <a:solidFill>
              <a:schemeClr val="accent1">
                <a:alpha val="85000"/>
              </a:schemeClr>
            </a:solidFill>
            <a:ln w="9525" cap="flat" cmpd="sng" algn="ctr">
              <a:solidFill>
                <a:schemeClr val="lt1">
                  <a:alpha val="50000"/>
                </a:schemeClr>
              </a:solidFill>
              <a:round/>
            </a:ln>
            <a:effectLst/>
          </c:spPr>
          <c:dPt>
            <c:idx val="2"/>
            <c:spPr>
              <a:solidFill>
                <a:srgbClr val="92D050"/>
              </a:solidFill>
              <a:ln w="9525" cap="flat" cmpd="sng" algn="ctr">
                <a:solidFill>
                  <a:schemeClr val="lt1">
                    <a:alpha val="50000"/>
                  </a:schemeClr>
                </a:solidFill>
                <a:round/>
              </a:ln>
              <a:effectLst/>
            </c:spPr>
          </c:dPt>
          <c:dPt>
            <c:idx val="3"/>
            <c:spPr>
              <a:solidFill>
                <a:srgbClr val="92D050"/>
              </a:solidFill>
              <a:ln w="9525" cap="flat" cmpd="sng" algn="ctr">
                <a:solidFill>
                  <a:schemeClr val="lt1">
                    <a:alpha val="50000"/>
                  </a:schemeClr>
                </a:solidFill>
                <a:round/>
              </a:ln>
              <a:effectLst/>
            </c:spPr>
          </c:dPt>
          <c:dPt>
            <c:idx val="6"/>
            <c:spPr>
              <a:solidFill>
                <a:srgbClr val="92D050"/>
              </a:solidFill>
              <a:ln w="9525" cap="flat" cmpd="sng" algn="ctr">
                <a:solidFill>
                  <a:schemeClr val="lt1">
                    <a:alpha val="50000"/>
                  </a:schemeClr>
                </a:solidFill>
                <a:round/>
              </a:ln>
              <a:effectLst/>
            </c:spPr>
          </c:dPt>
          <c:dPt>
            <c:idx val="7"/>
            <c:spPr>
              <a:solidFill>
                <a:srgbClr val="92D050"/>
              </a:solidFill>
              <a:ln w="9525" cap="flat" cmpd="sng" algn="ctr">
                <a:solidFill>
                  <a:schemeClr val="lt1">
                    <a:alpha val="50000"/>
                  </a:schemeClr>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dLblPos val="inEnd"/>
            <c:showVal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Foglio2!$A$2:$A$21</c:f>
              <c:strCache>
                <c:ptCount val="20"/>
                <c:pt idx="0">
                  <c:v>3SUN Srl</c:v>
                </c:pt>
                <c:pt idx="1">
                  <c:v>ENI Spa</c:v>
                </c:pt>
                <c:pt idx="2">
                  <c:v>Pollution Srl</c:v>
                </c:pt>
                <c:pt idx="3">
                  <c:v>Alitec Srl</c:v>
                </c:pt>
                <c:pt idx="4">
                  <c:v>POLIMI</c:v>
                </c:pt>
                <c:pt idx="5">
                  <c:v>UNIBO</c:v>
                </c:pt>
                <c:pt idx="6">
                  <c:v>Nevexn Srl</c:v>
                </c:pt>
                <c:pt idx="7">
                  <c:v>FAST Spa</c:v>
                </c:pt>
                <c:pt idx="8">
                  <c:v>RE-CORD</c:v>
                </c:pt>
                <c:pt idx="9">
                  <c:v>ENEA</c:v>
                </c:pt>
                <c:pt idx="10">
                  <c:v>ENGINEERING Spa</c:v>
                </c:pt>
                <c:pt idx="11">
                  <c:v>CNR</c:v>
                </c:pt>
                <c:pt idx="12">
                  <c:v>ISIS SC</c:v>
                </c:pt>
                <c:pt idx="13">
                  <c:v>ASM TERNI Spa</c:v>
                </c:pt>
                <c:pt idx="14">
                  <c:v>EURAC</c:v>
                </c:pt>
                <c:pt idx="15">
                  <c:v>D'Appolonia Srl</c:v>
                </c:pt>
                <c:pt idx="16">
                  <c:v>POLITO</c:v>
                </c:pt>
                <c:pt idx="17">
                  <c:v>ENEL Green Power Spa</c:v>
                </c:pt>
                <c:pt idx="18">
                  <c:v>FEEM</c:v>
                </c:pt>
                <c:pt idx="19">
                  <c:v>ENEX Srl</c:v>
                </c:pt>
              </c:strCache>
            </c:strRef>
          </c:cat>
          <c:val>
            <c:numRef>
              <c:f>Foglio2!$B$2:$B$21</c:f>
              <c:numCache>
                <c:formatCode>"€"\ #,##0.00</c:formatCode>
                <c:ptCount val="20"/>
                <c:pt idx="0">
                  <c:v>8301974.6299999999</c:v>
                </c:pt>
                <c:pt idx="1">
                  <c:v>7322500</c:v>
                </c:pt>
                <c:pt idx="2" formatCode="&quot;€&quot;#,##0.00_);[Red]\(&quot;€&quot;#,##0.00\)">
                  <c:v>4922227.1000000006</c:v>
                </c:pt>
                <c:pt idx="3">
                  <c:v>3655695.4</c:v>
                </c:pt>
                <c:pt idx="4">
                  <c:v>2144875</c:v>
                </c:pt>
                <c:pt idx="5">
                  <c:v>1708125</c:v>
                </c:pt>
                <c:pt idx="6">
                  <c:v>1625533.4</c:v>
                </c:pt>
                <c:pt idx="7">
                  <c:v>1504612.5</c:v>
                </c:pt>
                <c:pt idx="8">
                  <c:v>1432987.5</c:v>
                </c:pt>
                <c:pt idx="9">
                  <c:v>1324975</c:v>
                </c:pt>
                <c:pt idx="10">
                  <c:v>1320200</c:v>
                </c:pt>
                <c:pt idx="11">
                  <c:v>1132580</c:v>
                </c:pt>
                <c:pt idx="12">
                  <c:v>1111067.5</c:v>
                </c:pt>
                <c:pt idx="13">
                  <c:v>941422.13</c:v>
                </c:pt>
                <c:pt idx="14">
                  <c:v>937555</c:v>
                </c:pt>
                <c:pt idx="15">
                  <c:v>920687</c:v>
                </c:pt>
                <c:pt idx="16">
                  <c:v>863437.5</c:v>
                </c:pt>
                <c:pt idx="17">
                  <c:v>794793.63</c:v>
                </c:pt>
                <c:pt idx="18">
                  <c:v>612875</c:v>
                </c:pt>
                <c:pt idx="19">
                  <c:v>605970.75</c:v>
                </c:pt>
              </c:numCache>
            </c:numRef>
          </c:val>
        </c:ser>
        <c:dLbls>
          <c:showVal val="1"/>
        </c:dLbls>
        <c:gapWidth val="65"/>
        <c:axId val="283420928"/>
        <c:axId val="283422720"/>
      </c:barChart>
      <c:catAx>
        <c:axId val="283420928"/>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it-IT"/>
          </a:p>
        </c:txPr>
        <c:crossAx val="283422720"/>
        <c:crossesAt val="1"/>
        <c:auto val="1"/>
        <c:lblAlgn val="ctr"/>
        <c:lblOffset val="100"/>
      </c:catAx>
      <c:valAx>
        <c:axId val="283422720"/>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 #,##0.0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crossAx val="283420928"/>
        <c:crosses val="autoZero"/>
        <c:crossBetween val="between"/>
      </c:valAx>
      <c:spPr>
        <a:noFill/>
        <a:ln>
          <a:noFill/>
        </a:ln>
        <a:effectLst/>
      </c:spPr>
    </c:plotArea>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pieChart>
        <c:varyColors val="1"/>
        <c:ser>
          <c:idx val="0"/>
          <c:order val="0"/>
          <c:tx>
            <c:strRef>
              <c:f>Foglio1!$B$1</c:f>
              <c:strCache>
                <c:ptCount val="1"/>
                <c:pt idx="0">
                  <c:v>Schema</c:v>
                </c:pt>
              </c:strCache>
            </c:strRef>
          </c:tx>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Lbls>
            <c:dLbl>
              <c:idx val="0"/>
              <c:layout/>
              <c:showPercent val="1"/>
              <c:extLst>
                <c:ext xmlns:c15="http://schemas.microsoft.com/office/drawing/2012/chart" uri="{CE6537A1-D6FC-4f65-9D91-7224C49458BB}">
                  <c15:layout/>
                </c:ext>
              </c:extLst>
            </c:dLbl>
            <c:dLbl>
              <c:idx val="1"/>
              <c:layout/>
              <c:showPercent val="1"/>
              <c:extLst>
                <c:ext xmlns:c15="http://schemas.microsoft.com/office/drawing/2012/chart" uri="{CE6537A1-D6FC-4f65-9D91-7224C49458BB}">
                  <c15:layout/>
                </c:ext>
              </c:extLst>
            </c:dLbl>
            <c:dLbl>
              <c:idx val="2"/>
              <c:layout/>
              <c:showPercent val="1"/>
              <c:extLst>
                <c:ext xmlns:c15="http://schemas.microsoft.com/office/drawing/2012/chart" uri="{CE6537A1-D6FC-4f65-9D91-7224C49458BB}">
                  <c15:layout/>
                </c:ext>
              </c:extLst>
            </c:dLbl>
            <c:dLbl>
              <c:idx val="3"/>
              <c:layout/>
              <c:showPercent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it-IT"/>
              </a:p>
            </c:txPr>
            <c:showVal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Foglio1!$A$2:$A$5</c:f>
              <c:strCache>
                <c:ptCount val="4"/>
                <c:pt idx="0">
                  <c:v>CSA</c:v>
                </c:pt>
                <c:pt idx="1">
                  <c:v>IA</c:v>
                </c:pt>
                <c:pt idx="2">
                  <c:v>RIA</c:v>
                </c:pt>
                <c:pt idx="3">
                  <c:v>Altri</c:v>
                </c:pt>
              </c:strCache>
            </c:strRef>
          </c:cat>
          <c:val>
            <c:numRef>
              <c:f>Foglio1!$B$2:$B$5</c:f>
              <c:numCache>
                <c:formatCode>General</c:formatCode>
                <c:ptCount val="4"/>
                <c:pt idx="0">
                  <c:v>42.3</c:v>
                </c:pt>
                <c:pt idx="1">
                  <c:v>34.6</c:v>
                </c:pt>
                <c:pt idx="2">
                  <c:v>17.899999999999999</c:v>
                </c:pt>
                <c:pt idx="3">
                  <c:v>5.0999999999999996</c:v>
                </c:pt>
              </c:numCache>
            </c:numRef>
          </c:val>
        </c:ser>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zero"/>
  </c:chart>
  <c:spPr>
    <a:noFill/>
    <a:ln>
      <a:noFill/>
    </a:ln>
    <a:effectLst/>
  </c:spPr>
  <c:txPr>
    <a:bodyPr/>
    <a:lstStyle/>
    <a:p>
      <a:pPr>
        <a:defRPr/>
      </a:pPr>
      <a:endParaRPr lang="it-IT"/>
    </a:p>
  </c:txPr>
  <c:externalData r:id="rId1"/>
</c:chartSpace>
</file>

<file path=ppt/diagrams/_rels/data10.xml.rels><?xml version="1.0" encoding="UTF-8" standalone="yes"?>
<Relationships xmlns="http://schemas.openxmlformats.org/package/2006/relationships"><Relationship Id="rId1" Type="http://schemas.openxmlformats.org/officeDocument/2006/relationships/image" Target="../media/image80.png"/></Relationships>
</file>

<file path=ppt/diagrams/_rels/data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ata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_rels/data4.xml.rels><?xml version="1.0" encoding="UTF-8" standalone="yes"?>
<Relationships xmlns="http://schemas.openxmlformats.org/package/2006/relationships"><Relationship Id="rId1" Type="http://schemas.openxmlformats.org/officeDocument/2006/relationships/image" Target="../media/image78.png"/></Relationships>
</file>

<file path=ppt/diagrams/_rels/data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ata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_rels/data7.xml.rels><?xml version="1.0" encoding="UTF-8" standalone="yes"?>
<Relationships xmlns="http://schemas.openxmlformats.org/package/2006/relationships"><Relationship Id="rId1" Type="http://schemas.openxmlformats.org/officeDocument/2006/relationships/image" Target="../media/image80.png"/></Relationships>
</file>

<file path=ppt/diagrams/_rels/data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ata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819D03-C7EA-4A8A-B739-7D90E102925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BDA98E0F-85C2-40A8-8B59-0CBD4DCE8FD0}">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n-GB" sz="2000" b="1" i="1" dirty="0" smtClean="0">
              <a:solidFill>
                <a:srgbClr val="003399"/>
              </a:solidFill>
            </a:rPr>
            <a:t>Decarbonising the EU building stock</a:t>
          </a:r>
          <a:endParaRPr lang="en-GB" sz="2000" b="1" dirty="0">
            <a:solidFill>
              <a:srgbClr val="003399"/>
            </a:solidFill>
          </a:endParaRPr>
        </a:p>
      </dgm:t>
    </dgm:pt>
    <dgm:pt modelId="{E7C07C99-7A39-4904-87E4-DBE798B1E0AE}" type="parTrans" cxnId="{269D3E60-FCDC-4C3F-B5DE-D1F2389CE895}">
      <dgm:prSet/>
      <dgm:spPr/>
      <dgm:t>
        <a:bodyPr/>
        <a:lstStyle/>
        <a:p>
          <a:endParaRPr lang="en-GB"/>
        </a:p>
      </dgm:t>
    </dgm:pt>
    <dgm:pt modelId="{430131A9-1CCD-4C65-B173-932CFAD0C271}" type="sibTrans" cxnId="{269D3E60-FCDC-4C3F-B5DE-D1F2389CE895}">
      <dgm:prSet/>
      <dgm:spPr/>
      <dgm:t>
        <a:bodyPr/>
        <a:lstStyle/>
        <a:p>
          <a:endParaRPr lang="en-GB"/>
        </a:p>
      </dgm:t>
    </dgm:pt>
    <dgm:pt modelId="{74B95D12-4CC2-4B13-8F24-D04AB3CADE90}">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n-GB" sz="2000" b="1" i="1" dirty="0" smtClean="0">
              <a:solidFill>
                <a:srgbClr val="003399"/>
              </a:solidFill>
            </a:rPr>
            <a:t>Strengthening EU leadership on renewable</a:t>
          </a:r>
          <a:r>
            <a:rPr lang="en-GB" sz="1600" b="1" i="1" dirty="0" smtClean="0">
              <a:solidFill>
                <a:srgbClr val="003399"/>
              </a:solidFill>
            </a:rPr>
            <a:t>s</a:t>
          </a:r>
          <a:endParaRPr lang="en-GB" sz="1600" b="1" dirty="0">
            <a:solidFill>
              <a:srgbClr val="003399"/>
            </a:solidFill>
          </a:endParaRPr>
        </a:p>
      </dgm:t>
    </dgm:pt>
    <dgm:pt modelId="{48A656C8-B856-46C8-B860-C11C25C59266}" type="parTrans" cxnId="{20BF98E4-4958-4817-9E68-F1162F4CEE59}">
      <dgm:prSet/>
      <dgm:spPr/>
      <dgm:t>
        <a:bodyPr/>
        <a:lstStyle/>
        <a:p>
          <a:endParaRPr lang="en-GB"/>
        </a:p>
      </dgm:t>
    </dgm:pt>
    <dgm:pt modelId="{5CC5E2B5-64CF-433C-A6F6-F732767A6A33}" type="sibTrans" cxnId="{20BF98E4-4958-4817-9E68-F1162F4CEE59}">
      <dgm:prSet/>
      <dgm:spPr/>
      <dgm:t>
        <a:bodyPr/>
        <a:lstStyle/>
        <a:p>
          <a:endParaRPr lang="en-GB"/>
        </a:p>
      </dgm:t>
    </dgm:pt>
    <dgm:pt modelId="{17A03915-51FE-494C-B2E7-9100D3406881}">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n-GB" sz="2000" b="1" i="1" dirty="0" smtClean="0">
              <a:solidFill>
                <a:srgbClr val="003399"/>
              </a:solidFill>
            </a:rPr>
            <a:t>Developing affordable and integrated energy storage solution</a:t>
          </a:r>
          <a:r>
            <a:rPr lang="en-GB" sz="2000" b="1" i="1" dirty="0" smtClean="0"/>
            <a:t>s</a:t>
          </a:r>
          <a:endParaRPr lang="en-GB" sz="2000" b="1" dirty="0"/>
        </a:p>
      </dgm:t>
    </dgm:pt>
    <dgm:pt modelId="{B24C26EC-41F3-40DD-BBAD-CF1D1074F32F}" type="parTrans" cxnId="{2F0C77BC-A613-409F-A7AF-469CD43B58F0}">
      <dgm:prSet/>
      <dgm:spPr/>
      <dgm:t>
        <a:bodyPr/>
        <a:lstStyle/>
        <a:p>
          <a:endParaRPr lang="en-GB"/>
        </a:p>
      </dgm:t>
    </dgm:pt>
    <dgm:pt modelId="{E6893013-3458-462A-AE91-A26419E6A6B4}" type="sibTrans" cxnId="{2F0C77BC-A613-409F-A7AF-469CD43B58F0}">
      <dgm:prSet/>
      <dgm:spPr/>
      <dgm:t>
        <a:bodyPr/>
        <a:lstStyle/>
        <a:p>
          <a:endParaRPr lang="en-GB"/>
        </a:p>
      </dgm:t>
    </dgm:pt>
    <dgm:pt modelId="{F7479872-5CB2-4096-A129-E06895A9292D}">
      <dgm:prSet custT="1">
        <dgm:style>
          <a:lnRef idx="1">
            <a:schemeClr val="accent2"/>
          </a:lnRef>
          <a:fillRef idx="2">
            <a:schemeClr val="accent2"/>
          </a:fillRef>
          <a:effectRef idx="1">
            <a:schemeClr val="accent2"/>
          </a:effectRef>
          <a:fontRef idx="minor">
            <a:schemeClr val="dk1"/>
          </a:fontRef>
        </dgm:style>
      </dgm:prSet>
      <dgm:spPr>
        <a:solidFill>
          <a:srgbClr val="00B0F0"/>
        </a:solidFill>
      </dgm:spPr>
      <dgm:t>
        <a:bodyPr/>
        <a:lstStyle/>
        <a:p>
          <a:pPr rtl="0"/>
          <a:r>
            <a:rPr lang="en-GB" sz="2000" b="1" i="1" dirty="0" smtClean="0">
              <a:solidFill>
                <a:srgbClr val="003399"/>
              </a:solidFill>
            </a:rPr>
            <a:t>Electro-mobility and a more integrated urban transport system </a:t>
          </a:r>
          <a:endParaRPr lang="en-GB" sz="2000" b="1" dirty="0">
            <a:solidFill>
              <a:srgbClr val="003399"/>
            </a:solidFill>
          </a:endParaRPr>
        </a:p>
      </dgm:t>
    </dgm:pt>
    <dgm:pt modelId="{42495EEA-C8EE-4C00-9F23-1CA52CFE16F4}" type="parTrans" cxnId="{468F600B-F84A-4CF1-A3DA-ED2593B0A71F}">
      <dgm:prSet/>
      <dgm:spPr/>
      <dgm:t>
        <a:bodyPr/>
        <a:lstStyle/>
        <a:p>
          <a:endParaRPr lang="en-GB"/>
        </a:p>
      </dgm:t>
    </dgm:pt>
    <dgm:pt modelId="{066C91CD-C308-4766-9D09-67F407F4D1EB}" type="sibTrans" cxnId="{468F600B-F84A-4CF1-A3DA-ED2593B0A71F}">
      <dgm:prSet/>
      <dgm:spPr/>
      <dgm:t>
        <a:bodyPr/>
        <a:lstStyle/>
        <a:p>
          <a:endParaRPr lang="en-GB"/>
        </a:p>
      </dgm:t>
    </dgm:pt>
    <dgm:pt modelId="{D26AE3D1-4D9B-4C60-B978-205DF2113A61}" type="pres">
      <dgm:prSet presAssocID="{77819D03-C7EA-4A8A-B739-7D90E1029255}" presName="matrix" presStyleCnt="0">
        <dgm:presLayoutVars>
          <dgm:chMax val="1"/>
          <dgm:dir/>
          <dgm:resizeHandles val="exact"/>
        </dgm:presLayoutVars>
      </dgm:prSet>
      <dgm:spPr/>
      <dgm:t>
        <a:bodyPr/>
        <a:lstStyle/>
        <a:p>
          <a:endParaRPr lang="en-GB"/>
        </a:p>
      </dgm:t>
    </dgm:pt>
    <dgm:pt modelId="{15402F61-50C9-47F9-A45F-32EB663D0339}" type="pres">
      <dgm:prSet presAssocID="{77819D03-C7EA-4A8A-B739-7D90E1029255}" presName="diamond" presStyleLbl="bgShp" presStyleIdx="0" presStyleCnt="1" custScaleX="104168" custLinFactNeighborX="8041" custLinFactNeighborY="2862"/>
      <dgm:spPr/>
    </dgm:pt>
    <dgm:pt modelId="{8F2D6F4D-B040-454A-A775-101447C6B0AB}" type="pres">
      <dgm:prSet presAssocID="{77819D03-C7EA-4A8A-B739-7D90E1029255}" presName="quad1" presStyleLbl="node1" presStyleIdx="0" presStyleCnt="4" custScaleX="264109" custScaleY="97009" custLinFactNeighborX="-63864" custLinFactNeighborY="9689">
        <dgm:presLayoutVars>
          <dgm:chMax val="0"/>
          <dgm:chPref val="0"/>
          <dgm:bulletEnabled val="1"/>
        </dgm:presLayoutVars>
      </dgm:prSet>
      <dgm:spPr/>
      <dgm:t>
        <a:bodyPr/>
        <a:lstStyle/>
        <a:p>
          <a:endParaRPr lang="en-GB"/>
        </a:p>
      </dgm:t>
    </dgm:pt>
    <dgm:pt modelId="{9805733B-390C-4786-9656-F7660C6E57D0}" type="pres">
      <dgm:prSet presAssocID="{77819D03-C7EA-4A8A-B739-7D90E1029255}" presName="quad2" presStyleLbl="node1" presStyleIdx="1" presStyleCnt="4" custScaleX="255223" custScaleY="97009" custLinFactNeighborX="94381" custLinFactNeighborY="9689">
        <dgm:presLayoutVars>
          <dgm:chMax val="0"/>
          <dgm:chPref val="0"/>
          <dgm:bulletEnabled val="1"/>
        </dgm:presLayoutVars>
      </dgm:prSet>
      <dgm:spPr/>
      <dgm:t>
        <a:bodyPr/>
        <a:lstStyle/>
        <a:p>
          <a:endParaRPr lang="en-GB"/>
        </a:p>
      </dgm:t>
    </dgm:pt>
    <dgm:pt modelId="{06126C82-0F5E-4FC9-856E-2C0B38EF62CD}" type="pres">
      <dgm:prSet presAssocID="{77819D03-C7EA-4A8A-B739-7D90E1029255}" presName="quad3" presStyleLbl="node1" presStyleIdx="2" presStyleCnt="4" custScaleX="256515" custScaleY="95299" custLinFactNeighborX="-59882" custLinFactNeighborY="1496">
        <dgm:presLayoutVars>
          <dgm:chMax val="0"/>
          <dgm:chPref val="0"/>
          <dgm:bulletEnabled val="1"/>
        </dgm:presLayoutVars>
      </dgm:prSet>
      <dgm:spPr/>
      <dgm:t>
        <a:bodyPr/>
        <a:lstStyle/>
        <a:p>
          <a:endParaRPr lang="en-GB"/>
        </a:p>
      </dgm:t>
    </dgm:pt>
    <dgm:pt modelId="{CB1D4097-5A5B-434F-BF51-160A52352EFE}" type="pres">
      <dgm:prSet presAssocID="{77819D03-C7EA-4A8A-B739-7D90E1029255}" presName="quad4" presStyleLbl="node1" presStyleIdx="3" presStyleCnt="4" custScaleX="264170" custScaleY="95299" custLinFactNeighborX="99045" custLinFactNeighborY="1496">
        <dgm:presLayoutVars>
          <dgm:chMax val="0"/>
          <dgm:chPref val="0"/>
          <dgm:bulletEnabled val="1"/>
        </dgm:presLayoutVars>
      </dgm:prSet>
      <dgm:spPr/>
      <dgm:t>
        <a:bodyPr/>
        <a:lstStyle/>
        <a:p>
          <a:endParaRPr lang="en-GB"/>
        </a:p>
      </dgm:t>
    </dgm:pt>
  </dgm:ptLst>
  <dgm:cxnLst>
    <dgm:cxn modelId="{20BF98E4-4958-4817-9E68-F1162F4CEE59}" srcId="{77819D03-C7EA-4A8A-B739-7D90E1029255}" destId="{74B95D12-4CC2-4B13-8F24-D04AB3CADE90}" srcOrd="1" destOrd="0" parTransId="{48A656C8-B856-46C8-B860-C11C25C59266}" sibTransId="{5CC5E2B5-64CF-433C-A6F6-F732767A6A33}"/>
    <dgm:cxn modelId="{468F600B-F84A-4CF1-A3DA-ED2593B0A71F}" srcId="{77819D03-C7EA-4A8A-B739-7D90E1029255}" destId="{F7479872-5CB2-4096-A129-E06895A9292D}" srcOrd="3" destOrd="0" parTransId="{42495EEA-C8EE-4C00-9F23-1CA52CFE16F4}" sibTransId="{066C91CD-C308-4766-9D09-67F407F4D1EB}"/>
    <dgm:cxn modelId="{C1704CB7-F043-43D7-A604-FC95DB940B84}" type="presOf" srcId="{F7479872-5CB2-4096-A129-E06895A9292D}" destId="{CB1D4097-5A5B-434F-BF51-160A52352EFE}" srcOrd="0" destOrd="0" presId="urn:microsoft.com/office/officeart/2005/8/layout/matrix3"/>
    <dgm:cxn modelId="{269D3E60-FCDC-4C3F-B5DE-D1F2389CE895}" srcId="{77819D03-C7EA-4A8A-B739-7D90E1029255}" destId="{BDA98E0F-85C2-40A8-8B59-0CBD4DCE8FD0}" srcOrd="0" destOrd="0" parTransId="{E7C07C99-7A39-4904-87E4-DBE798B1E0AE}" sibTransId="{430131A9-1CCD-4C65-B173-932CFAD0C271}"/>
    <dgm:cxn modelId="{DA4A5C67-67C8-414C-9E1B-857C5003AFB6}" type="presOf" srcId="{17A03915-51FE-494C-B2E7-9100D3406881}" destId="{06126C82-0F5E-4FC9-856E-2C0B38EF62CD}" srcOrd="0" destOrd="0" presId="urn:microsoft.com/office/officeart/2005/8/layout/matrix3"/>
    <dgm:cxn modelId="{CD324322-EAAC-4030-BBA9-9AD3608EA236}" type="presOf" srcId="{BDA98E0F-85C2-40A8-8B59-0CBD4DCE8FD0}" destId="{8F2D6F4D-B040-454A-A775-101447C6B0AB}" srcOrd="0" destOrd="0" presId="urn:microsoft.com/office/officeart/2005/8/layout/matrix3"/>
    <dgm:cxn modelId="{28D6E83A-A5BE-45E3-BCA4-EBEA63772DD1}" type="presOf" srcId="{77819D03-C7EA-4A8A-B739-7D90E1029255}" destId="{D26AE3D1-4D9B-4C60-B978-205DF2113A61}" srcOrd="0" destOrd="0" presId="urn:microsoft.com/office/officeart/2005/8/layout/matrix3"/>
    <dgm:cxn modelId="{2F0C77BC-A613-409F-A7AF-469CD43B58F0}" srcId="{77819D03-C7EA-4A8A-B739-7D90E1029255}" destId="{17A03915-51FE-494C-B2E7-9100D3406881}" srcOrd="2" destOrd="0" parTransId="{B24C26EC-41F3-40DD-BBAD-CF1D1074F32F}" sibTransId="{E6893013-3458-462A-AE91-A26419E6A6B4}"/>
    <dgm:cxn modelId="{CEFADC34-B8C1-43E9-870C-6C38E8244E59}" type="presOf" srcId="{74B95D12-4CC2-4B13-8F24-D04AB3CADE90}" destId="{9805733B-390C-4786-9656-F7660C6E57D0}" srcOrd="0" destOrd="0" presId="urn:microsoft.com/office/officeart/2005/8/layout/matrix3"/>
    <dgm:cxn modelId="{148E17DC-349E-4842-9BEE-8AE4F244EC15}" type="presParOf" srcId="{D26AE3D1-4D9B-4C60-B978-205DF2113A61}" destId="{15402F61-50C9-47F9-A45F-32EB663D0339}" srcOrd="0" destOrd="0" presId="urn:microsoft.com/office/officeart/2005/8/layout/matrix3"/>
    <dgm:cxn modelId="{B2DD69A4-FD56-475B-8B80-F8F8C9C28054}" type="presParOf" srcId="{D26AE3D1-4D9B-4C60-B978-205DF2113A61}" destId="{8F2D6F4D-B040-454A-A775-101447C6B0AB}" srcOrd="1" destOrd="0" presId="urn:microsoft.com/office/officeart/2005/8/layout/matrix3"/>
    <dgm:cxn modelId="{9D8BF53E-C21D-42D8-BD4C-70894A22F5A1}" type="presParOf" srcId="{D26AE3D1-4D9B-4C60-B978-205DF2113A61}" destId="{9805733B-390C-4786-9656-F7660C6E57D0}" srcOrd="2" destOrd="0" presId="urn:microsoft.com/office/officeart/2005/8/layout/matrix3"/>
    <dgm:cxn modelId="{F1FF3789-8C71-4A37-9298-287022F7AA45}" type="presParOf" srcId="{D26AE3D1-4D9B-4C60-B978-205DF2113A61}" destId="{06126C82-0F5E-4FC9-856E-2C0B38EF62CD}" srcOrd="3" destOrd="0" presId="urn:microsoft.com/office/officeart/2005/8/layout/matrix3"/>
    <dgm:cxn modelId="{76BF1BBB-BD46-45BC-BD37-50DB0483589A}" type="presParOf" srcId="{D26AE3D1-4D9B-4C60-B978-205DF2113A61}" destId="{CB1D4097-5A5B-434F-BF51-160A52352EFE}"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35846897-0A8C-49B0-98D5-A5E7B62D752F}">
      <dgm:prSet phldrT="[Testo]" phldr="1"/>
      <dgm:spPr>
        <a:blipFill rotWithShape="0">
          <a:blip xmlns:r="http://schemas.openxmlformats.org/officeDocument/2006/relationships" r:embed="rId1"/>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custT="1"/>
      <dgm:spPr/>
      <dgm:t>
        <a:bodyPr/>
        <a:lstStyle/>
        <a:p>
          <a:r>
            <a:rPr lang="it-IT" sz="1200" b="1" dirty="0" smtClean="0"/>
            <a:t>SCC </a:t>
          </a:r>
          <a:r>
            <a:rPr lang="it-IT" sz="1200" b="1" dirty="0" err="1" smtClean="0"/>
            <a:t>Lighthouse</a:t>
          </a:r>
          <a:r>
            <a:rPr lang="it-IT" sz="1200" b="1" dirty="0" smtClean="0"/>
            <a:t> </a:t>
          </a:r>
          <a:r>
            <a:rPr lang="it-IT" sz="1200" b="1" dirty="0" err="1" smtClean="0"/>
            <a:t>Projects</a:t>
          </a:r>
          <a:r>
            <a:rPr lang="it-IT" sz="1200" b="1" dirty="0" smtClean="0"/>
            <a:t> (IA)</a:t>
          </a:r>
          <a:endParaRPr lang="it-IT" sz="1200"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0" presStyleCnt="1" custScaleX="105166" custScaleY="81351" custLinFactNeighborX="-19827" custLinFactNeighborY="-1280"/>
      <dgm:spPr/>
      <dgm:t>
        <a:bodyPr/>
        <a:lstStyle/>
        <a:p>
          <a:endParaRPr lang="it-IT"/>
        </a:p>
      </dgm:t>
    </dgm:pt>
    <dgm:pt modelId="{3B7A5CE1-46C2-4490-A19D-C16923202EF8}" type="pres">
      <dgm:prSet presAssocID="{35846897-0A8C-49B0-98D5-A5E7B62D752F}" presName="firstChildTx" presStyleLbl="bgAccFollowNode1" presStyleIdx="0" presStyleCnt="1">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0" presStyleCnt="1" custScaleX="63797" custScaleY="52637" custLinFactNeighborX="-287" custLinFactNeighborY="3057"/>
      <dgm:spPr/>
      <dgm:t>
        <a:bodyPr/>
        <a:lstStyle/>
        <a:p>
          <a:endParaRPr lang="it-IT"/>
        </a:p>
      </dgm:t>
    </dgm:pt>
  </dgm:ptLst>
  <dgm:cxnLst>
    <dgm:cxn modelId="{3C71D7F0-F05F-48DD-ACA9-ED96D63151A6}" srcId="{5613D66D-5675-4427-867C-D8AFC9637588}" destId="{35846897-0A8C-49B0-98D5-A5E7B62D752F}" srcOrd="0" destOrd="0" parTransId="{08529BE4-0ED0-4C3A-AE82-FEA36516D2A6}" sibTransId="{C79BD99E-22CE-4846-8768-534AEA7C2C73}"/>
    <dgm:cxn modelId="{9B11DEF7-5B11-4934-A6A9-DAF28210257B}" type="presOf" srcId="{35846897-0A8C-49B0-98D5-A5E7B62D752F}" destId="{39AE5636-04A4-46ED-999C-CA5E985B87CF}" srcOrd="0" destOrd="0" presId="urn:microsoft.com/office/officeart/2005/8/layout/hList9"/>
    <dgm:cxn modelId="{7A279AFB-96D2-454D-882D-3DAA2696BBEB}" type="presOf" srcId="{5613D66D-5675-4427-867C-D8AFC9637588}" destId="{6E2B03C9-5A38-4F03-A994-5163B2356163}" srcOrd="0"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4CCB78AC-7941-4A10-BA78-F063AAF7C7EE}" type="presOf" srcId="{58BCD068-0AAF-43F3-B964-066D3EB58607}" destId="{FA66BD26-2F48-441C-8F2A-865848C49662}" srcOrd="0" destOrd="0" presId="urn:microsoft.com/office/officeart/2005/8/layout/hList9"/>
    <dgm:cxn modelId="{F05B7F70-3274-44FB-8471-F9338C1D6531}" type="presOf" srcId="{58BCD068-0AAF-43F3-B964-066D3EB58607}" destId="{3B7A5CE1-46C2-4490-A19D-C16923202EF8}" srcOrd="1" destOrd="0" presId="urn:microsoft.com/office/officeart/2005/8/layout/hList9"/>
    <dgm:cxn modelId="{380C0A87-5719-4542-8BDA-9B65E5832A0C}" type="presParOf" srcId="{6E2B03C9-5A38-4F03-A994-5163B2356163}" destId="{FEC13D25-5890-4C53-B150-A64067A98411}" srcOrd="0" destOrd="0" presId="urn:microsoft.com/office/officeart/2005/8/layout/hList9"/>
    <dgm:cxn modelId="{552F0BBF-91C9-44C5-B85E-AB8181839B87}" type="presParOf" srcId="{6E2B03C9-5A38-4F03-A994-5163B2356163}" destId="{1532B4E1-9802-43CC-9304-46AE1C6C1EED}" srcOrd="1" destOrd="0" presId="urn:microsoft.com/office/officeart/2005/8/layout/hList9"/>
    <dgm:cxn modelId="{E3A155C2-B710-48E7-A0A4-04EEF0991B3A}" type="presParOf" srcId="{1532B4E1-9802-43CC-9304-46AE1C6C1EED}" destId="{62443FEF-9216-4BDE-B0F0-B20B24322C35}" srcOrd="0" destOrd="0" presId="urn:microsoft.com/office/officeart/2005/8/layout/hList9"/>
    <dgm:cxn modelId="{C4F1BF11-EC16-4ABD-AB78-6562A61D4F2A}" type="presParOf" srcId="{1532B4E1-9802-43CC-9304-46AE1C6C1EED}" destId="{CED2BA14-9AB8-4B74-9B55-808461DBD303}" srcOrd="1" destOrd="0" presId="urn:microsoft.com/office/officeart/2005/8/layout/hList9"/>
    <dgm:cxn modelId="{9B163E39-7EFB-481F-9C71-D93B7A0679D7}" type="presParOf" srcId="{CED2BA14-9AB8-4B74-9B55-808461DBD303}" destId="{FA66BD26-2F48-441C-8F2A-865848C49662}" srcOrd="0" destOrd="0" presId="urn:microsoft.com/office/officeart/2005/8/layout/hList9"/>
    <dgm:cxn modelId="{3E54F332-6E4A-441F-9B77-6EAEB0D7DEE0}" type="presParOf" srcId="{CED2BA14-9AB8-4B74-9B55-808461DBD303}" destId="{3B7A5CE1-46C2-4490-A19D-C16923202EF8}" srcOrd="1" destOrd="0" presId="urn:microsoft.com/office/officeart/2005/8/layout/hList9"/>
    <dgm:cxn modelId="{3D36CEAC-61E8-4864-A5E5-41A723CB51CF}" type="presParOf" srcId="{6E2B03C9-5A38-4F03-A994-5163B2356163}" destId="{74C6C561-93A3-4B40-ADCA-C3924715DDE4}" srcOrd="2" destOrd="0" presId="urn:microsoft.com/office/officeart/2005/8/layout/hList9"/>
    <dgm:cxn modelId="{3F7E7445-6335-40D5-8AC0-C1D250665F51}" type="presParOf" srcId="{6E2B03C9-5A38-4F03-A994-5163B2356163}" destId="{39AE5636-04A4-46ED-999C-CA5E985B87CF}" srcOrd="3"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6947D9-3BAA-42DB-A0B3-B4B13DA3543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GB"/>
        </a:p>
      </dgm:t>
    </dgm:pt>
    <dgm:pt modelId="{F1D8C56C-C173-48D2-8D47-F889CB908C80}">
      <dgm:prSet phldrT="[Text]" custT="1"/>
      <dgm:spPr/>
      <dgm:t>
        <a:bodyPr/>
        <a:lstStyle/>
        <a:p>
          <a:r>
            <a:rPr lang="en-GB" sz="4400" b="1" dirty="0" smtClean="0">
              <a:solidFill>
                <a:schemeClr val="tx1"/>
              </a:solidFill>
            </a:rPr>
            <a:t>Focus on priorities</a:t>
          </a:r>
          <a:endParaRPr lang="en-GB" sz="4400" b="1" dirty="0">
            <a:solidFill>
              <a:schemeClr val="tx1"/>
            </a:solidFill>
          </a:endParaRPr>
        </a:p>
      </dgm:t>
    </dgm:pt>
    <dgm:pt modelId="{E68C3510-C0BC-4AC6-A616-8F6EDEB6D9A8}" type="parTrans" cxnId="{607F8085-F818-493D-87D7-45D0895A2C7A}">
      <dgm:prSet/>
      <dgm:spPr/>
      <dgm:t>
        <a:bodyPr/>
        <a:lstStyle/>
        <a:p>
          <a:endParaRPr lang="en-GB"/>
        </a:p>
      </dgm:t>
    </dgm:pt>
    <dgm:pt modelId="{EB27A23E-70F9-4178-A86F-3456206A4DA3}" type="sibTrans" cxnId="{607F8085-F818-493D-87D7-45D0895A2C7A}">
      <dgm:prSet/>
      <dgm:spPr/>
      <dgm:t>
        <a:bodyPr/>
        <a:lstStyle/>
        <a:p>
          <a:endParaRPr lang="en-GB"/>
        </a:p>
      </dgm:t>
    </dgm:pt>
    <dgm:pt modelId="{C90F28D3-841E-4AA1-B792-69E2B172BD2C}">
      <dgm:prSet phldrT="[Text]"/>
      <dgm:spPr>
        <a:solidFill>
          <a:srgbClr val="92D050"/>
        </a:solidFill>
      </dgm:spPr>
      <dgm:t>
        <a:bodyPr/>
        <a:lstStyle/>
        <a:p>
          <a:r>
            <a:rPr lang="en-GB" dirty="0" smtClean="0">
              <a:solidFill>
                <a:schemeClr val="tx1"/>
              </a:solidFill>
            </a:rPr>
            <a:t>Mission-oriented calls</a:t>
          </a:r>
          <a:endParaRPr lang="en-GB" dirty="0">
            <a:solidFill>
              <a:schemeClr val="tx1"/>
            </a:solidFill>
          </a:endParaRPr>
        </a:p>
      </dgm:t>
    </dgm:pt>
    <dgm:pt modelId="{1F11EDD1-4D7D-4151-B2B9-5368B46DE803}" type="parTrans" cxnId="{CDD47EC1-2E25-40F8-99E8-EF24010DB0C3}">
      <dgm:prSet/>
      <dgm:spPr/>
      <dgm:t>
        <a:bodyPr/>
        <a:lstStyle/>
        <a:p>
          <a:endParaRPr lang="en-GB"/>
        </a:p>
      </dgm:t>
    </dgm:pt>
    <dgm:pt modelId="{F6D514DF-625D-4095-9D52-96499AAD7B4A}" type="sibTrans" cxnId="{CDD47EC1-2E25-40F8-99E8-EF24010DB0C3}">
      <dgm:prSet/>
      <dgm:spPr/>
      <dgm:t>
        <a:bodyPr/>
        <a:lstStyle/>
        <a:p>
          <a:endParaRPr lang="en-GB"/>
        </a:p>
      </dgm:t>
    </dgm:pt>
    <dgm:pt modelId="{BEB756A1-00AE-40E4-85C6-8D5EA92432EE}">
      <dgm:prSet/>
      <dgm:spPr>
        <a:solidFill>
          <a:schemeClr val="accent5">
            <a:lumMod val="75000"/>
          </a:schemeClr>
        </a:solidFill>
      </dgm:spPr>
      <dgm:t>
        <a:bodyPr/>
        <a:lstStyle/>
        <a:p>
          <a:r>
            <a:rPr lang="en-GB" dirty="0" smtClean="0">
              <a:solidFill>
                <a:schemeClr val="tx1"/>
              </a:solidFill>
            </a:rPr>
            <a:t>Broad challenge-based topics resulting in project portfolios</a:t>
          </a:r>
        </a:p>
      </dgm:t>
    </dgm:pt>
    <dgm:pt modelId="{2EE8D3CD-0625-43EF-9615-4F0E739C9289}" type="parTrans" cxnId="{CEE37A03-61A4-41E9-B26A-02EF3D2C12AF}">
      <dgm:prSet/>
      <dgm:spPr/>
      <dgm:t>
        <a:bodyPr/>
        <a:lstStyle/>
        <a:p>
          <a:endParaRPr lang="en-GB"/>
        </a:p>
      </dgm:t>
    </dgm:pt>
    <dgm:pt modelId="{10314470-53EA-4BAE-8EC0-65C8631873BC}" type="sibTrans" cxnId="{CEE37A03-61A4-41E9-B26A-02EF3D2C12AF}">
      <dgm:prSet/>
      <dgm:spPr/>
      <dgm:t>
        <a:bodyPr/>
        <a:lstStyle/>
        <a:p>
          <a:endParaRPr lang="en-GB"/>
        </a:p>
      </dgm:t>
    </dgm:pt>
    <dgm:pt modelId="{DBFD5DC0-3C6B-425C-B081-B87F64E392B5}">
      <dgm:prSet/>
      <dgm:spPr>
        <a:solidFill>
          <a:srgbClr val="FF99FF"/>
        </a:solidFill>
      </dgm:spPr>
      <dgm:t>
        <a:bodyPr/>
        <a:lstStyle/>
        <a:p>
          <a:r>
            <a:rPr lang="en-GB" dirty="0" smtClean="0">
              <a:solidFill>
                <a:schemeClr val="tx1"/>
              </a:solidFill>
            </a:rPr>
            <a:t>Not addressing all areas in every year</a:t>
          </a:r>
        </a:p>
      </dgm:t>
    </dgm:pt>
    <dgm:pt modelId="{071ED94E-5218-43C3-9FB6-4FBDC2CE46C7}" type="parTrans" cxnId="{ACA4C887-71EE-446F-A910-209C61A21AF9}">
      <dgm:prSet/>
      <dgm:spPr/>
      <dgm:t>
        <a:bodyPr/>
        <a:lstStyle/>
        <a:p>
          <a:endParaRPr lang="en-GB"/>
        </a:p>
      </dgm:t>
    </dgm:pt>
    <dgm:pt modelId="{7DB2E0C1-DD32-4787-B747-9B7393EC637C}" type="sibTrans" cxnId="{ACA4C887-71EE-446F-A910-209C61A21AF9}">
      <dgm:prSet/>
      <dgm:spPr/>
      <dgm:t>
        <a:bodyPr/>
        <a:lstStyle/>
        <a:p>
          <a:endParaRPr lang="en-GB"/>
        </a:p>
      </dgm:t>
    </dgm:pt>
    <dgm:pt modelId="{7E6B7918-B6E1-40AC-88E5-FB864ECFF9DE}">
      <dgm:prSet/>
      <dgm:spPr>
        <a:solidFill>
          <a:srgbClr val="FFC000"/>
        </a:solidFill>
      </dgm:spPr>
      <dgm:t>
        <a:bodyPr/>
        <a:lstStyle/>
        <a:p>
          <a:r>
            <a:rPr lang="en-GB" dirty="0" smtClean="0">
              <a:solidFill>
                <a:schemeClr val="tx1"/>
              </a:solidFill>
            </a:rPr>
            <a:t>Ensuring attractive success rates</a:t>
          </a:r>
        </a:p>
      </dgm:t>
    </dgm:pt>
    <dgm:pt modelId="{1D592ADF-DA80-4DB5-87BB-18CD7C17AFBC}" type="parTrans" cxnId="{29D14CAE-DE9E-4049-9C13-22D4B096E624}">
      <dgm:prSet/>
      <dgm:spPr/>
      <dgm:t>
        <a:bodyPr/>
        <a:lstStyle/>
        <a:p>
          <a:endParaRPr lang="en-GB"/>
        </a:p>
      </dgm:t>
    </dgm:pt>
    <dgm:pt modelId="{7E83556D-D2DD-4408-8E98-C6633A9BA5D0}" type="sibTrans" cxnId="{29D14CAE-DE9E-4049-9C13-22D4B096E624}">
      <dgm:prSet/>
      <dgm:spPr/>
      <dgm:t>
        <a:bodyPr/>
        <a:lstStyle/>
        <a:p>
          <a:endParaRPr lang="en-GB"/>
        </a:p>
      </dgm:t>
    </dgm:pt>
    <dgm:pt modelId="{DD1407E4-352E-4701-8500-696314CA3AE1}" type="pres">
      <dgm:prSet presAssocID="{126947D9-3BAA-42DB-A0B3-B4B13DA3543B}" presName="composite" presStyleCnt="0">
        <dgm:presLayoutVars>
          <dgm:chMax val="1"/>
          <dgm:dir/>
          <dgm:resizeHandles val="exact"/>
        </dgm:presLayoutVars>
      </dgm:prSet>
      <dgm:spPr/>
      <dgm:t>
        <a:bodyPr/>
        <a:lstStyle/>
        <a:p>
          <a:endParaRPr lang="en-GB"/>
        </a:p>
      </dgm:t>
    </dgm:pt>
    <dgm:pt modelId="{CB8CC7FB-6CC9-45DF-95C6-F332D25B8AB6}" type="pres">
      <dgm:prSet presAssocID="{F1D8C56C-C173-48D2-8D47-F889CB908C80}" presName="roof" presStyleLbl="dkBgShp" presStyleIdx="0" presStyleCnt="2"/>
      <dgm:spPr/>
      <dgm:t>
        <a:bodyPr/>
        <a:lstStyle/>
        <a:p>
          <a:endParaRPr lang="en-GB"/>
        </a:p>
      </dgm:t>
    </dgm:pt>
    <dgm:pt modelId="{A477E201-672A-4EDA-BAA9-8C7916371F73}" type="pres">
      <dgm:prSet presAssocID="{F1D8C56C-C173-48D2-8D47-F889CB908C80}" presName="pillars" presStyleCnt="0"/>
      <dgm:spPr/>
    </dgm:pt>
    <dgm:pt modelId="{1013D193-E919-4B97-BB1C-7A0C161729B6}" type="pres">
      <dgm:prSet presAssocID="{F1D8C56C-C173-48D2-8D47-F889CB908C80}" presName="pillar1" presStyleLbl="node1" presStyleIdx="0" presStyleCnt="4">
        <dgm:presLayoutVars>
          <dgm:bulletEnabled val="1"/>
        </dgm:presLayoutVars>
      </dgm:prSet>
      <dgm:spPr/>
      <dgm:t>
        <a:bodyPr/>
        <a:lstStyle/>
        <a:p>
          <a:endParaRPr lang="en-GB"/>
        </a:p>
      </dgm:t>
    </dgm:pt>
    <dgm:pt modelId="{76F643A7-EC01-4E14-A716-325877D938F9}" type="pres">
      <dgm:prSet presAssocID="{BEB756A1-00AE-40E4-85C6-8D5EA92432EE}" presName="pillarX" presStyleLbl="node1" presStyleIdx="1" presStyleCnt="4">
        <dgm:presLayoutVars>
          <dgm:bulletEnabled val="1"/>
        </dgm:presLayoutVars>
      </dgm:prSet>
      <dgm:spPr/>
      <dgm:t>
        <a:bodyPr/>
        <a:lstStyle/>
        <a:p>
          <a:endParaRPr lang="en-GB"/>
        </a:p>
      </dgm:t>
    </dgm:pt>
    <dgm:pt modelId="{F1B3A53C-6D89-46E4-A4C0-E795F1D46E9A}" type="pres">
      <dgm:prSet presAssocID="{DBFD5DC0-3C6B-425C-B081-B87F64E392B5}" presName="pillarX" presStyleLbl="node1" presStyleIdx="2" presStyleCnt="4">
        <dgm:presLayoutVars>
          <dgm:bulletEnabled val="1"/>
        </dgm:presLayoutVars>
      </dgm:prSet>
      <dgm:spPr/>
      <dgm:t>
        <a:bodyPr/>
        <a:lstStyle/>
        <a:p>
          <a:endParaRPr lang="en-GB"/>
        </a:p>
      </dgm:t>
    </dgm:pt>
    <dgm:pt modelId="{DDE5CD82-2367-4DBB-A827-EBBC1CEFEDFF}" type="pres">
      <dgm:prSet presAssocID="{7E6B7918-B6E1-40AC-88E5-FB864ECFF9DE}" presName="pillarX" presStyleLbl="node1" presStyleIdx="3" presStyleCnt="4">
        <dgm:presLayoutVars>
          <dgm:bulletEnabled val="1"/>
        </dgm:presLayoutVars>
      </dgm:prSet>
      <dgm:spPr/>
      <dgm:t>
        <a:bodyPr/>
        <a:lstStyle/>
        <a:p>
          <a:endParaRPr lang="en-GB"/>
        </a:p>
      </dgm:t>
    </dgm:pt>
    <dgm:pt modelId="{7C602ABD-5429-4966-AA33-FB92D5BA81BB}" type="pres">
      <dgm:prSet presAssocID="{F1D8C56C-C173-48D2-8D47-F889CB908C80}" presName="base" presStyleLbl="dkBgShp" presStyleIdx="1" presStyleCnt="2"/>
      <dgm:spPr/>
    </dgm:pt>
  </dgm:ptLst>
  <dgm:cxnLst>
    <dgm:cxn modelId="{ACA4C887-71EE-446F-A910-209C61A21AF9}" srcId="{F1D8C56C-C173-48D2-8D47-F889CB908C80}" destId="{DBFD5DC0-3C6B-425C-B081-B87F64E392B5}" srcOrd="2" destOrd="0" parTransId="{071ED94E-5218-43C3-9FB6-4FBDC2CE46C7}" sibTransId="{7DB2E0C1-DD32-4787-B747-9B7393EC637C}"/>
    <dgm:cxn modelId="{796CA96C-3556-4A55-AAF4-2E591A685ECE}" type="presOf" srcId="{7E6B7918-B6E1-40AC-88E5-FB864ECFF9DE}" destId="{DDE5CD82-2367-4DBB-A827-EBBC1CEFEDFF}" srcOrd="0" destOrd="0" presId="urn:microsoft.com/office/officeart/2005/8/layout/hList3"/>
    <dgm:cxn modelId="{AFFB460D-2090-4965-A786-9B5D97827FCD}" type="presOf" srcId="{C90F28D3-841E-4AA1-B792-69E2B172BD2C}" destId="{1013D193-E919-4B97-BB1C-7A0C161729B6}" srcOrd="0" destOrd="0" presId="urn:microsoft.com/office/officeart/2005/8/layout/hList3"/>
    <dgm:cxn modelId="{29D14CAE-DE9E-4049-9C13-22D4B096E624}" srcId="{F1D8C56C-C173-48D2-8D47-F889CB908C80}" destId="{7E6B7918-B6E1-40AC-88E5-FB864ECFF9DE}" srcOrd="3" destOrd="0" parTransId="{1D592ADF-DA80-4DB5-87BB-18CD7C17AFBC}" sibTransId="{7E83556D-D2DD-4408-8E98-C6633A9BA5D0}"/>
    <dgm:cxn modelId="{CDD47EC1-2E25-40F8-99E8-EF24010DB0C3}" srcId="{F1D8C56C-C173-48D2-8D47-F889CB908C80}" destId="{C90F28D3-841E-4AA1-B792-69E2B172BD2C}" srcOrd="0" destOrd="0" parTransId="{1F11EDD1-4D7D-4151-B2B9-5368B46DE803}" sibTransId="{F6D514DF-625D-4095-9D52-96499AAD7B4A}"/>
    <dgm:cxn modelId="{970509BD-D4F4-4677-825A-67E7044B7CDD}" type="presOf" srcId="{F1D8C56C-C173-48D2-8D47-F889CB908C80}" destId="{CB8CC7FB-6CC9-45DF-95C6-F332D25B8AB6}" srcOrd="0" destOrd="0" presId="urn:microsoft.com/office/officeart/2005/8/layout/hList3"/>
    <dgm:cxn modelId="{CEE37A03-61A4-41E9-B26A-02EF3D2C12AF}" srcId="{F1D8C56C-C173-48D2-8D47-F889CB908C80}" destId="{BEB756A1-00AE-40E4-85C6-8D5EA92432EE}" srcOrd="1" destOrd="0" parTransId="{2EE8D3CD-0625-43EF-9615-4F0E739C9289}" sibTransId="{10314470-53EA-4BAE-8EC0-65C8631873BC}"/>
    <dgm:cxn modelId="{607F8085-F818-493D-87D7-45D0895A2C7A}" srcId="{126947D9-3BAA-42DB-A0B3-B4B13DA3543B}" destId="{F1D8C56C-C173-48D2-8D47-F889CB908C80}" srcOrd="0" destOrd="0" parTransId="{E68C3510-C0BC-4AC6-A616-8F6EDEB6D9A8}" sibTransId="{EB27A23E-70F9-4178-A86F-3456206A4DA3}"/>
    <dgm:cxn modelId="{D0136786-FFAC-4852-97ED-29DA3E2CAC63}" type="presOf" srcId="{BEB756A1-00AE-40E4-85C6-8D5EA92432EE}" destId="{76F643A7-EC01-4E14-A716-325877D938F9}" srcOrd="0" destOrd="0" presId="urn:microsoft.com/office/officeart/2005/8/layout/hList3"/>
    <dgm:cxn modelId="{3BFBC3E5-DA69-49A2-ACDC-4B0E81F9273B}" type="presOf" srcId="{126947D9-3BAA-42DB-A0B3-B4B13DA3543B}" destId="{DD1407E4-352E-4701-8500-696314CA3AE1}" srcOrd="0" destOrd="0" presId="urn:microsoft.com/office/officeart/2005/8/layout/hList3"/>
    <dgm:cxn modelId="{3AFD0252-666F-49D6-B335-CAE20D42DCBE}" type="presOf" srcId="{DBFD5DC0-3C6B-425C-B081-B87F64E392B5}" destId="{F1B3A53C-6D89-46E4-A4C0-E795F1D46E9A}" srcOrd="0" destOrd="0" presId="urn:microsoft.com/office/officeart/2005/8/layout/hList3"/>
    <dgm:cxn modelId="{33EE1CE1-E918-47B7-A80F-924D99ADE876}" type="presParOf" srcId="{DD1407E4-352E-4701-8500-696314CA3AE1}" destId="{CB8CC7FB-6CC9-45DF-95C6-F332D25B8AB6}" srcOrd="0" destOrd="0" presId="urn:microsoft.com/office/officeart/2005/8/layout/hList3"/>
    <dgm:cxn modelId="{7FBB7165-F0ED-4B71-9F42-779DC2077045}" type="presParOf" srcId="{DD1407E4-352E-4701-8500-696314CA3AE1}" destId="{A477E201-672A-4EDA-BAA9-8C7916371F73}" srcOrd="1" destOrd="0" presId="urn:microsoft.com/office/officeart/2005/8/layout/hList3"/>
    <dgm:cxn modelId="{92C3CE12-9113-411B-8C01-2E4E1EF5F5A4}" type="presParOf" srcId="{A477E201-672A-4EDA-BAA9-8C7916371F73}" destId="{1013D193-E919-4B97-BB1C-7A0C161729B6}" srcOrd="0" destOrd="0" presId="urn:microsoft.com/office/officeart/2005/8/layout/hList3"/>
    <dgm:cxn modelId="{71D7F73C-07A9-48E8-BFD6-732D0F7A9B76}" type="presParOf" srcId="{A477E201-672A-4EDA-BAA9-8C7916371F73}" destId="{76F643A7-EC01-4E14-A716-325877D938F9}" srcOrd="1" destOrd="0" presId="urn:microsoft.com/office/officeart/2005/8/layout/hList3"/>
    <dgm:cxn modelId="{12FAC6F6-4FEE-4FBB-90BF-990C13BF7608}" type="presParOf" srcId="{A477E201-672A-4EDA-BAA9-8C7916371F73}" destId="{F1B3A53C-6D89-46E4-A4C0-E795F1D46E9A}" srcOrd="2" destOrd="0" presId="urn:microsoft.com/office/officeart/2005/8/layout/hList3"/>
    <dgm:cxn modelId="{AB44F211-9DC7-437E-B893-5C893C4AF8C6}" type="presParOf" srcId="{A477E201-672A-4EDA-BAA9-8C7916371F73}" destId="{DDE5CD82-2367-4DBB-A827-EBBC1CEFEDFF}" srcOrd="3" destOrd="0" presId="urn:microsoft.com/office/officeart/2005/8/layout/hList3"/>
    <dgm:cxn modelId="{2E454E38-FD7B-4B0D-8971-AC58C183582A}" type="presParOf" srcId="{DD1407E4-352E-4701-8500-696314CA3AE1}" destId="{7C602ABD-5429-4966-AA33-FB92D5BA81BB}"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rotWithShape="0">
          <a:blip xmlns:r="http://schemas.openxmlformats.org/officeDocument/2006/relationships" r:embed="rId1"/>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889FB469-8861-461C-B4A3-F72CB134A6DB}">
      <dgm:prSet phldrT="[Testo]" custT="1"/>
      <dgm:spPr/>
      <dgm:t>
        <a:bodyPr/>
        <a:lstStyle/>
        <a:p>
          <a:r>
            <a:rPr lang="it-IT" sz="1050" b="1" dirty="0" smtClean="0"/>
            <a:t>New ICT </a:t>
          </a:r>
          <a:r>
            <a:rPr lang="it-IT" sz="1050" b="1" dirty="0" err="1" smtClean="0"/>
            <a:t>solutions</a:t>
          </a:r>
          <a:r>
            <a:rPr lang="it-IT" sz="1050" b="1" dirty="0" smtClean="0"/>
            <a:t> for EE (RIA)</a:t>
          </a:r>
          <a:endParaRPr lang="it-IT" sz="1050" b="1" dirty="0"/>
        </a:p>
      </dgm:t>
    </dgm:pt>
    <dgm:pt modelId="{8770FE6F-53FE-4A17-A201-3234D9222371}" type="parTrans" cxnId="{FF41ED53-0615-4894-BCE3-4176BA3B2C70}">
      <dgm:prSet/>
      <dgm:spPr/>
      <dgm:t>
        <a:bodyPr/>
        <a:lstStyle/>
        <a:p>
          <a:endParaRPr lang="it-IT"/>
        </a:p>
      </dgm:t>
    </dgm:pt>
    <dgm:pt modelId="{BEE418C1-15CF-4ED5-83DB-0E563214829A}" type="sibTrans" cxnId="{FF41ED53-0615-4894-BCE3-4176BA3B2C70}">
      <dgm:prSet/>
      <dgm:spPr/>
      <dgm:t>
        <a:bodyPr/>
        <a:lstStyle/>
        <a:p>
          <a:endParaRPr lang="it-IT"/>
        </a:p>
      </dgm:t>
    </dgm:pt>
    <dgm:pt modelId="{94B680BB-7A6E-40EF-9127-7480F1665AE2}">
      <dgm:prSet phldrT="[Testo]" custT="1"/>
      <dgm:spPr/>
      <dgm:t>
        <a:bodyPr/>
        <a:lstStyle/>
        <a:p>
          <a:r>
            <a:rPr lang="it-IT" sz="1050" b="1" dirty="0" smtClean="0"/>
            <a:t>Technologies for </a:t>
          </a:r>
          <a:r>
            <a:rPr lang="it-IT" sz="1050" b="1" dirty="0" err="1" smtClean="0"/>
            <a:t>District</a:t>
          </a:r>
          <a:r>
            <a:rPr lang="it-IT" sz="1050" b="1" dirty="0" smtClean="0"/>
            <a:t> H/C (IA)</a:t>
          </a:r>
          <a:endParaRPr lang="it-IT" sz="1050" b="1" dirty="0"/>
        </a:p>
      </dgm:t>
    </dgm:pt>
    <dgm:pt modelId="{81EB2879-6A6B-41D8-BA87-4551F1576C2E}" type="parTrans" cxnId="{2E137110-35FC-4D65-98D7-AAD468E0D9BE}">
      <dgm:prSet/>
      <dgm:spPr/>
      <dgm:t>
        <a:bodyPr/>
        <a:lstStyle/>
        <a:p>
          <a:endParaRPr lang="it-IT"/>
        </a:p>
      </dgm:t>
    </dgm:pt>
    <dgm:pt modelId="{181680E8-B7EE-4F63-89D6-DBB53AAA6BE3}" type="sibTrans" cxnId="{2E137110-35FC-4D65-98D7-AAD468E0D9BE}">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custT="1"/>
      <dgm:spPr/>
      <dgm:t>
        <a:bodyPr/>
        <a:lstStyle/>
        <a:p>
          <a:endParaRPr lang="it-IT" sz="1000" b="1" dirty="0" smtClean="0"/>
        </a:p>
        <a:p>
          <a:r>
            <a:rPr lang="it-IT" sz="1000" b="1" dirty="0" smtClean="0"/>
            <a:t>New </a:t>
          </a:r>
          <a:r>
            <a:rPr lang="it-IT" sz="1000" b="1" dirty="0" err="1" smtClean="0"/>
            <a:t>technologies</a:t>
          </a:r>
          <a:r>
            <a:rPr lang="it-IT" sz="1000" b="1" dirty="0" smtClean="0"/>
            <a:t> for </a:t>
          </a:r>
          <a:r>
            <a:rPr lang="it-IT" sz="1000" b="1" dirty="0" err="1" smtClean="0"/>
            <a:t>heat</a:t>
          </a:r>
          <a:r>
            <a:rPr lang="it-IT" sz="1000" b="1" dirty="0" smtClean="0"/>
            <a:t> </a:t>
          </a:r>
          <a:r>
            <a:rPr lang="it-IT" sz="1000" b="1" dirty="0" err="1" smtClean="0"/>
            <a:t>recovery</a:t>
          </a:r>
          <a:r>
            <a:rPr lang="it-IT" sz="1000" b="1" dirty="0" smtClean="0"/>
            <a:t> in </a:t>
          </a:r>
          <a:r>
            <a:rPr lang="it-IT" sz="1000" b="1" dirty="0" err="1" smtClean="0"/>
            <a:t>large</a:t>
          </a:r>
          <a:r>
            <a:rPr lang="it-IT" sz="1000" b="1" dirty="0" smtClean="0"/>
            <a:t> </a:t>
          </a:r>
          <a:r>
            <a:rPr lang="it-IT" sz="1000" b="1" dirty="0" err="1" smtClean="0"/>
            <a:t>industries</a:t>
          </a:r>
          <a:r>
            <a:rPr lang="it-IT" sz="1000" b="1" dirty="0" smtClean="0"/>
            <a:t>(RIA)</a:t>
          </a:r>
          <a:endParaRPr lang="it-IT" sz="1000"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err="1" smtClean="0"/>
            <a:t>Socio-economic</a:t>
          </a:r>
          <a:r>
            <a:rPr lang="it-IT" b="1" dirty="0" smtClean="0"/>
            <a:t> </a:t>
          </a:r>
          <a:r>
            <a:rPr lang="it-IT" b="1" dirty="0" err="1" smtClean="0"/>
            <a:t>research</a:t>
          </a:r>
          <a:r>
            <a:rPr lang="it-IT" b="1" dirty="0" smtClean="0"/>
            <a:t> on EE (RIA)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988ABA9F-EF34-4399-8033-5A86BC1E307B}">
      <dgm:prSet custT="1"/>
      <dgm:spPr/>
      <dgm:t>
        <a:bodyPr/>
        <a:lstStyle/>
        <a:p>
          <a:r>
            <a:rPr lang="it-IT" sz="1050" b="1" dirty="0" err="1" smtClean="0"/>
            <a:t>Pre-fabricated</a:t>
          </a:r>
          <a:r>
            <a:rPr lang="it-IT" sz="1050" b="1" dirty="0" smtClean="0"/>
            <a:t> </a:t>
          </a:r>
          <a:r>
            <a:rPr lang="it-IT" sz="1050" b="1" dirty="0" err="1" smtClean="0"/>
            <a:t>modules</a:t>
          </a:r>
          <a:r>
            <a:rPr lang="it-IT" sz="1050" b="1" dirty="0" smtClean="0"/>
            <a:t> for </a:t>
          </a:r>
          <a:r>
            <a:rPr lang="it-IT" sz="1050" b="1" dirty="0" err="1" smtClean="0"/>
            <a:t>buildings</a:t>
          </a:r>
          <a:r>
            <a:rPr lang="it-IT" sz="1050" b="1" dirty="0" smtClean="0"/>
            <a:t> </a:t>
          </a:r>
          <a:r>
            <a:rPr lang="it-IT" sz="1050" b="1" dirty="0" err="1" smtClean="0"/>
            <a:t>renovation</a:t>
          </a:r>
          <a:r>
            <a:rPr lang="it-IT" sz="1050" b="1" dirty="0" smtClean="0"/>
            <a:t> (IA)</a:t>
          </a:r>
          <a:endParaRPr lang="it-IT" sz="1050" b="1" dirty="0"/>
        </a:p>
      </dgm:t>
    </dgm:pt>
    <dgm:pt modelId="{F84CD44C-2381-46A1-9793-183A3A7DF045}" type="parTrans" cxnId="{D92BC5E7-2015-4D8D-8E69-10E9538788F6}">
      <dgm:prSet/>
      <dgm:spPr/>
      <dgm:t>
        <a:bodyPr/>
        <a:lstStyle/>
        <a:p>
          <a:endParaRPr lang="it-IT"/>
        </a:p>
      </dgm:t>
    </dgm:pt>
    <dgm:pt modelId="{612CAE20-5341-4BDF-BFE8-798D756E3E48}" type="sibTrans" cxnId="{D92BC5E7-2015-4D8D-8E69-10E9538788F6}">
      <dgm:prSet/>
      <dgm:spPr/>
      <dgm:t>
        <a:bodyPr/>
        <a:lstStyle/>
        <a:p>
          <a:endParaRPr lang="it-IT"/>
        </a:p>
      </dgm:t>
    </dgm:pt>
    <dgm:pt modelId="{9A36C532-9D07-4F17-9366-0371BA01B97C}">
      <dgm:prSet custT="1"/>
      <dgm:spPr/>
      <dgm:t>
        <a:bodyPr/>
        <a:lstStyle/>
        <a:p>
          <a:r>
            <a:rPr lang="it-IT" sz="1050" b="1" dirty="0" err="1" smtClean="0"/>
            <a:t>Process</a:t>
          </a:r>
          <a:r>
            <a:rPr lang="it-IT" sz="1050" b="1" dirty="0" smtClean="0"/>
            <a:t> and </a:t>
          </a:r>
          <a:r>
            <a:rPr lang="it-IT" sz="1050" b="1" dirty="0" err="1" smtClean="0"/>
            <a:t>organizational</a:t>
          </a:r>
          <a:r>
            <a:rPr lang="it-IT" sz="1050" b="1" dirty="0" smtClean="0"/>
            <a:t> </a:t>
          </a:r>
          <a:r>
            <a:rPr lang="it-IT" sz="1050" b="1" dirty="0" err="1" smtClean="0"/>
            <a:t>innovation</a:t>
          </a:r>
          <a:r>
            <a:rPr lang="it-IT" sz="1050" b="1" dirty="0" smtClean="0"/>
            <a:t> for </a:t>
          </a:r>
          <a:r>
            <a:rPr lang="it-IT" sz="1050" b="1" dirty="0" err="1" smtClean="0"/>
            <a:t>deep</a:t>
          </a:r>
          <a:r>
            <a:rPr lang="it-IT" sz="1050" b="1" dirty="0" smtClean="0"/>
            <a:t> building </a:t>
          </a:r>
          <a:r>
            <a:rPr lang="it-IT" sz="1050" b="1" dirty="0" err="1" smtClean="0"/>
            <a:t>renovation</a:t>
          </a:r>
          <a:r>
            <a:rPr lang="it-IT" sz="1050" b="1" dirty="0" smtClean="0"/>
            <a:t> (CSA)</a:t>
          </a:r>
          <a:endParaRPr lang="it-IT" sz="1050" b="1" dirty="0"/>
        </a:p>
      </dgm:t>
    </dgm:pt>
    <dgm:pt modelId="{0A5E5216-E3E3-4EB7-8100-4ED49B95A025}" type="parTrans" cxnId="{863A8B0A-95CD-4F96-91FD-2DCB572F9907}">
      <dgm:prSet/>
      <dgm:spPr/>
      <dgm:t>
        <a:bodyPr/>
        <a:lstStyle/>
        <a:p>
          <a:endParaRPr lang="it-IT"/>
        </a:p>
      </dgm:t>
    </dgm:pt>
    <dgm:pt modelId="{455C848B-B970-456B-A8B2-F89E794CACE0}" type="sibTrans" cxnId="{863A8B0A-95CD-4F96-91FD-2DCB572F9907}">
      <dgm:prSet/>
      <dgm:spPr/>
      <dgm:t>
        <a:bodyPr/>
        <a:lstStyle/>
        <a:p>
          <a:endParaRPr lang="it-IT"/>
        </a:p>
      </dgm:t>
    </dgm:pt>
    <dgm:pt modelId="{264EC981-699F-4BFC-96C3-817F544F74E5}">
      <dgm:prSet/>
      <dgm:spPr/>
      <dgm:t>
        <a:bodyPr/>
        <a:lstStyle/>
        <a:p>
          <a:r>
            <a:rPr lang="it-IT" b="1" dirty="0" err="1" smtClean="0"/>
            <a:t>Sustainable</a:t>
          </a:r>
          <a:r>
            <a:rPr lang="it-IT" b="1" dirty="0" smtClean="0"/>
            <a:t> </a:t>
          </a:r>
          <a:r>
            <a:rPr lang="it-IT" b="1" dirty="0" err="1" smtClean="0"/>
            <a:t>energy</a:t>
          </a:r>
          <a:r>
            <a:rPr lang="it-IT" b="1" dirty="0" smtClean="0"/>
            <a:t> </a:t>
          </a:r>
          <a:r>
            <a:rPr lang="it-IT" b="1" dirty="0" err="1" smtClean="0"/>
            <a:t>investments</a:t>
          </a:r>
          <a:r>
            <a:rPr lang="it-IT" b="1" dirty="0" smtClean="0"/>
            <a:t> (CSA</a:t>
          </a:r>
          <a:r>
            <a:rPr lang="it-IT" dirty="0" smtClean="0"/>
            <a:t>)</a:t>
          </a:r>
          <a:endParaRPr lang="it-IT" dirty="0"/>
        </a:p>
      </dgm:t>
    </dgm:pt>
    <dgm:pt modelId="{74D9FC0B-A816-4D17-A756-9D170E4CB4B3}" type="parTrans" cxnId="{672796EC-5ED6-493E-9E92-A91BEFDE30D6}">
      <dgm:prSet/>
      <dgm:spPr/>
      <dgm:t>
        <a:bodyPr/>
        <a:lstStyle/>
        <a:p>
          <a:endParaRPr lang="it-IT"/>
        </a:p>
      </dgm:t>
    </dgm:pt>
    <dgm:pt modelId="{C146CC06-B3F4-427A-9BF4-924A1BBAE664}" type="sibTrans" cxnId="{672796EC-5ED6-493E-9E92-A91BEFDE30D6}">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7" custScaleX="102585"/>
      <dgm:spPr/>
      <dgm:t>
        <a:bodyPr/>
        <a:lstStyle/>
        <a:p>
          <a:endParaRPr lang="it-IT"/>
        </a:p>
      </dgm:t>
    </dgm:pt>
    <dgm:pt modelId="{7ACE7851-048E-4C61-87B7-E7800383FEDC}" type="pres">
      <dgm:prSet presAssocID="{D7E8D983-08E8-4132-98A0-C8BD0F5800C2}" presName="firstChildTx" presStyleLbl="bgAccFollowNode1" presStyleIdx="0" presStyleCnt="7">
        <dgm:presLayoutVars>
          <dgm:bulletEnabled val="1"/>
        </dgm:presLayoutVars>
      </dgm:prSet>
      <dgm:spPr/>
      <dgm:t>
        <a:bodyPr/>
        <a:lstStyle/>
        <a:p>
          <a:endParaRPr lang="it-IT"/>
        </a:p>
      </dgm:t>
    </dgm:pt>
    <dgm:pt modelId="{42214C09-8481-4D61-A949-DDF6B8514D48}" type="pres">
      <dgm:prSet presAssocID="{94B680BB-7A6E-40EF-9127-7480F1665AE2}" presName="comp" presStyleCnt="0"/>
      <dgm:spPr/>
    </dgm:pt>
    <dgm:pt modelId="{174ED669-676A-47E6-B6CB-ADA2D08A5A06}" type="pres">
      <dgm:prSet presAssocID="{94B680BB-7A6E-40EF-9127-7480F1665AE2}" presName="child" presStyleLbl="bgAccFollowNode1" presStyleIdx="1" presStyleCnt="7" custScaleX="99067"/>
      <dgm:spPr/>
      <dgm:t>
        <a:bodyPr/>
        <a:lstStyle/>
        <a:p>
          <a:endParaRPr lang="it-IT"/>
        </a:p>
      </dgm:t>
    </dgm:pt>
    <dgm:pt modelId="{BD7FE5E4-BDBF-44AA-B014-684B51DA3052}" type="pres">
      <dgm:prSet presAssocID="{94B680BB-7A6E-40EF-9127-7480F1665AE2}" presName="childTx" presStyleLbl="bgAccFollowNode1" presStyleIdx="1" presStyleCnt="7">
        <dgm:presLayoutVars>
          <dgm:bulletEnabled val="1"/>
        </dgm:presLayoutVars>
      </dgm:prSet>
      <dgm:spPr/>
      <dgm:t>
        <a:bodyPr/>
        <a:lstStyle/>
        <a:p>
          <a:endParaRPr lang="it-IT"/>
        </a:p>
      </dgm:t>
    </dgm:pt>
    <dgm:pt modelId="{DF8AC1B4-8CF1-4C9E-84AC-D337916C8ED9}" type="pres">
      <dgm:prSet presAssocID="{988ABA9F-EF34-4399-8033-5A86BC1E307B}" presName="comp" presStyleCnt="0"/>
      <dgm:spPr/>
    </dgm:pt>
    <dgm:pt modelId="{FF8C0497-31C2-4D4E-A80A-5CA0080C6B6D}" type="pres">
      <dgm:prSet presAssocID="{988ABA9F-EF34-4399-8033-5A86BC1E307B}" presName="child" presStyleLbl="bgAccFollowNode1" presStyleIdx="2" presStyleCnt="7" custLinFactNeighborX="-1915" custLinFactNeighborY="-3723"/>
      <dgm:spPr/>
      <dgm:t>
        <a:bodyPr/>
        <a:lstStyle/>
        <a:p>
          <a:endParaRPr lang="it-IT"/>
        </a:p>
      </dgm:t>
    </dgm:pt>
    <dgm:pt modelId="{38C7B33A-8233-4FF3-9393-31149E8435BF}" type="pres">
      <dgm:prSet presAssocID="{988ABA9F-EF34-4399-8033-5A86BC1E307B}" presName="childTx" presStyleLbl="bgAccFollowNode1" presStyleIdx="2" presStyleCnt="7">
        <dgm:presLayoutVars>
          <dgm:bulletEnabled val="1"/>
        </dgm:presLayoutVars>
      </dgm:prSet>
      <dgm:spPr/>
      <dgm:t>
        <a:bodyPr/>
        <a:lstStyle/>
        <a:p>
          <a:endParaRPr lang="it-IT"/>
        </a:p>
      </dgm:t>
    </dgm:pt>
    <dgm:pt modelId="{727B699E-5E3E-436A-8E76-12D572C8DB8D}" type="pres">
      <dgm:prSet presAssocID="{9A36C532-9D07-4F17-9366-0371BA01B97C}" presName="comp" presStyleCnt="0"/>
      <dgm:spPr/>
    </dgm:pt>
    <dgm:pt modelId="{2E3F6FA8-4264-41A7-A7A5-757022C889F5}" type="pres">
      <dgm:prSet presAssocID="{9A36C532-9D07-4F17-9366-0371BA01B97C}" presName="child" presStyleLbl="bgAccFollowNode1" presStyleIdx="3" presStyleCnt="7" custScaleX="108606"/>
      <dgm:spPr/>
      <dgm:t>
        <a:bodyPr/>
        <a:lstStyle/>
        <a:p>
          <a:endParaRPr lang="it-IT"/>
        </a:p>
      </dgm:t>
    </dgm:pt>
    <dgm:pt modelId="{0FCA5FDC-B85B-449E-9877-D1139D765093}" type="pres">
      <dgm:prSet presAssocID="{9A36C532-9D07-4F17-9366-0371BA01B97C}" presName="childTx" presStyleLbl="bgAccFollowNode1" presStyleIdx="3" presStyleCnt="7">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custLinFactNeighborX="-9824" custLinFactNeighborY="-4861"/>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4" presStyleCnt="7" custScaleX="95695" custLinFactNeighborX="-2267" custLinFactNeighborY="40795"/>
      <dgm:spPr/>
      <dgm:t>
        <a:bodyPr/>
        <a:lstStyle/>
        <a:p>
          <a:endParaRPr lang="it-IT"/>
        </a:p>
      </dgm:t>
    </dgm:pt>
    <dgm:pt modelId="{3B7A5CE1-46C2-4490-A19D-C16923202EF8}" type="pres">
      <dgm:prSet presAssocID="{35846897-0A8C-49B0-98D5-A5E7B62D752F}" presName="firstChildTx" presStyleLbl="bgAccFollowNode1" presStyleIdx="4" presStyleCnt="7">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5" presStyleCnt="7" custLinFactNeighborX="-2267" custLinFactNeighborY="54815"/>
      <dgm:spPr/>
      <dgm:t>
        <a:bodyPr/>
        <a:lstStyle/>
        <a:p>
          <a:endParaRPr lang="it-IT"/>
        </a:p>
      </dgm:t>
    </dgm:pt>
    <dgm:pt modelId="{5A344F70-ECCE-477D-BDF1-47193386C550}" type="pres">
      <dgm:prSet presAssocID="{716A75D6-0528-4493-B18D-0613529ED6AF}" presName="childTx" presStyleLbl="bgAccFollowNode1" presStyleIdx="5" presStyleCnt="7">
        <dgm:presLayoutVars>
          <dgm:bulletEnabled val="1"/>
        </dgm:presLayoutVars>
      </dgm:prSet>
      <dgm:spPr/>
      <dgm:t>
        <a:bodyPr/>
        <a:lstStyle/>
        <a:p>
          <a:endParaRPr lang="it-IT"/>
        </a:p>
      </dgm:t>
    </dgm:pt>
    <dgm:pt modelId="{DD927ACF-585E-4BD8-B949-478861F891D3}" type="pres">
      <dgm:prSet presAssocID="{264EC981-699F-4BFC-96C3-817F544F74E5}" presName="comp" presStyleCnt="0"/>
      <dgm:spPr/>
    </dgm:pt>
    <dgm:pt modelId="{E056979F-E2AA-4BB3-81C4-4F61D4FD0294}" type="pres">
      <dgm:prSet presAssocID="{264EC981-699F-4BFC-96C3-817F544F74E5}" presName="child" presStyleLbl="bgAccFollowNode1" presStyleIdx="6" presStyleCnt="7" custLinFactNeighborX="-2267" custLinFactNeighborY="68835"/>
      <dgm:spPr/>
      <dgm:t>
        <a:bodyPr/>
        <a:lstStyle/>
        <a:p>
          <a:endParaRPr lang="it-IT"/>
        </a:p>
      </dgm:t>
    </dgm:pt>
    <dgm:pt modelId="{671DFC71-517A-43C6-843C-A6B1ADAC1598}" type="pres">
      <dgm:prSet presAssocID="{264EC981-699F-4BFC-96C3-817F544F74E5}" presName="childTx" presStyleLbl="bgAccFollowNode1" presStyleIdx="6" presStyleCnt="7">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39E5AF13-8B06-4E9D-B2D1-11A111470EC1}" type="presOf" srcId="{D7E8D983-08E8-4132-98A0-C8BD0F5800C2}" destId="{47915B5C-19C9-463B-8E4F-77AF5216CC7F}" srcOrd="0" destOrd="0" presId="urn:microsoft.com/office/officeart/2005/8/layout/hList9"/>
    <dgm:cxn modelId="{863A8B0A-95CD-4F96-91FD-2DCB572F9907}" srcId="{D7E8D983-08E8-4132-98A0-C8BD0F5800C2}" destId="{9A36C532-9D07-4F17-9366-0371BA01B97C}" srcOrd="3" destOrd="0" parTransId="{0A5E5216-E3E3-4EB7-8100-4ED49B95A025}" sibTransId="{455C848B-B970-456B-A8B2-F89E794CACE0}"/>
    <dgm:cxn modelId="{D3CE9441-003A-4D72-80FC-052AB3351116}" type="presOf" srcId="{9A36C532-9D07-4F17-9366-0371BA01B97C}" destId="{0FCA5FDC-B85B-449E-9877-D1139D765093}" srcOrd="1" destOrd="0" presId="urn:microsoft.com/office/officeart/2005/8/layout/hList9"/>
    <dgm:cxn modelId="{E67CEF37-9157-47FD-BC41-646FED74859D}" type="presOf" srcId="{58BCD068-0AAF-43F3-B964-066D3EB58607}" destId="{FA66BD26-2F48-441C-8F2A-865848C49662}" srcOrd="0" destOrd="0" presId="urn:microsoft.com/office/officeart/2005/8/layout/hList9"/>
    <dgm:cxn modelId="{F441FCBE-1A2F-49FB-9398-F943EC454248}" type="presOf" srcId="{5613D66D-5675-4427-867C-D8AFC9637588}" destId="{6E2B03C9-5A38-4F03-A994-5163B2356163}" srcOrd="0" destOrd="0" presId="urn:microsoft.com/office/officeart/2005/8/layout/hList9"/>
    <dgm:cxn modelId="{6A137D03-EF59-4803-92F5-1CBAA940ECC9}" type="presOf" srcId="{716A75D6-0528-4493-B18D-0613529ED6AF}" destId="{5A344F70-ECCE-477D-BDF1-47193386C550}" srcOrd="1" destOrd="0" presId="urn:microsoft.com/office/officeart/2005/8/layout/hList9"/>
    <dgm:cxn modelId="{EBBCF455-7487-4D1B-9D55-A01D5B6729CF}" type="presOf" srcId="{988ABA9F-EF34-4399-8033-5A86BC1E307B}" destId="{38C7B33A-8233-4FF3-9393-31149E8435BF}" srcOrd="1" destOrd="0" presId="urn:microsoft.com/office/officeart/2005/8/layout/hList9"/>
    <dgm:cxn modelId="{C2BC436A-88BB-4389-96C9-86311723A035}" type="presOf" srcId="{9A36C532-9D07-4F17-9366-0371BA01B97C}" destId="{2E3F6FA8-4264-41A7-A7A5-757022C889F5}" srcOrd="0" destOrd="0" presId="urn:microsoft.com/office/officeart/2005/8/layout/hList9"/>
    <dgm:cxn modelId="{65BEA811-346D-4B4C-94E1-CBC64CFDBF0C}" type="presOf" srcId="{889FB469-8861-461C-B4A3-F72CB134A6DB}" destId="{023C0422-44BD-44CA-93BE-F73DECFCCEC5}" srcOrd="0" destOrd="0" presId="urn:microsoft.com/office/officeart/2005/8/layout/hList9"/>
    <dgm:cxn modelId="{672796EC-5ED6-493E-9E92-A91BEFDE30D6}" srcId="{35846897-0A8C-49B0-98D5-A5E7B62D752F}" destId="{264EC981-699F-4BFC-96C3-817F544F74E5}" srcOrd="2" destOrd="0" parTransId="{74D9FC0B-A816-4D17-A756-9D170E4CB4B3}" sibTransId="{C146CC06-B3F4-427A-9BF4-924A1BBAE664}"/>
    <dgm:cxn modelId="{1A051662-C017-4DBD-B160-FCF5218DCC73}" type="presOf" srcId="{716A75D6-0528-4493-B18D-0613529ED6AF}" destId="{A60A2D16-E3E0-4E3E-82CF-7A4119FE7133}" srcOrd="0"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7A9D083C-FDCB-40E2-AF73-10A1CA8E880A}" type="presOf" srcId="{35846897-0A8C-49B0-98D5-A5E7B62D752F}" destId="{39AE5636-04A4-46ED-999C-CA5E985B87CF}" srcOrd="0" destOrd="0" presId="urn:microsoft.com/office/officeart/2005/8/layout/hList9"/>
    <dgm:cxn modelId="{9F9D54C4-DC75-4460-B188-2A7ADE21F1C0}" type="presOf" srcId="{988ABA9F-EF34-4399-8033-5A86BC1E307B}" destId="{FF8C0497-31C2-4D4E-A80A-5CA0080C6B6D}" srcOrd="0" destOrd="0" presId="urn:microsoft.com/office/officeart/2005/8/layout/hList9"/>
    <dgm:cxn modelId="{303DB880-33DA-465A-BF70-B8F59E3F337D}" type="presOf" srcId="{58BCD068-0AAF-43F3-B964-066D3EB58607}" destId="{3B7A5CE1-46C2-4490-A19D-C16923202EF8}" srcOrd="1" destOrd="0" presId="urn:microsoft.com/office/officeart/2005/8/layout/hList9"/>
    <dgm:cxn modelId="{A2C4E9A0-9F24-4013-96C0-E6514048C4F9}" type="presOf" srcId="{889FB469-8861-461C-B4A3-F72CB134A6DB}" destId="{7ACE7851-048E-4C61-87B7-E7800383FEDC}" srcOrd="1" destOrd="0" presId="urn:microsoft.com/office/officeart/2005/8/layout/hList9"/>
    <dgm:cxn modelId="{7A84222F-4EB7-45F9-8026-81A62FDDFCD2}" type="presOf" srcId="{264EC981-699F-4BFC-96C3-817F544F74E5}" destId="{671DFC71-517A-43C6-843C-A6B1ADAC1598}" srcOrd="1"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3C71D7F0-F05F-48DD-ACA9-ED96D63151A6}" srcId="{5613D66D-5675-4427-867C-D8AFC9637588}" destId="{35846897-0A8C-49B0-98D5-A5E7B62D752F}" srcOrd="1" destOrd="0" parTransId="{08529BE4-0ED0-4C3A-AE82-FEA36516D2A6}" sibTransId="{C79BD99E-22CE-4846-8768-534AEA7C2C73}"/>
    <dgm:cxn modelId="{13AB1273-63C0-41DC-A586-AE8EB8D1B0F7}" type="presOf" srcId="{94B680BB-7A6E-40EF-9127-7480F1665AE2}" destId="{BD7FE5E4-BDBF-44AA-B014-684B51DA3052}" srcOrd="1" destOrd="0" presId="urn:microsoft.com/office/officeart/2005/8/layout/hList9"/>
    <dgm:cxn modelId="{2E137110-35FC-4D65-98D7-AAD468E0D9BE}" srcId="{D7E8D983-08E8-4132-98A0-C8BD0F5800C2}" destId="{94B680BB-7A6E-40EF-9127-7480F1665AE2}" srcOrd="1" destOrd="0" parTransId="{81EB2879-6A6B-41D8-BA87-4551F1576C2E}" sibTransId="{181680E8-B7EE-4F63-89D6-DBB53AAA6BE3}"/>
    <dgm:cxn modelId="{FF41ED53-0615-4894-BCE3-4176BA3B2C70}" srcId="{D7E8D983-08E8-4132-98A0-C8BD0F5800C2}" destId="{889FB469-8861-461C-B4A3-F72CB134A6DB}" srcOrd="0" destOrd="0" parTransId="{8770FE6F-53FE-4A17-A201-3234D9222371}" sibTransId="{BEE418C1-15CF-4ED5-83DB-0E563214829A}"/>
    <dgm:cxn modelId="{0C51D799-DCAA-457F-BD05-B5FDDD72E157}" type="presOf" srcId="{264EC981-699F-4BFC-96C3-817F544F74E5}" destId="{E056979F-E2AA-4BB3-81C4-4F61D4FD0294}" srcOrd="0" destOrd="0" presId="urn:microsoft.com/office/officeart/2005/8/layout/hList9"/>
    <dgm:cxn modelId="{D119BFD3-5935-4E5D-AC70-46584A5219D6}" srcId="{35846897-0A8C-49B0-98D5-A5E7B62D752F}" destId="{716A75D6-0528-4493-B18D-0613529ED6AF}" srcOrd="1" destOrd="0" parTransId="{07DBD533-9241-44BB-AB86-C6BAB8A0BE3F}" sibTransId="{A31164D2-63DB-4E13-8D7A-FB359984FD4A}"/>
    <dgm:cxn modelId="{90909140-2DE4-44A6-8B2D-3AC2F198D005}" type="presOf" srcId="{94B680BB-7A6E-40EF-9127-7480F1665AE2}" destId="{174ED669-676A-47E6-B6CB-ADA2D08A5A06}" srcOrd="0" destOrd="0" presId="urn:microsoft.com/office/officeart/2005/8/layout/hList9"/>
    <dgm:cxn modelId="{D92BC5E7-2015-4D8D-8E69-10E9538788F6}" srcId="{D7E8D983-08E8-4132-98A0-C8BD0F5800C2}" destId="{988ABA9F-EF34-4399-8033-5A86BC1E307B}" srcOrd="2" destOrd="0" parTransId="{F84CD44C-2381-46A1-9793-183A3A7DF045}" sibTransId="{612CAE20-5341-4BDF-BFE8-798D756E3E48}"/>
    <dgm:cxn modelId="{F620E6F5-C5E4-4029-B3C8-1CB996D36BE5}" type="presParOf" srcId="{6E2B03C9-5A38-4F03-A994-5163B2356163}" destId="{F46D6384-C43E-4967-B423-A69EFF9D5358}" srcOrd="0" destOrd="0" presId="urn:microsoft.com/office/officeart/2005/8/layout/hList9"/>
    <dgm:cxn modelId="{789E1182-DD7B-474E-A428-1A89457F9597}" type="presParOf" srcId="{6E2B03C9-5A38-4F03-A994-5163B2356163}" destId="{28226108-EC3C-4DC6-9B74-146E15E91CF2}" srcOrd="1" destOrd="0" presId="urn:microsoft.com/office/officeart/2005/8/layout/hList9"/>
    <dgm:cxn modelId="{393309A9-D490-46B7-97DA-DBF1BFD319F3}" type="presParOf" srcId="{28226108-EC3C-4DC6-9B74-146E15E91CF2}" destId="{834ED4AB-0E54-496F-BC1E-29E171388DA1}" srcOrd="0" destOrd="0" presId="urn:microsoft.com/office/officeart/2005/8/layout/hList9"/>
    <dgm:cxn modelId="{69947249-B78D-4265-97E1-D0DC2A819FB4}" type="presParOf" srcId="{28226108-EC3C-4DC6-9B74-146E15E91CF2}" destId="{84435547-64B3-4326-8BBC-C61958DA4A55}" srcOrd="1" destOrd="0" presId="urn:microsoft.com/office/officeart/2005/8/layout/hList9"/>
    <dgm:cxn modelId="{C18E1F4A-49E1-460A-9A9C-CB111EE2BF90}" type="presParOf" srcId="{84435547-64B3-4326-8BBC-C61958DA4A55}" destId="{023C0422-44BD-44CA-93BE-F73DECFCCEC5}" srcOrd="0" destOrd="0" presId="urn:microsoft.com/office/officeart/2005/8/layout/hList9"/>
    <dgm:cxn modelId="{0600BF42-E8F0-4009-9F30-A65513041DFC}" type="presParOf" srcId="{84435547-64B3-4326-8BBC-C61958DA4A55}" destId="{7ACE7851-048E-4C61-87B7-E7800383FEDC}" srcOrd="1" destOrd="0" presId="urn:microsoft.com/office/officeart/2005/8/layout/hList9"/>
    <dgm:cxn modelId="{2165D54E-D118-4A07-A194-102DE09D5B79}" type="presParOf" srcId="{28226108-EC3C-4DC6-9B74-146E15E91CF2}" destId="{42214C09-8481-4D61-A949-DDF6B8514D48}" srcOrd="2" destOrd="0" presId="urn:microsoft.com/office/officeart/2005/8/layout/hList9"/>
    <dgm:cxn modelId="{A5E229DB-CCE1-4976-9E0D-E4218A3772BA}" type="presParOf" srcId="{42214C09-8481-4D61-A949-DDF6B8514D48}" destId="{174ED669-676A-47E6-B6CB-ADA2D08A5A06}" srcOrd="0" destOrd="0" presId="urn:microsoft.com/office/officeart/2005/8/layout/hList9"/>
    <dgm:cxn modelId="{5A8DF320-E230-4409-A563-14789AB1F485}" type="presParOf" srcId="{42214C09-8481-4D61-A949-DDF6B8514D48}" destId="{BD7FE5E4-BDBF-44AA-B014-684B51DA3052}" srcOrd="1" destOrd="0" presId="urn:microsoft.com/office/officeart/2005/8/layout/hList9"/>
    <dgm:cxn modelId="{C7082741-CEB8-407D-8542-080249C9E88A}" type="presParOf" srcId="{28226108-EC3C-4DC6-9B74-146E15E91CF2}" destId="{DF8AC1B4-8CF1-4C9E-84AC-D337916C8ED9}" srcOrd="3" destOrd="0" presId="urn:microsoft.com/office/officeart/2005/8/layout/hList9"/>
    <dgm:cxn modelId="{2FF0AD8B-1F53-4E40-9F98-3C9C289C7977}" type="presParOf" srcId="{DF8AC1B4-8CF1-4C9E-84AC-D337916C8ED9}" destId="{FF8C0497-31C2-4D4E-A80A-5CA0080C6B6D}" srcOrd="0" destOrd="0" presId="urn:microsoft.com/office/officeart/2005/8/layout/hList9"/>
    <dgm:cxn modelId="{D70D15AC-44DF-41BA-9B0D-D57F39E99CD4}" type="presParOf" srcId="{DF8AC1B4-8CF1-4C9E-84AC-D337916C8ED9}" destId="{38C7B33A-8233-4FF3-9393-31149E8435BF}" srcOrd="1" destOrd="0" presId="urn:microsoft.com/office/officeart/2005/8/layout/hList9"/>
    <dgm:cxn modelId="{2984C19E-8F22-4661-8172-32F6A9A79BC2}" type="presParOf" srcId="{28226108-EC3C-4DC6-9B74-146E15E91CF2}" destId="{727B699E-5E3E-436A-8E76-12D572C8DB8D}" srcOrd="4" destOrd="0" presId="urn:microsoft.com/office/officeart/2005/8/layout/hList9"/>
    <dgm:cxn modelId="{DD36E309-3B0A-4462-89BB-596D9B0EC824}" type="presParOf" srcId="{727B699E-5E3E-436A-8E76-12D572C8DB8D}" destId="{2E3F6FA8-4264-41A7-A7A5-757022C889F5}" srcOrd="0" destOrd="0" presId="urn:microsoft.com/office/officeart/2005/8/layout/hList9"/>
    <dgm:cxn modelId="{E699EBF7-BB02-4CAC-949A-1833F713B563}" type="presParOf" srcId="{727B699E-5E3E-436A-8E76-12D572C8DB8D}" destId="{0FCA5FDC-B85B-449E-9877-D1139D765093}" srcOrd="1" destOrd="0" presId="urn:microsoft.com/office/officeart/2005/8/layout/hList9"/>
    <dgm:cxn modelId="{AC4B2D7E-D3BF-46A4-9E05-750A128A81DB}" type="presParOf" srcId="{6E2B03C9-5A38-4F03-A994-5163B2356163}" destId="{8D35FABC-0324-49B9-9E6D-EE44214BF43E}" srcOrd="2" destOrd="0" presId="urn:microsoft.com/office/officeart/2005/8/layout/hList9"/>
    <dgm:cxn modelId="{9384B831-447C-4A68-85DD-FFD6C024811E}" type="presParOf" srcId="{6E2B03C9-5A38-4F03-A994-5163B2356163}" destId="{47915B5C-19C9-463B-8E4F-77AF5216CC7F}" srcOrd="3" destOrd="0" presId="urn:microsoft.com/office/officeart/2005/8/layout/hList9"/>
    <dgm:cxn modelId="{B7980FA9-EAF4-4EB5-8265-C5F64CAA8744}" type="presParOf" srcId="{6E2B03C9-5A38-4F03-A994-5163B2356163}" destId="{8704CBB6-7A29-4293-A45B-783B10C57EB7}" srcOrd="4" destOrd="0" presId="urn:microsoft.com/office/officeart/2005/8/layout/hList9"/>
    <dgm:cxn modelId="{04A29ECC-A14D-42A0-BF20-E978FBEFE2CF}" type="presParOf" srcId="{6E2B03C9-5A38-4F03-A994-5163B2356163}" destId="{FEC13D25-5890-4C53-B150-A64067A98411}" srcOrd="5" destOrd="0" presId="urn:microsoft.com/office/officeart/2005/8/layout/hList9"/>
    <dgm:cxn modelId="{4D5356BD-B6C5-4B86-BC2E-6AAEA64AF8D3}" type="presParOf" srcId="{6E2B03C9-5A38-4F03-A994-5163B2356163}" destId="{1532B4E1-9802-43CC-9304-46AE1C6C1EED}" srcOrd="6" destOrd="0" presId="urn:microsoft.com/office/officeart/2005/8/layout/hList9"/>
    <dgm:cxn modelId="{E6694646-6CE1-4937-AA09-83785FF6D8B9}" type="presParOf" srcId="{1532B4E1-9802-43CC-9304-46AE1C6C1EED}" destId="{62443FEF-9216-4BDE-B0F0-B20B24322C35}" srcOrd="0" destOrd="0" presId="urn:microsoft.com/office/officeart/2005/8/layout/hList9"/>
    <dgm:cxn modelId="{5606DD1B-18ED-48CE-91AB-4E1AE2221B71}" type="presParOf" srcId="{1532B4E1-9802-43CC-9304-46AE1C6C1EED}" destId="{CED2BA14-9AB8-4B74-9B55-808461DBD303}" srcOrd="1" destOrd="0" presId="urn:microsoft.com/office/officeart/2005/8/layout/hList9"/>
    <dgm:cxn modelId="{77106D79-8734-40EB-9C7F-EF5E8EAB00B2}" type="presParOf" srcId="{CED2BA14-9AB8-4B74-9B55-808461DBD303}" destId="{FA66BD26-2F48-441C-8F2A-865848C49662}" srcOrd="0" destOrd="0" presId="urn:microsoft.com/office/officeart/2005/8/layout/hList9"/>
    <dgm:cxn modelId="{09FA57E4-DF79-460B-A9BD-852FA1E35C47}" type="presParOf" srcId="{CED2BA14-9AB8-4B74-9B55-808461DBD303}" destId="{3B7A5CE1-46C2-4490-A19D-C16923202EF8}" srcOrd="1" destOrd="0" presId="urn:microsoft.com/office/officeart/2005/8/layout/hList9"/>
    <dgm:cxn modelId="{A357A52A-F324-4A5A-B6CB-C80B7AA84213}" type="presParOf" srcId="{1532B4E1-9802-43CC-9304-46AE1C6C1EED}" destId="{7832B120-9506-4FF0-8D1F-A2A1108CB98D}" srcOrd="2" destOrd="0" presId="urn:microsoft.com/office/officeart/2005/8/layout/hList9"/>
    <dgm:cxn modelId="{5A38E63F-1BE2-4FDE-8855-77EAAB227A7E}" type="presParOf" srcId="{7832B120-9506-4FF0-8D1F-A2A1108CB98D}" destId="{A60A2D16-E3E0-4E3E-82CF-7A4119FE7133}" srcOrd="0" destOrd="0" presId="urn:microsoft.com/office/officeart/2005/8/layout/hList9"/>
    <dgm:cxn modelId="{0BB65CC3-9D86-46FF-9BAA-4AAF2FE11186}" type="presParOf" srcId="{7832B120-9506-4FF0-8D1F-A2A1108CB98D}" destId="{5A344F70-ECCE-477D-BDF1-47193386C550}" srcOrd="1" destOrd="0" presId="urn:microsoft.com/office/officeart/2005/8/layout/hList9"/>
    <dgm:cxn modelId="{A1C59BFB-E1D2-4D64-B76C-3F43329C2772}" type="presParOf" srcId="{1532B4E1-9802-43CC-9304-46AE1C6C1EED}" destId="{DD927ACF-585E-4BD8-B949-478861F891D3}" srcOrd="3" destOrd="0" presId="urn:microsoft.com/office/officeart/2005/8/layout/hList9"/>
    <dgm:cxn modelId="{D1ECCDD6-307A-4AE2-8CC6-B1E6D7F511EB}" type="presParOf" srcId="{DD927ACF-585E-4BD8-B949-478861F891D3}" destId="{E056979F-E2AA-4BB3-81C4-4F61D4FD0294}" srcOrd="0" destOrd="0" presId="urn:microsoft.com/office/officeart/2005/8/layout/hList9"/>
    <dgm:cxn modelId="{DE7A0F34-B470-4085-A1A5-71FEF38E6A88}" type="presParOf" srcId="{DD927ACF-585E-4BD8-B949-478861F891D3}" destId="{671DFC71-517A-43C6-843C-A6B1ADAC1598}" srcOrd="1" destOrd="0" presId="urn:microsoft.com/office/officeart/2005/8/layout/hList9"/>
    <dgm:cxn modelId="{06C158C1-75CD-402C-848F-4FBA5F67EC5D}" type="presParOf" srcId="{6E2B03C9-5A38-4F03-A994-5163B2356163}" destId="{74C6C561-93A3-4B40-ADCA-C3924715DDE4}" srcOrd="7" destOrd="0" presId="urn:microsoft.com/office/officeart/2005/8/layout/hList9"/>
    <dgm:cxn modelId="{72F76152-2F26-47A0-95BB-5CD20454FBE4}"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rotWithShape="0">
          <a:blip xmlns:r="http://schemas.openxmlformats.org/officeDocument/2006/relationships" r:embed="rId1"/>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889FB469-8861-461C-B4A3-F72CB134A6DB}">
      <dgm:prSet phldrT="[Testo]" custT="1"/>
      <dgm:spPr/>
      <dgm:t>
        <a:bodyPr/>
        <a:lstStyle/>
        <a:p>
          <a:r>
            <a:rPr lang="it-IT" sz="1050" b="1" dirty="0" err="1" smtClean="0"/>
            <a:t>Next</a:t>
          </a:r>
          <a:r>
            <a:rPr lang="it-IT" sz="1050" b="1" dirty="0" smtClean="0"/>
            <a:t> generation </a:t>
          </a:r>
          <a:r>
            <a:rPr lang="it-IT" sz="1050" b="1" dirty="0" err="1" smtClean="0"/>
            <a:t>technologies</a:t>
          </a:r>
          <a:r>
            <a:rPr lang="it-IT" sz="1050" b="1" dirty="0" smtClean="0"/>
            <a:t> for </a:t>
          </a:r>
          <a:r>
            <a:rPr lang="it-IT" sz="1050" b="1" dirty="0" err="1" smtClean="0"/>
            <a:t>biofuels</a:t>
          </a:r>
          <a:r>
            <a:rPr lang="it-IT" sz="1050" b="1" dirty="0" smtClean="0"/>
            <a:t> (RIA)</a:t>
          </a:r>
          <a:endParaRPr lang="it-IT" sz="1050" b="1" dirty="0"/>
        </a:p>
      </dgm:t>
    </dgm:pt>
    <dgm:pt modelId="{8770FE6F-53FE-4A17-A201-3234D9222371}" type="parTrans" cxnId="{FF41ED53-0615-4894-BCE3-4176BA3B2C70}">
      <dgm:prSet/>
      <dgm:spPr/>
      <dgm:t>
        <a:bodyPr/>
        <a:lstStyle/>
        <a:p>
          <a:endParaRPr lang="it-IT"/>
        </a:p>
      </dgm:t>
    </dgm:pt>
    <dgm:pt modelId="{BEE418C1-15CF-4ED5-83DB-0E563214829A}" type="sibTrans" cxnId="{FF41ED53-0615-4894-BCE3-4176BA3B2C70}">
      <dgm:prSet/>
      <dgm:spPr/>
      <dgm:t>
        <a:bodyPr/>
        <a:lstStyle/>
        <a:p>
          <a:endParaRPr lang="it-IT"/>
        </a:p>
      </dgm:t>
    </dgm:pt>
    <dgm:pt modelId="{94B680BB-7A6E-40EF-9127-7480F1665AE2}">
      <dgm:prSet phldrT="[Testo]" custT="1"/>
      <dgm:spPr/>
      <dgm:t>
        <a:bodyPr/>
        <a:lstStyle/>
        <a:p>
          <a:r>
            <a:rPr lang="it-IT" sz="1050" b="1" dirty="0" err="1" smtClean="0"/>
            <a:t>Demonstration</a:t>
          </a:r>
          <a:r>
            <a:rPr lang="it-IT" sz="1050" b="1" dirty="0" smtClean="0"/>
            <a:t> of </a:t>
          </a:r>
          <a:r>
            <a:rPr lang="it-IT" sz="1050" b="1" dirty="0" err="1" smtClean="0"/>
            <a:t>advanced</a:t>
          </a:r>
          <a:r>
            <a:rPr lang="it-IT" sz="1050" b="1" dirty="0" smtClean="0"/>
            <a:t> </a:t>
          </a:r>
          <a:r>
            <a:rPr lang="it-IT" sz="1050" b="1" dirty="0" err="1" smtClean="0"/>
            <a:t>biofuel</a:t>
          </a:r>
          <a:r>
            <a:rPr lang="it-IT" sz="1050" b="1" dirty="0" smtClean="0"/>
            <a:t> </a:t>
          </a:r>
          <a:r>
            <a:rPr lang="it-IT" sz="1050" b="1" dirty="0" err="1" smtClean="0"/>
            <a:t>technologies</a:t>
          </a:r>
          <a:r>
            <a:rPr lang="it-IT" sz="1050" b="1" dirty="0" smtClean="0"/>
            <a:t> (IA)</a:t>
          </a:r>
          <a:endParaRPr lang="it-IT" sz="1050" b="1" dirty="0"/>
        </a:p>
      </dgm:t>
    </dgm:pt>
    <dgm:pt modelId="{81EB2879-6A6B-41D8-BA87-4551F1576C2E}" type="parTrans" cxnId="{2E137110-35FC-4D65-98D7-AAD468E0D9BE}">
      <dgm:prSet/>
      <dgm:spPr/>
      <dgm:t>
        <a:bodyPr/>
        <a:lstStyle/>
        <a:p>
          <a:endParaRPr lang="it-IT"/>
        </a:p>
      </dgm:t>
    </dgm:pt>
    <dgm:pt modelId="{181680E8-B7EE-4F63-89D6-DBB53AAA6BE3}" type="sibTrans" cxnId="{2E137110-35FC-4D65-98D7-AAD468E0D9BE}">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dgm:spPr/>
      <dgm:t>
        <a:bodyPr/>
        <a:lstStyle/>
        <a:p>
          <a:r>
            <a:rPr lang="it-IT" b="1" dirty="0" err="1" smtClean="0"/>
            <a:t>Research</a:t>
          </a:r>
          <a:r>
            <a:rPr lang="it-IT" b="1" dirty="0" smtClean="0"/>
            <a:t> on </a:t>
          </a:r>
          <a:r>
            <a:rPr lang="it-IT" b="1" dirty="0" err="1" smtClean="0"/>
            <a:t>environmental</a:t>
          </a:r>
          <a:r>
            <a:rPr lang="it-IT" b="1" dirty="0" smtClean="0"/>
            <a:t> impact of </a:t>
          </a:r>
          <a:r>
            <a:rPr lang="it-IT" b="1" dirty="0" err="1" smtClean="0"/>
            <a:t>shale</a:t>
          </a:r>
          <a:r>
            <a:rPr lang="it-IT" b="1" dirty="0" smtClean="0"/>
            <a:t> gas </a:t>
          </a:r>
          <a:r>
            <a:rPr lang="it-IT" b="1" dirty="0" err="1" smtClean="0"/>
            <a:t>exploration</a:t>
          </a:r>
          <a:r>
            <a:rPr lang="it-IT" b="1" dirty="0" smtClean="0"/>
            <a:t> and </a:t>
          </a:r>
          <a:r>
            <a:rPr lang="it-IT" b="1" dirty="0" err="1" smtClean="0"/>
            <a:t>exploitation</a:t>
          </a:r>
          <a:r>
            <a:rPr lang="it-IT" b="1" dirty="0" smtClean="0"/>
            <a:t> (RIA)</a:t>
          </a:r>
          <a:endParaRPr lang="it-IT"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err="1" smtClean="0"/>
            <a:t>Demonstration</a:t>
          </a:r>
          <a:r>
            <a:rPr lang="it-IT" b="1" dirty="0" smtClean="0"/>
            <a:t> of RES and H/C </a:t>
          </a:r>
          <a:r>
            <a:rPr lang="it-IT" b="1" dirty="0" err="1" smtClean="0"/>
            <a:t>technologies</a:t>
          </a:r>
          <a:r>
            <a:rPr lang="it-IT" b="1" dirty="0" smtClean="0"/>
            <a:t> (IA)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988ABA9F-EF34-4399-8033-5A86BC1E307B}">
      <dgm:prSet custT="1"/>
      <dgm:spPr/>
      <dgm:t>
        <a:bodyPr/>
        <a:lstStyle/>
        <a:p>
          <a:r>
            <a:rPr lang="it-IT" sz="1050" b="1" dirty="0" err="1" smtClean="0"/>
            <a:t>Next</a:t>
          </a:r>
          <a:r>
            <a:rPr lang="it-IT" sz="1050" b="1" dirty="0" smtClean="0"/>
            <a:t> generation </a:t>
          </a:r>
          <a:r>
            <a:rPr lang="it-IT" sz="1050" b="1" dirty="0" err="1" smtClean="0"/>
            <a:t>technologies</a:t>
          </a:r>
          <a:r>
            <a:rPr lang="it-IT" sz="1050" b="1" dirty="0" smtClean="0"/>
            <a:t> for </a:t>
          </a:r>
          <a:r>
            <a:rPr lang="it-IT" sz="1050" b="1" dirty="0" err="1" smtClean="0"/>
            <a:t>energy</a:t>
          </a:r>
          <a:r>
            <a:rPr lang="it-IT" sz="1050" b="1" dirty="0" smtClean="0"/>
            <a:t> </a:t>
          </a:r>
          <a:r>
            <a:rPr lang="it-IT" sz="1050" b="1" dirty="0" err="1" smtClean="0"/>
            <a:t>storage</a:t>
          </a:r>
          <a:r>
            <a:rPr lang="it-IT" sz="1050" b="1" dirty="0" smtClean="0"/>
            <a:t> (IA)</a:t>
          </a:r>
          <a:endParaRPr lang="it-IT" sz="1050" b="1" dirty="0"/>
        </a:p>
      </dgm:t>
    </dgm:pt>
    <dgm:pt modelId="{F84CD44C-2381-46A1-9793-183A3A7DF045}" type="parTrans" cxnId="{D92BC5E7-2015-4D8D-8E69-10E9538788F6}">
      <dgm:prSet/>
      <dgm:spPr/>
      <dgm:t>
        <a:bodyPr/>
        <a:lstStyle/>
        <a:p>
          <a:endParaRPr lang="it-IT"/>
        </a:p>
      </dgm:t>
    </dgm:pt>
    <dgm:pt modelId="{612CAE20-5341-4BDF-BFE8-798D756E3E48}" type="sibTrans" cxnId="{D92BC5E7-2015-4D8D-8E69-10E9538788F6}">
      <dgm:prSet/>
      <dgm:spPr/>
      <dgm:t>
        <a:bodyPr/>
        <a:lstStyle/>
        <a:p>
          <a:endParaRPr lang="it-IT"/>
        </a:p>
      </dgm:t>
    </dgm:pt>
    <dgm:pt modelId="{264EC981-699F-4BFC-96C3-817F544F74E5}">
      <dgm:prSet/>
      <dgm:spPr/>
      <dgm:t>
        <a:bodyPr/>
        <a:lstStyle/>
        <a:p>
          <a:r>
            <a:rPr lang="it-IT" b="1" dirty="0" smtClean="0"/>
            <a:t>Distribution </a:t>
          </a:r>
          <a:r>
            <a:rPr lang="it-IT" b="1" dirty="0" err="1" smtClean="0"/>
            <a:t>grid</a:t>
          </a:r>
          <a:r>
            <a:rPr lang="it-IT" b="1" dirty="0" smtClean="0"/>
            <a:t> and </a:t>
          </a:r>
          <a:r>
            <a:rPr lang="it-IT" b="1" dirty="0" err="1" smtClean="0"/>
            <a:t>retail</a:t>
          </a:r>
          <a:r>
            <a:rPr lang="it-IT" b="1" dirty="0" smtClean="0"/>
            <a:t> market (CSA-IA</a:t>
          </a:r>
          <a:r>
            <a:rPr lang="it-IT" dirty="0" smtClean="0"/>
            <a:t>)</a:t>
          </a:r>
          <a:endParaRPr lang="it-IT" dirty="0"/>
        </a:p>
      </dgm:t>
    </dgm:pt>
    <dgm:pt modelId="{74D9FC0B-A816-4D17-A756-9D170E4CB4B3}" type="parTrans" cxnId="{672796EC-5ED6-493E-9E92-A91BEFDE30D6}">
      <dgm:prSet/>
      <dgm:spPr/>
      <dgm:t>
        <a:bodyPr/>
        <a:lstStyle/>
        <a:p>
          <a:endParaRPr lang="it-IT"/>
        </a:p>
      </dgm:t>
    </dgm:pt>
    <dgm:pt modelId="{C146CC06-B3F4-427A-9BF4-924A1BBAE664}" type="sibTrans" cxnId="{672796EC-5ED6-493E-9E92-A91BEFDE30D6}">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6"/>
      <dgm:spPr/>
      <dgm:t>
        <a:bodyPr/>
        <a:lstStyle/>
        <a:p>
          <a:endParaRPr lang="it-IT"/>
        </a:p>
      </dgm:t>
    </dgm:pt>
    <dgm:pt modelId="{7ACE7851-048E-4C61-87B7-E7800383FEDC}" type="pres">
      <dgm:prSet presAssocID="{D7E8D983-08E8-4132-98A0-C8BD0F5800C2}" presName="firstChildTx" presStyleLbl="bgAccFollowNode1" presStyleIdx="0" presStyleCnt="6">
        <dgm:presLayoutVars>
          <dgm:bulletEnabled val="1"/>
        </dgm:presLayoutVars>
      </dgm:prSet>
      <dgm:spPr/>
      <dgm:t>
        <a:bodyPr/>
        <a:lstStyle/>
        <a:p>
          <a:endParaRPr lang="it-IT"/>
        </a:p>
      </dgm:t>
    </dgm:pt>
    <dgm:pt modelId="{42214C09-8481-4D61-A949-DDF6B8514D48}" type="pres">
      <dgm:prSet presAssocID="{94B680BB-7A6E-40EF-9127-7480F1665AE2}" presName="comp" presStyleCnt="0"/>
      <dgm:spPr/>
    </dgm:pt>
    <dgm:pt modelId="{174ED669-676A-47E6-B6CB-ADA2D08A5A06}" type="pres">
      <dgm:prSet presAssocID="{94B680BB-7A6E-40EF-9127-7480F1665AE2}" presName="child" presStyleLbl="bgAccFollowNode1" presStyleIdx="1" presStyleCnt="6"/>
      <dgm:spPr/>
      <dgm:t>
        <a:bodyPr/>
        <a:lstStyle/>
        <a:p>
          <a:endParaRPr lang="it-IT"/>
        </a:p>
      </dgm:t>
    </dgm:pt>
    <dgm:pt modelId="{BD7FE5E4-BDBF-44AA-B014-684B51DA3052}" type="pres">
      <dgm:prSet presAssocID="{94B680BB-7A6E-40EF-9127-7480F1665AE2}" presName="childTx" presStyleLbl="bgAccFollowNode1" presStyleIdx="1" presStyleCnt="6">
        <dgm:presLayoutVars>
          <dgm:bulletEnabled val="1"/>
        </dgm:presLayoutVars>
      </dgm:prSet>
      <dgm:spPr/>
      <dgm:t>
        <a:bodyPr/>
        <a:lstStyle/>
        <a:p>
          <a:endParaRPr lang="it-IT"/>
        </a:p>
      </dgm:t>
    </dgm:pt>
    <dgm:pt modelId="{DF8AC1B4-8CF1-4C9E-84AC-D337916C8ED9}" type="pres">
      <dgm:prSet presAssocID="{988ABA9F-EF34-4399-8033-5A86BC1E307B}" presName="comp" presStyleCnt="0"/>
      <dgm:spPr/>
    </dgm:pt>
    <dgm:pt modelId="{FF8C0497-31C2-4D4E-A80A-5CA0080C6B6D}" type="pres">
      <dgm:prSet presAssocID="{988ABA9F-EF34-4399-8033-5A86BC1E307B}" presName="child" presStyleLbl="bgAccFollowNode1" presStyleIdx="2" presStyleCnt="6"/>
      <dgm:spPr/>
      <dgm:t>
        <a:bodyPr/>
        <a:lstStyle/>
        <a:p>
          <a:endParaRPr lang="it-IT"/>
        </a:p>
      </dgm:t>
    </dgm:pt>
    <dgm:pt modelId="{38C7B33A-8233-4FF3-9393-31149E8435BF}" type="pres">
      <dgm:prSet presAssocID="{988ABA9F-EF34-4399-8033-5A86BC1E307B}" presName="childTx" presStyleLbl="bgAccFollowNode1" presStyleIdx="2" presStyleCnt="6">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custLinFactNeighborX="-623" custLinFactNeighborY="4672"/>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3" presStyleCnt="6"/>
      <dgm:spPr/>
      <dgm:t>
        <a:bodyPr/>
        <a:lstStyle/>
        <a:p>
          <a:endParaRPr lang="it-IT"/>
        </a:p>
      </dgm:t>
    </dgm:pt>
    <dgm:pt modelId="{3B7A5CE1-46C2-4490-A19D-C16923202EF8}" type="pres">
      <dgm:prSet presAssocID="{35846897-0A8C-49B0-98D5-A5E7B62D752F}" presName="firstChildTx" presStyleLbl="bgAccFollowNode1" presStyleIdx="3" presStyleCnt="6">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4" presStyleCnt="6"/>
      <dgm:spPr/>
      <dgm:t>
        <a:bodyPr/>
        <a:lstStyle/>
        <a:p>
          <a:endParaRPr lang="it-IT"/>
        </a:p>
      </dgm:t>
    </dgm:pt>
    <dgm:pt modelId="{5A344F70-ECCE-477D-BDF1-47193386C550}" type="pres">
      <dgm:prSet presAssocID="{716A75D6-0528-4493-B18D-0613529ED6AF}" presName="childTx" presStyleLbl="bgAccFollowNode1" presStyleIdx="4" presStyleCnt="6">
        <dgm:presLayoutVars>
          <dgm:bulletEnabled val="1"/>
        </dgm:presLayoutVars>
      </dgm:prSet>
      <dgm:spPr/>
      <dgm:t>
        <a:bodyPr/>
        <a:lstStyle/>
        <a:p>
          <a:endParaRPr lang="it-IT"/>
        </a:p>
      </dgm:t>
    </dgm:pt>
    <dgm:pt modelId="{DD927ACF-585E-4BD8-B949-478861F891D3}" type="pres">
      <dgm:prSet presAssocID="{264EC981-699F-4BFC-96C3-817F544F74E5}" presName="comp" presStyleCnt="0"/>
      <dgm:spPr/>
    </dgm:pt>
    <dgm:pt modelId="{E056979F-E2AA-4BB3-81C4-4F61D4FD0294}" type="pres">
      <dgm:prSet presAssocID="{264EC981-699F-4BFC-96C3-817F544F74E5}" presName="child" presStyleLbl="bgAccFollowNode1" presStyleIdx="5" presStyleCnt="6"/>
      <dgm:spPr/>
      <dgm:t>
        <a:bodyPr/>
        <a:lstStyle/>
        <a:p>
          <a:endParaRPr lang="it-IT"/>
        </a:p>
      </dgm:t>
    </dgm:pt>
    <dgm:pt modelId="{671DFC71-517A-43C6-843C-A6B1ADAC1598}" type="pres">
      <dgm:prSet presAssocID="{264EC981-699F-4BFC-96C3-817F544F74E5}" presName="childTx" presStyleLbl="bgAccFollowNode1" presStyleIdx="5" presStyleCnt="6">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DDDB4DF3-D884-4D2A-BF9E-B72BF5DB9280}" type="presOf" srcId="{716A75D6-0528-4493-B18D-0613529ED6AF}" destId="{5A344F70-ECCE-477D-BDF1-47193386C550}" srcOrd="1" destOrd="0" presId="urn:microsoft.com/office/officeart/2005/8/layout/hList9"/>
    <dgm:cxn modelId="{C8C3F903-A866-49D3-8912-AE6068CF8550}" type="presOf" srcId="{58BCD068-0AAF-43F3-B964-066D3EB58607}" destId="{3B7A5CE1-46C2-4490-A19D-C16923202EF8}" srcOrd="1" destOrd="0" presId="urn:microsoft.com/office/officeart/2005/8/layout/hList9"/>
    <dgm:cxn modelId="{9EF89CBD-BBC4-4FFB-BEDB-1DF55B39DBAE}" type="presOf" srcId="{D7E8D983-08E8-4132-98A0-C8BD0F5800C2}" destId="{47915B5C-19C9-463B-8E4F-77AF5216CC7F}" srcOrd="0" destOrd="0" presId="urn:microsoft.com/office/officeart/2005/8/layout/hList9"/>
    <dgm:cxn modelId="{5EA1E810-8B65-46D7-9155-CDFF328B3B4A}" type="presOf" srcId="{264EC981-699F-4BFC-96C3-817F544F74E5}" destId="{671DFC71-517A-43C6-843C-A6B1ADAC1598}" srcOrd="1" destOrd="0" presId="urn:microsoft.com/office/officeart/2005/8/layout/hList9"/>
    <dgm:cxn modelId="{672796EC-5ED6-493E-9E92-A91BEFDE30D6}" srcId="{35846897-0A8C-49B0-98D5-A5E7B62D752F}" destId="{264EC981-699F-4BFC-96C3-817F544F74E5}" srcOrd="2" destOrd="0" parTransId="{74D9FC0B-A816-4D17-A756-9D170E4CB4B3}" sibTransId="{C146CC06-B3F4-427A-9BF4-924A1BBAE664}"/>
    <dgm:cxn modelId="{6B0F4742-CAC7-40DB-83E0-6D2E5791DFC8}" type="presOf" srcId="{889FB469-8861-461C-B4A3-F72CB134A6DB}" destId="{7ACE7851-048E-4C61-87B7-E7800383FEDC}" srcOrd="1"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4090495A-9918-4C90-A63C-8232BA68792A}" type="presOf" srcId="{716A75D6-0528-4493-B18D-0613529ED6AF}" destId="{A60A2D16-E3E0-4E3E-82CF-7A4119FE7133}" srcOrd="0" destOrd="0" presId="urn:microsoft.com/office/officeart/2005/8/layout/hList9"/>
    <dgm:cxn modelId="{003D494C-E3AA-4AF6-B150-221184AAB682}" type="presOf" srcId="{889FB469-8861-461C-B4A3-F72CB134A6DB}" destId="{023C0422-44BD-44CA-93BE-F73DECFCCEC5}" srcOrd="0"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48DE65D4-1CEF-4959-A374-E00869CAAADF}" type="presOf" srcId="{58BCD068-0AAF-43F3-B964-066D3EB58607}" destId="{FA66BD26-2F48-441C-8F2A-865848C49662}" srcOrd="0" destOrd="0" presId="urn:microsoft.com/office/officeart/2005/8/layout/hList9"/>
    <dgm:cxn modelId="{11FED63A-03AB-40C8-8C23-E29FE9A5F750}" type="presOf" srcId="{264EC981-699F-4BFC-96C3-817F544F74E5}" destId="{E056979F-E2AA-4BB3-81C4-4F61D4FD0294}" srcOrd="0" destOrd="0" presId="urn:microsoft.com/office/officeart/2005/8/layout/hList9"/>
    <dgm:cxn modelId="{3C71D7F0-F05F-48DD-ACA9-ED96D63151A6}" srcId="{5613D66D-5675-4427-867C-D8AFC9637588}" destId="{35846897-0A8C-49B0-98D5-A5E7B62D752F}" srcOrd="1" destOrd="0" parTransId="{08529BE4-0ED0-4C3A-AE82-FEA36516D2A6}" sibTransId="{C79BD99E-22CE-4846-8768-534AEA7C2C73}"/>
    <dgm:cxn modelId="{2E137110-35FC-4D65-98D7-AAD468E0D9BE}" srcId="{D7E8D983-08E8-4132-98A0-C8BD0F5800C2}" destId="{94B680BB-7A6E-40EF-9127-7480F1665AE2}" srcOrd="1" destOrd="0" parTransId="{81EB2879-6A6B-41D8-BA87-4551F1576C2E}" sibTransId="{181680E8-B7EE-4F63-89D6-DBB53AAA6BE3}"/>
    <dgm:cxn modelId="{FC8323BD-90A4-4594-A4BF-2CD713A229C6}" type="presOf" srcId="{94B680BB-7A6E-40EF-9127-7480F1665AE2}" destId="{174ED669-676A-47E6-B6CB-ADA2D08A5A06}" srcOrd="0" destOrd="0" presId="urn:microsoft.com/office/officeart/2005/8/layout/hList9"/>
    <dgm:cxn modelId="{FF41ED53-0615-4894-BCE3-4176BA3B2C70}" srcId="{D7E8D983-08E8-4132-98A0-C8BD0F5800C2}" destId="{889FB469-8861-461C-B4A3-F72CB134A6DB}" srcOrd="0" destOrd="0" parTransId="{8770FE6F-53FE-4A17-A201-3234D9222371}" sibTransId="{BEE418C1-15CF-4ED5-83DB-0E563214829A}"/>
    <dgm:cxn modelId="{D119BFD3-5935-4E5D-AC70-46584A5219D6}" srcId="{35846897-0A8C-49B0-98D5-A5E7B62D752F}" destId="{716A75D6-0528-4493-B18D-0613529ED6AF}" srcOrd="1" destOrd="0" parTransId="{07DBD533-9241-44BB-AB86-C6BAB8A0BE3F}" sibTransId="{A31164D2-63DB-4E13-8D7A-FB359984FD4A}"/>
    <dgm:cxn modelId="{DE6B189A-17FC-4F5D-841D-F28E74CEEF02}" type="presOf" srcId="{35846897-0A8C-49B0-98D5-A5E7B62D752F}" destId="{39AE5636-04A4-46ED-999C-CA5E985B87CF}" srcOrd="0" destOrd="0" presId="urn:microsoft.com/office/officeart/2005/8/layout/hList9"/>
    <dgm:cxn modelId="{B919F2D6-5DD0-4D1A-B7A9-0C3DB19DEEE3}" type="presOf" srcId="{988ABA9F-EF34-4399-8033-5A86BC1E307B}" destId="{FF8C0497-31C2-4D4E-A80A-5CA0080C6B6D}" srcOrd="0" destOrd="0" presId="urn:microsoft.com/office/officeart/2005/8/layout/hList9"/>
    <dgm:cxn modelId="{F14838E2-9765-49DA-8E71-320E9AFEFBF6}" type="presOf" srcId="{5613D66D-5675-4427-867C-D8AFC9637588}" destId="{6E2B03C9-5A38-4F03-A994-5163B2356163}" srcOrd="0" destOrd="0" presId="urn:microsoft.com/office/officeart/2005/8/layout/hList9"/>
    <dgm:cxn modelId="{9E822C37-E56F-4FC1-B8C8-BB02047D16E3}" type="presOf" srcId="{988ABA9F-EF34-4399-8033-5A86BC1E307B}" destId="{38C7B33A-8233-4FF3-9393-31149E8435BF}" srcOrd="1" destOrd="0" presId="urn:microsoft.com/office/officeart/2005/8/layout/hList9"/>
    <dgm:cxn modelId="{99B26545-7D63-4983-8B9E-E2A487F318D1}" type="presOf" srcId="{94B680BB-7A6E-40EF-9127-7480F1665AE2}" destId="{BD7FE5E4-BDBF-44AA-B014-684B51DA3052}" srcOrd="1" destOrd="0" presId="urn:microsoft.com/office/officeart/2005/8/layout/hList9"/>
    <dgm:cxn modelId="{D92BC5E7-2015-4D8D-8E69-10E9538788F6}" srcId="{D7E8D983-08E8-4132-98A0-C8BD0F5800C2}" destId="{988ABA9F-EF34-4399-8033-5A86BC1E307B}" srcOrd="2" destOrd="0" parTransId="{F84CD44C-2381-46A1-9793-183A3A7DF045}" sibTransId="{612CAE20-5341-4BDF-BFE8-798D756E3E48}"/>
    <dgm:cxn modelId="{DB515A97-4D7E-4A19-81AA-A55315F2CBD7}" type="presParOf" srcId="{6E2B03C9-5A38-4F03-A994-5163B2356163}" destId="{F46D6384-C43E-4967-B423-A69EFF9D5358}" srcOrd="0" destOrd="0" presId="urn:microsoft.com/office/officeart/2005/8/layout/hList9"/>
    <dgm:cxn modelId="{10A1F9E0-91C7-435A-AEF1-4702FBECE81E}" type="presParOf" srcId="{6E2B03C9-5A38-4F03-A994-5163B2356163}" destId="{28226108-EC3C-4DC6-9B74-146E15E91CF2}" srcOrd="1" destOrd="0" presId="urn:microsoft.com/office/officeart/2005/8/layout/hList9"/>
    <dgm:cxn modelId="{6F220CF6-4330-43DB-B00E-7D1BC08071A5}" type="presParOf" srcId="{28226108-EC3C-4DC6-9B74-146E15E91CF2}" destId="{834ED4AB-0E54-496F-BC1E-29E171388DA1}" srcOrd="0" destOrd="0" presId="urn:microsoft.com/office/officeart/2005/8/layout/hList9"/>
    <dgm:cxn modelId="{AA4E81E2-C797-48B7-9D79-6418A60A232E}" type="presParOf" srcId="{28226108-EC3C-4DC6-9B74-146E15E91CF2}" destId="{84435547-64B3-4326-8BBC-C61958DA4A55}" srcOrd="1" destOrd="0" presId="urn:microsoft.com/office/officeart/2005/8/layout/hList9"/>
    <dgm:cxn modelId="{5CFBF302-D854-4D21-A7FB-8A5A5801E233}" type="presParOf" srcId="{84435547-64B3-4326-8BBC-C61958DA4A55}" destId="{023C0422-44BD-44CA-93BE-F73DECFCCEC5}" srcOrd="0" destOrd="0" presId="urn:microsoft.com/office/officeart/2005/8/layout/hList9"/>
    <dgm:cxn modelId="{F2C57E69-ACB4-4D54-818C-338513453408}" type="presParOf" srcId="{84435547-64B3-4326-8BBC-C61958DA4A55}" destId="{7ACE7851-048E-4C61-87B7-E7800383FEDC}" srcOrd="1" destOrd="0" presId="urn:microsoft.com/office/officeart/2005/8/layout/hList9"/>
    <dgm:cxn modelId="{0BC668C2-5E2D-4D80-AA82-792AE5F97B13}" type="presParOf" srcId="{28226108-EC3C-4DC6-9B74-146E15E91CF2}" destId="{42214C09-8481-4D61-A949-DDF6B8514D48}" srcOrd="2" destOrd="0" presId="urn:microsoft.com/office/officeart/2005/8/layout/hList9"/>
    <dgm:cxn modelId="{32D23DC8-B15E-4020-BD8A-6343E7BCB127}" type="presParOf" srcId="{42214C09-8481-4D61-A949-DDF6B8514D48}" destId="{174ED669-676A-47E6-B6CB-ADA2D08A5A06}" srcOrd="0" destOrd="0" presId="urn:microsoft.com/office/officeart/2005/8/layout/hList9"/>
    <dgm:cxn modelId="{94147259-32E7-4711-BA1C-E5DBD2F8CB93}" type="presParOf" srcId="{42214C09-8481-4D61-A949-DDF6B8514D48}" destId="{BD7FE5E4-BDBF-44AA-B014-684B51DA3052}" srcOrd="1" destOrd="0" presId="urn:microsoft.com/office/officeart/2005/8/layout/hList9"/>
    <dgm:cxn modelId="{8D0D52AA-5550-4048-9CDC-C2741BC2ABE9}" type="presParOf" srcId="{28226108-EC3C-4DC6-9B74-146E15E91CF2}" destId="{DF8AC1B4-8CF1-4C9E-84AC-D337916C8ED9}" srcOrd="3" destOrd="0" presId="urn:microsoft.com/office/officeart/2005/8/layout/hList9"/>
    <dgm:cxn modelId="{BCCD903F-30F5-43FD-A6AE-3ABA274100D5}" type="presParOf" srcId="{DF8AC1B4-8CF1-4C9E-84AC-D337916C8ED9}" destId="{FF8C0497-31C2-4D4E-A80A-5CA0080C6B6D}" srcOrd="0" destOrd="0" presId="urn:microsoft.com/office/officeart/2005/8/layout/hList9"/>
    <dgm:cxn modelId="{75C02B5B-1454-41BC-9EF7-7D283F3AE98C}" type="presParOf" srcId="{DF8AC1B4-8CF1-4C9E-84AC-D337916C8ED9}" destId="{38C7B33A-8233-4FF3-9393-31149E8435BF}" srcOrd="1" destOrd="0" presId="urn:microsoft.com/office/officeart/2005/8/layout/hList9"/>
    <dgm:cxn modelId="{0AFC9D41-9E51-4E3C-9FF8-F45EF0AB8432}" type="presParOf" srcId="{6E2B03C9-5A38-4F03-A994-5163B2356163}" destId="{8D35FABC-0324-49B9-9E6D-EE44214BF43E}" srcOrd="2" destOrd="0" presId="urn:microsoft.com/office/officeart/2005/8/layout/hList9"/>
    <dgm:cxn modelId="{ADAD0630-318B-4937-BD14-9710DC54D3AB}" type="presParOf" srcId="{6E2B03C9-5A38-4F03-A994-5163B2356163}" destId="{47915B5C-19C9-463B-8E4F-77AF5216CC7F}" srcOrd="3" destOrd="0" presId="urn:microsoft.com/office/officeart/2005/8/layout/hList9"/>
    <dgm:cxn modelId="{0442F569-E171-42F5-B8FB-B37EDAF96B4B}" type="presParOf" srcId="{6E2B03C9-5A38-4F03-A994-5163B2356163}" destId="{8704CBB6-7A29-4293-A45B-783B10C57EB7}" srcOrd="4" destOrd="0" presId="urn:microsoft.com/office/officeart/2005/8/layout/hList9"/>
    <dgm:cxn modelId="{5456BD44-3D6C-4F12-AE8E-7615901EE184}" type="presParOf" srcId="{6E2B03C9-5A38-4F03-A994-5163B2356163}" destId="{FEC13D25-5890-4C53-B150-A64067A98411}" srcOrd="5" destOrd="0" presId="urn:microsoft.com/office/officeart/2005/8/layout/hList9"/>
    <dgm:cxn modelId="{A98CA3CA-24E5-4192-B58F-C82E605374C6}" type="presParOf" srcId="{6E2B03C9-5A38-4F03-A994-5163B2356163}" destId="{1532B4E1-9802-43CC-9304-46AE1C6C1EED}" srcOrd="6" destOrd="0" presId="urn:microsoft.com/office/officeart/2005/8/layout/hList9"/>
    <dgm:cxn modelId="{3078C4D1-E8D9-466C-A885-52238863DAE0}" type="presParOf" srcId="{1532B4E1-9802-43CC-9304-46AE1C6C1EED}" destId="{62443FEF-9216-4BDE-B0F0-B20B24322C35}" srcOrd="0" destOrd="0" presId="urn:microsoft.com/office/officeart/2005/8/layout/hList9"/>
    <dgm:cxn modelId="{B99C7143-D78A-4C92-B085-48C26F2EF2B9}" type="presParOf" srcId="{1532B4E1-9802-43CC-9304-46AE1C6C1EED}" destId="{CED2BA14-9AB8-4B74-9B55-808461DBD303}" srcOrd="1" destOrd="0" presId="urn:microsoft.com/office/officeart/2005/8/layout/hList9"/>
    <dgm:cxn modelId="{1FDD2C27-ADFA-4E2A-8BCA-5FD55F218753}" type="presParOf" srcId="{CED2BA14-9AB8-4B74-9B55-808461DBD303}" destId="{FA66BD26-2F48-441C-8F2A-865848C49662}" srcOrd="0" destOrd="0" presId="urn:microsoft.com/office/officeart/2005/8/layout/hList9"/>
    <dgm:cxn modelId="{0AEF56B3-D97C-407E-897E-B6B62B895F0A}" type="presParOf" srcId="{CED2BA14-9AB8-4B74-9B55-808461DBD303}" destId="{3B7A5CE1-46C2-4490-A19D-C16923202EF8}" srcOrd="1" destOrd="0" presId="urn:microsoft.com/office/officeart/2005/8/layout/hList9"/>
    <dgm:cxn modelId="{AF04DD20-816A-46FE-964C-56C04CAD7FEB}" type="presParOf" srcId="{1532B4E1-9802-43CC-9304-46AE1C6C1EED}" destId="{7832B120-9506-4FF0-8D1F-A2A1108CB98D}" srcOrd="2" destOrd="0" presId="urn:microsoft.com/office/officeart/2005/8/layout/hList9"/>
    <dgm:cxn modelId="{641B6FBD-9E4D-4D81-B96F-2B8C0D3B4274}" type="presParOf" srcId="{7832B120-9506-4FF0-8D1F-A2A1108CB98D}" destId="{A60A2D16-E3E0-4E3E-82CF-7A4119FE7133}" srcOrd="0" destOrd="0" presId="urn:microsoft.com/office/officeart/2005/8/layout/hList9"/>
    <dgm:cxn modelId="{1994575E-A938-4AA4-ADE7-0FFD15E6AF9A}" type="presParOf" srcId="{7832B120-9506-4FF0-8D1F-A2A1108CB98D}" destId="{5A344F70-ECCE-477D-BDF1-47193386C550}" srcOrd="1" destOrd="0" presId="urn:microsoft.com/office/officeart/2005/8/layout/hList9"/>
    <dgm:cxn modelId="{7601FACA-732B-41BA-AFFD-DA955B11E0EC}" type="presParOf" srcId="{1532B4E1-9802-43CC-9304-46AE1C6C1EED}" destId="{DD927ACF-585E-4BD8-B949-478861F891D3}" srcOrd="3" destOrd="0" presId="urn:microsoft.com/office/officeart/2005/8/layout/hList9"/>
    <dgm:cxn modelId="{84F808FA-DA5B-4F0B-AB7C-3C5E378827CC}" type="presParOf" srcId="{DD927ACF-585E-4BD8-B949-478861F891D3}" destId="{E056979F-E2AA-4BB3-81C4-4F61D4FD0294}" srcOrd="0" destOrd="0" presId="urn:microsoft.com/office/officeart/2005/8/layout/hList9"/>
    <dgm:cxn modelId="{BDE91966-B0A2-43CC-ADB9-F16448DABC36}" type="presParOf" srcId="{DD927ACF-585E-4BD8-B949-478861F891D3}" destId="{671DFC71-517A-43C6-843C-A6B1ADAC1598}" srcOrd="1" destOrd="0" presId="urn:microsoft.com/office/officeart/2005/8/layout/hList9"/>
    <dgm:cxn modelId="{D2A8389E-BEB5-4C63-AD36-21982F7A9E82}" type="presParOf" srcId="{6E2B03C9-5A38-4F03-A994-5163B2356163}" destId="{74C6C561-93A3-4B40-ADCA-C3924715DDE4}" srcOrd="7" destOrd="0" presId="urn:microsoft.com/office/officeart/2005/8/layout/hList9"/>
    <dgm:cxn modelId="{B132047F-4CCB-4461-8394-F4200FC5F282}"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rotWithShape="0">
          <a:blip xmlns:r="http://schemas.openxmlformats.org/officeDocument/2006/relationships" r:embed="rId1"/>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889FB469-8861-461C-B4A3-F72CB134A6DB}">
      <dgm:prSet phldrT="[Testo]" custT="1"/>
      <dgm:spPr/>
      <dgm:t>
        <a:bodyPr/>
        <a:lstStyle/>
        <a:p>
          <a:r>
            <a:rPr lang="it-IT" sz="1050" b="1" dirty="0" err="1" smtClean="0"/>
            <a:t>Establishing</a:t>
          </a:r>
          <a:r>
            <a:rPr lang="it-IT" sz="1050" b="1" dirty="0" smtClean="0"/>
            <a:t> a network of public </a:t>
          </a:r>
          <a:r>
            <a:rPr lang="it-IT" sz="1050" b="1" dirty="0" err="1" smtClean="0"/>
            <a:t>procurers</a:t>
          </a:r>
          <a:r>
            <a:rPr lang="it-IT" sz="1050" b="1" dirty="0" smtClean="0"/>
            <a:t> in </a:t>
          </a:r>
          <a:r>
            <a:rPr lang="it-IT" sz="1050" b="1" dirty="0" err="1" smtClean="0"/>
            <a:t>local</a:t>
          </a:r>
          <a:r>
            <a:rPr lang="it-IT" sz="1050" b="1" dirty="0" smtClean="0"/>
            <a:t> </a:t>
          </a:r>
          <a:r>
            <a:rPr lang="it-IT" sz="1050" b="1" dirty="0" err="1" smtClean="0"/>
            <a:t>administrations</a:t>
          </a:r>
          <a:r>
            <a:rPr lang="it-IT" sz="1050" b="1" dirty="0" smtClean="0"/>
            <a:t> on SCC </a:t>
          </a:r>
          <a:r>
            <a:rPr lang="it-IT" sz="1050" b="1" dirty="0" err="1" smtClean="0"/>
            <a:t>solutions</a:t>
          </a:r>
          <a:r>
            <a:rPr lang="it-IT" sz="1050" b="1" dirty="0" smtClean="0"/>
            <a:t> (CSA°</a:t>
          </a:r>
          <a:endParaRPr lang="it-IT" sz="1050" b="1" dirty="0"/>
        </a:p>
      </dgm:t>
    </dgm:pt>
    <dgm:pt modelId="{8770FE6F-53FE-4A17-A201-3234D9222371}" type="parTrans" cxnId="{FF41ED53-0615-4894-BCE3-4176BA3B2C70}">
      <dgm:prSet/>
      <dgm:spPr/>
      <dgm:t>
        <a:bodyPr/>
        <a:lstStyle/>
        <a:p>
          <a:endParaRPr lang="it-IT"/>
        </a:p>
      </dgm:t>
    </dgm:pt>
    <dgm:pt modelId="{BEE418C1-15CF-4ED5-83DB-0E563214829A}" type="sibTrans" cxnId="{FF41ED53-0615-4894-BCE3-4176BA3B2C70}">
      <dgm:prSet/>
      <dgm:spPr/>
      <dgm:t>
        <a:bodyPr/>
        <a:lstStyle/>
        <a:p>
          <a:endParaRPr lang="it-IT"/>
        </a:p>
      </dgm:t>
    </dgm:pt>
    <dgm:pt modelId="{8F040DB4-1EDC-4C78-A009-94F27660762D}">
      <dgm:prSet custT="1"/>
      <dgm:spPr/>
      <dgm:t>
        <a:bodyPr/>
        <a:lstStyle/>
        <a:p>
          <a:r>
            <a:rPr lang="it-IT" sz="1100" b="1" dirty="0" smtClean="0"/>
            <a:t>SCC </a:t>
          </a:r>
          <a:r>
            <a:rPr lang="it-IT" sz="1100" b="1" dirty="0" err="1" smtClean="0"/>
            <a:t>Lighthouse</a:t>
          </a:r>
          <a:r>
            <a:rPr lang="it-IT" sz="1100" b="1" dirty="0" smtClean="0"/>
            <a:t> </a:t>
          </a:r>
          <a:r>
            <a:rPr lang="it-IT" sz="1100" b="1" dirty="0" err="1" smtClean="0"/>
            <a:t>Projects</a:t>
          </a:r>
          <a:r>
            <a:rPr lang="it-IT" sz="1100" b="1" dirty="0" smtClean="0"/>
            <a:t> (IA)</a:t>
          </a:r>
          <a:endParaRPr lang="it-IT" sz="1100" b="1" dirty="0"/>
        </a:p>
      </dgm:t>
    </dgm:pt>
    <dgm:pt modelId="{03B49353-E141-4F32-9765-BC1ACDE8C398}" type="parTrans" cxnId="{3AA7C5D0-05DC-4F1B-87EB-A99F8285BF57}">
      <dgm:prSet/>
      <dgm:spPr/>
      <dgm:t>
        <a:bodyPr/>
        <a:lstStyle/>
        <a:p>
          <a:endParaRPr lang="it-IT"/>
        </a:p>
      </dgm:t>
    </dgm:pt>
    <dgm:pt modelId="{1AB45A06-FA28-4648-AE0D-D8DD43EA59A8}" type="sibTrans" cxnId="{3AA7C5D0-05DC-4F1B-87EB-A99F8285BF57}">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2"/>
      <dgm:spPr/>
      <dgm:t>
        <a:bodyPr/>
        <a:lstStyle/>
        <a:p>
          <a:endParaRPr lang="it-IT"/>
        </a:p>
      </dgm:t>
    </dgm:pt>
    <dgm:pt modelId="{7ACE7851-048E-4C61-87B7-E7800383FEDC}" type="pres">
      <dgm:prSet presAssocID="{D7E8D983-08E8-4132-98A0-C8BD0F5800C2}" presName="firstChildTx" presStyleLbl="bgAccFollowNode1" presStyleIdx="0" presStyleCnt="2">
        <dgm:presLayoutVars>
          <dgm:bulletEnabled val="1"/>
        </dgm:presLayoutVars>
      </dgm:prSet>
      <dgm:spPr/>
      <dgm:t>
        <a:bodyPr/>
        <a:lstStyle/>
        <a:p>
          <a:endParaRPr lang="it-IT"/>
        </a:p>
      </dgm:t>
    </dgm:pt>
    <dgm:pt modelId="{CD4F70ED-892B-41FA-985A-B928C44A1447}" type="pres">
      <dgm:prSet presAssocID="{8F040DB4-1EDC-4C78-A009-94F27660762D}" presName="comp" presStyleCnt="0"/>
      <dgm:spPr/>
    </dgm:pt>
    <dgm:pt modelId="{78A20988-7F7B-445D-9A94-7DB8EEAB9891}" type="pres">
      <dgm:prSet presAssocID="{8F040DB4-1EDC-4C78-A009-94F27660762D}" presName="child" presStyleLbl="bgAccFollowNode1" presStyleIdx="1" presStyleCnt="2"/>
      <dgm:spPr/>
      <dgm:t>
        <a:bodyPr/>
        <a:lstStyle/>
        <a:p>
          <a:endParaRPr lang="it-IT"/>
        </a:p>
      </dgm:t>
    </dgm:pt>
    <dgm:pt modelId="{06326065-EE7D-4A40-935B-A35E0AC5CCF9}" type="pres">
      <dgm:prSet presAssocID="{8F040DB4-1EDC-4C78-A009-94F27660762D}" presName="childTx" presStyleLbl="bgAccFollowNode1" presStyleIdx="1" presStyleCnt="2">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1" custLinFactNeighborX="-623" custLinFactNeighborY="4672"/>
      <dgm:spPr/>
      <dgm:t>
        <a:bodyPr/>
        <a:lstStyle/>
        <a:p>
          <a:endParaRPr lang="it-IT"/>
        </a:p>
      </dgm:t>
    </dgm:pt>
  </dgm:ptLst>
  <dgm:cxnLst>
    <dgm:cxn modelId="{3AA7C5D0-05DC-4F1B-87EB-A99F8285BF57}" srcId="{D7E8D983-08E8-4132-98A0-C8BD0F5800C2}" destId="{8F040DB4-1EDC-4C78-A009-94F27660762D}" srcOrd="1" destOrd="0" parTransId="{03B49353-E141-4F32-9765-BC1ACDE8C398}" sibTransId="{1AB45A06-FA28-4648-AE0D-D8DD43EA59A8}"/>
    <dgm:cxn modelId="{054CEB44-E87A-430A-8DEE-6CD0E7C3C875}" type="presOf" srcId="{D7E8D983-08E8-4132-98A0-C8BD0F5800C2}" destId="{47915B5C-19C9-463B-8E4F-77AF5216CC7F}" srcOrd="0" destOrd="0" presId="urn:microsoft.com/office/officeart/2005/8/layout/hList9"/>
    <dgm:cxn modelId="{FF41ED53-0615-4894-BCE3-4176BA3B2C70}" srcId="{D7E8D983-08E8-4132-98A0-C8BD0F5800C2}" destId="{889FB469-8861-461C-B4A3-F72CB134A6DB}" srcOrd="0" destOrd="0" parTransId="{8770FE6F-53FE-4A17-A201-3234D9222371}" sibTransId="{BEE418C1-15CF-4ED5-83DB-0E563214829A}"/>
    <dgm:cxn modelId="{844F1269-EB5B-41A1-8E89-99B722EC701D}" type="presOf" srcId="{8F040DB4-1EDC-4C78-A009-94F27660762D}" destId="{78A20988-7F7B-445D-9A94-7DB8EEAB9891}" srcOrd="0" destOrd="0" presId="urn:microsoft.com/office/officeart/2005/8/layout/hList9"/>
    <dgm:cxn modelId="{9770058C-7172-4A40-B692-710BFDEB8E3F}" type="presOf" srcId="{889FB469-8861-461C-B4A3-F72CB134A6DB}" destId="{7ACE7851-048E-4C61-87B7-E7800383FEDC}" srcOrd="1"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8AB6A770-C934-4EEE-876E-E77A000316BF}" type="presOf" srcId="{8F040DB4-1EDC-4C78-A009-94F27660762D}" destId="{06326065-EE7D-4A40-935B-A35E0AC5CCF9}" srcOrd="1" destOrd="0" presId="urn:microsoft.com/office/officeart/2005/8/layout/hList9"/>
    <dgm:cxn modelId="{5A851EA8-3D32-413A-B2D5-B1F6DFC628CE}" type="presOf" srcId="{5613D66D-5675-4427-867C-D8AFC9637588}" destId="{6E2B03C9-5A38-4F03-A994-5163B2356163}" srcOrd="0" destOrd="0" presId="urn:microsoft.com/office/officeart/2005/8/layout/hList9"/>
    <dgm:cxn modelId="{11CE2E4E-6CCB-428F-AF80-8F9820795B73}" type="presOf" srcId="{889FB469-8861-461C-B4A3-F72CB134A6DB}" destId="{023C0422-44BD-44CA-93BE-F73DECFCCEC5}" srcOrd="0" destOrd="0" presId="urn:microsoft.com/office/officeart/2005/8/layout/hList9"/>
    <dgm:cxn modelId="{591C2973-9ECF-4A28-81ED-ED95BF07A7B3}" type="presParOf" srcId="{6E2B03C9-5A38-4F03-A994-5163B2356163}" destId="{F46D6384-C43E-4967-B423-A69EFF9D5358}" srcOrd="0" destOrd="0" presId="urn:microsoft.com/office/officeart/2005/8/layout/hList9"/>
    <dgm:cxn modelId="{2D96E943-F133-43E7-A78F-F157BC14054B}" type="presParOf" srcId="{6E2B03C9-5A38-4F03-A994-5163B2356163}" destId="{28226108-EC3C-4DC6-9B74-146E15E91CF2}" srcOrd="1" destOrd="0" presId="urn:microsoft.com/office/officeart/2005/8/layout/hList9"/>
    <dgm:cxn modelId="{4E2B086E-A76F-4488-BC0E-D1845E6C8DB4}" type="presParOf" srcId="{28226108-EC3C-4DC6-9B74-146E15E91CF2}" destId="{834ED4AB-0E54-496F-BC1E-29E171388DA1}" srcOrd="0" destOrd="0" presId="urn:microsoft.com/office/officeart/2005/8/layout/hList9"/>
    <dgm:cxn modelId="{FD300151-0801-4F02-BCE4-93C50D82BA3A}" type="presParOf" srcId="{28226108-EC3C-4DC6-9B74-146E15E91CF2}" destId="{84435547-64B3-4326-8BBC-C61958DA4A55}" srcOrd="1" destOrd="0" presId="urn:microsoft.com/office/officeart/2005/8/layout/hList9"/>
    <dgm:cxn modelId="{5A987CC6-FDA8-4F5F-9A29-AFD08CB2DA67}" type="presParOf" srcId="{84435547-64B3-4326-8BBC-C61958DA4A55}" destId="{023C0422-44BD-44CA-93BE-F73DECFCCEC5}" srcOrd="0" destOrd="0" presId="urn:microsoft.com/office/officeart/2005/8/layout/hList9"/>
    <dgm:cxn modelId="{F8D35014-B928-4193-AC01-9D6F3BCAE828}" type="presParOf" srcId="{84435547-64B3-4326-8BBC-C61958DA4A55}" destId="{7ACE7851-048E-4C61-87B7-E7800383FEDC}" srcOrd="1" destOrd="0" presId="urn:microsoft.com/office/officeart/2005/8/layout/hList9"/>
    <dgm:cxn modelId="{F60D1246-8F68-49B0-B755-6F2CB59C11FE}" type="presParOf" srcId="{28226108-EC3C-4DC6-9B74-146E15E91CF2}" destId="{CD4F70ED-892B-41FA-985A-B928C44A1447}" srcOrd="2" destOrd="0" presId="urn:microsoft.com/office/officeart/2005/8/layout/hList9"/>
    <dgm:cxn modelId="{B1207BF9-0CEC-41F7-8BC3-76FD9FBCD32A}" type="presParOf" srcId="{CD4F70ED-892B-41FA-985A-B928C44A1447}" destId="{78A20988-7F7B-445D-9A94-7DB8EEAB9891}" srcOrd="0" destOrd="0" presId="urn:microsoft.com/office/officeart/2005/8/layout/hList9"/>
    <dgm:cxn modelId="{8F9FEECC-77D4-47E7-BA68-5E43F2CB6D47}" type="presParOf" srcId="{CD4F70ED-892B-41FA-985A-B928C44A1447}" destId="{06326065-EE7D-4A40-935B-A35E0AC5CCF9}" srcOrd="1" destOrd="0" presId="urn:microsoft.com/office/officeart/2005/8/layout/hList9"/>
    <dgm:cxn modelId="{30E19B86-1228-4634-8B0B-CB40EDDF3407}" type="presParOf" srcId="{6E2B03C9-5A38-4F03-A994-5163B2356163}" destId="{8D35FABC-0324-49B9-9E6D-EE44214BF43E}" srcOrd="2" destOrd="0" presId="urn:microsoft.com/office/officeart/2005/8/layout/hList9"/>
    <dgm:cxn modelId="{B7259326-F33A-497E-A2DD-689695EB65A1}" type="presParOf" srcId="{6E2B03C9-5A38-4F03-A994-5163B2356163}" destId="{47915B5C-19C9-463B-8E4F-77AF5216CC7F}" srcOrd="3"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dpi="0" rotWithShape="0">
          <a:blip xmlns:r="http://schemas.openxmlformats.org/officeDocument/2006/relationships" r:embed="rId1"/>
          <a:srcRect/>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889FB469-8861-461C-B4A3-F72CB134A6DB}">
      <dgm:prSet phldrT="[Testo]" custT="1"/>
      <dgm:spPr/>
      <dgm:t>
        <a:bodyPr/>
        <a:lstStyle/>
        <a:p>
          <a:r>
            <a:rPr lang="it-IT" sz="1050" b="1" dirty="0" smtClean="0"/>
            <a:t>New ICT </a:t>
          </a:r>
          <a:r>
            <a:rPr lang="it-IT" sz="1050" b="1" dirty="0" err="1" smtClean="0"/>
            <a:t>solutions</a:t>
          </a:r>
          <a:r>
            <a:rPr lang="it-IT" sz="1050" b="1" dirty="0" smtClean="0"/>
            <a:t> for EE (RIA)</a:t>
          </a:r>
          <a:endParaRPr lang="it-IT" sz="1050" b="1" dirty="0"/>
        </a:p>
      </dgm:t>
    </dgm:pt>
    <dgm:pt modelId="{8770FE6F-53FE-4A17-A201-3234D9222371}" type="parTrans" cxnId="{FF41ED53-0615-4894-BCE3-4176BA3B2C70}">
      <dgm:prSet/>
      <dgm:spPr/>
      <dgm:t>
        <a:bodyPr/>
        <a:lstStyle/>
        <a:p>
          <a:endParaRPr lang="it-IT"/>
        </a:p>
      </dgm:t>
    </dgm:pt>
    <dgm:pt modelId="{BEE418C1-15CF-4ED5-83DB-0E563214829A}" type="sibTrans" cxnId="{FF41ED53-0615-4894-BCE3-4176BA3B2C70}">
      <dgm:prSet/>
      <dgm:spPr/>
      <dgm:t>
        <a:bodyPr/>
        <a:lstStyle/>
        <a:p>
          <a:endParaRPr lang="it-IT"/>
        </a:p>
      </dgm:t>
    </dgm:pt>
    <dgm:pt modelId="{94B680BB-7A6E-40EF-9127-7480F1665AE2}">
      <dgm:prSet phldrT="[Testo]" custT="1"/>
      <dgm:spPr/>
      <dgm:t>
        <a:bodyPr/>
        <a:lstStyle/>
        <a:p>
          <a:r>
            <a:rPr lang="it-IT" sz="1050" b="1" dirty="0" err="1" smtClean="0"/>
            <a:t>District</a:t>
          </a:r>
          <a:r>
            <a:rPr lang="it-IT" sz="1050" b="1" dirty="0" smtClean="0"/>
            <a:t> H/C (RIA)</a:t>
          </a:r>
          <a:endParaRPr lang="it-IT" sz="1050" b="1" dirty="0"/>
        </a:p>
      </dgm:t>
    </dgm:pt>
    <dgm:pt modelId="{81EB2879-6A6B-41D8-BA87-4551F1576C2E}" type="parTrans" cxnId="{2E137110-35FC-4D65-98D7-AAD468E0D9BE}">
      <dgm:prSet/>
      <dgm:spPr/>
      <dgm:t>
        <a:bodyPr/>
        <a:lstStyle/>
        <a:p>
          <a:endParaRPr lang="it-IT"/>
        </a:p>
      </dgm:t>
    </dgm:pt>
    <dgm:pt modelId="{181680E8-B7EE-4F63-89D6-DBB53AAA6BE3}" type="sibTrans" cxnId="{2E137110-35FC-4D65-98D7-AAD468E0D9BE}">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dgm:spPr/>
      <dgm:t>
        <a:bodyPr/>
        <a:lstStyle/>
        <a:p>
          <a:r>
            <a:rPr lang="it-IT" b="1" dirty="0" smtClean="0"/>
            <a:t>PDA for </a:t>
          </a:r>
          <a:r>
            <a:rPr lang="it-IT" b="1" dirty="0" err="1" smtClean="0"/>
            <a:t>energy</a:t>
          </a:r>
          <a:r>
            <a:rPr lang="it-IT" b="1" dirty="0" smtClean="0"/>
            <a:t> (CSA)</a:t>
          </a:r>
          <a:endParaRPr lang="it-IT"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smtClean="0"/>
            <a:t>D/R in </a:t>
          </a:r>
          <a:r>
            <a:rPr lang="it-IT" b="1" dirty="0" err="1" smtClean="0"/>
            <a:t>blocks</a:t>
          </a:r>
          <a:r>
            <a:rPr lang="it-IT" b="1" dirty="0" smtClean="0"/>
            <a:t> of </a:t>
          </a:r>
          <a:r>
            <a:rPr lang="it-IT" b="1" dirty="0" err="1" smtClean="0"/>
            <a:t>buildings</a:t>
          </a:r>
          <a:r>
            <a:rPr lang="it-IT" b="1" dirty="0" smtClean="0"/>
            <a:t> (RIA)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988ABA9F-EF34-4399-8033-5A86BC1E307B}">
      <dgm:prSet custT="1"/>
      <dgm:spPr/>
      <dgm:t>
        <a:bodyPr/>
        <a:lstStyle/>
        <a:p>
          <a:r>
            <a:rPr lang="it-IT" sz="1050" b="1" dirty="0" err="1" smtClean="0"/>
            <a:t>Driving</a:t>
          </a:r>
          <a:r>
            <a:rPr lang="it-IT" sz="1050" b="1" dirty="0" smtClean="0"/>
            <a:t> </a:t>
          </a:r>
          <a:r>
            <a:rPr lang="it-IT" sz="1050" b="1" dirty="0" err="1" smtClean="0"/>
            <a:t>energy</a:t>
          </a:r>
          <a:r>
            <a:rPr lang="it-IT" sz="1050" b="1" dirty="0" smtClean="0"/>
            <a:t> </a:t>
          </a:r>
          <a:r>
            <a:rPr lang="it-IT" sz="1050" b="1" dirty="0" err="1" smtClean="0"/>
            <a:t>innovation</a:t>
          </a:r>
          <a:r>
            <a:rPr lang="it-IT" sz="1050" b="1" dirty="0" smtClean="0"/>
            <a:t> via large buyer </a:t>
          </a:r>
          <a:r>
            <a:rPr lang="it-IT" sz="1050" b="1" dirty="0" err="1" smtClean="0"/>
            <a:t>groups</a:t>
          </a:r>
          <a:r>
            <a:rPr lang="it-IT" sz="1050" b="1" dirty="0" smtClean="0"/>
            <a:t> (CSA)</a:t>
          </a:r>
          <a:endParaRPr lang="it-IT" sz="1050" b="1" dirty="0"/>
        </a:p>
      </dgm:t>
    </dgm:pt>
    <dgm:pt modelId="{F84CD44C-2381-46A1-9793-183A3A7DF045}" type="parTrans" cxnId="{D92BC5E7-2015-4D8D-8E69-10E9538788F6}">
      <dgm:prSet/>
      <dgm:spPr/>
      <dgm:t>
        <a:bodyPr/>
        <a:lstStyle/>
        <a:p>
          <a:endParaRPr lang="it-IT"/>
        </a:p>
      </dgm:t>
    </dgm:pt>
    <dgm:pt modelId="{612CAE20-5341-4BDF-BFE8-798D756E3E48}" type="sibTrans" cxnId="{D92BC5E7-2015-4D8D-8E69-10E9538788F6}">
      <dgm:prSet/>
      <dgm:spPr/>
      <dgm:t>
        <a:bodyPr/>
        <a:lstStyle/>
        <a:p>
          <a:endParaRPr lang="it-IT"/>
        </a:p>
      </dgm:t>
    </dgm:pt>
    <dgm:pt modelId="{9A36C532-9D07-4F17-9366-0371BA01B97C}">
      <dgm:prSet custT="1"/>
      <dgm:spPr/>
      <dgm:t>
        <a:bodyPr/>
        <a:lstStyle/>
        <a:p>
          <a:r>
            <a:rPr lang="it-IT" sz="1050" b="1" dirty="0" smtClean="0"/>
            <a:t>New </a:t>
          </a:r>
          <a:r>
            <a:rPr lang="it-IT" sz="1050" b="1" dirty="0" err="1" smtClean="0"/>
            <a:t>technologies</a:t>
          </a:r>
          <a:r>
            <a:rPr lang="it-IT" sz="1050" b="1" dirty="0" smtClean="0"/>
            <a:t> for </a:t>
          </a:r>
          <a:r>
            <a:rPr lang="it-IT" sz="1050" b="1" dirty="0" err="1" smtClean="0"/>
            <a:t>heat</a:t>
          </a:r>
          <a:r>
            <a:rPr lang="it-IT" sz="1050" b="1" dirty="0" smtClean="0"/>
            <a:t> </a:t>
          </a:r>
          <a:r>
            <a:rPr lang="it-IT" sz="1050" b="1" dirty="0" err="1" smtClean="0"/>
            <a:t>recovery</a:t>
          </a:r>
          <a:r>
            <a:rPr lang="it-IT" sz="1050" b="1" dirty="0" smtClean="0"/>
            <a:t> in large </a:t>
          </a:r>
          <a:r>
            <a:rPr lang="it-IT" sz="1050" b="1" dirty="0" err="1" smtClean="0"/>
            <a:t>industries</a:t>
          </a:r>
          <a:r>
            <a:rPr lang="it-IT" sz="1050" b="1" dirty="0" smtClean="0"/>
            <a:t> (RIA)</a:t>
          </a:r>
          <a:endParaRPr lang="it-IT" sz="1050" b="1" dirty="0"/>
        </a:p>
      </dgm:t>
    </dgm:pt>
    <dgm:pt modelId="{0A5E5216-E3E3-4EB7-8100-4ED49B95A025}" type="parTrans" cxnId="{863A8B0A-95CD-4F96-91FD-2DCB572F9907}">
      <dgm:prSet/>
      <dgm:spPr/>
      <dgm:t>
        <a:bodyPr/>
        <a:lstStyle/>
        <a:p>
          <a:endParaRPr lang="it-IT"/>
        </a:p>
      </dgm:t>
    </dgm:pt>
    <dgm:pt modelId="{455C848B-B970-456B-A8B2-F89E794CACE0}" type="sibTrans" cxnId="{863A8B0A-95CD-4F96-91FD-2DCB572F9907}">
      <dgm:prSet/>
      <dgm:spPr/>
      <dgm:t>
        <a:bodyPr/>
        <a:lstStyle/>
        <a:p>
          <a:endParaRPr lang="it-IT"/>
        </a:p>
      </dgm:t>
    </dgm:pt>
    <dgm:pt modelId="{264EC981-699F-4BFC-96C3-817F544F74E5}">
      <dgm:prSet/>
      <dgm:spPr/>
      <dgm:t>
        <a:bodyPr/>
        <a:lstStyle/>
        <a:p>
          <a:r>
            <a:rPr lang="it-IT" b="1" dirty="0" smtClean="0"/>
            <a:t>Design for Energy </a:t>
          </a:r>
          <a:r>
            <a:rPr lang="it-IT" b="1" dirty="0" err="1" smtClean="0"/>
            <a:t>perfomant</a:t>
          </a:r>
          <a:r>
            <a:rPr lang="it-IT" b="1" dirty="0" smtClean="0"/>
            <a:t> </a:t>
          </a:r>
          <a:r>
            <a:rPr lang="it-IT" b="1" dirty="0" err="1" smtClean="0"/>
            <a:t>buildings</a:t>
          </a:r>
          <a:r>
            <a:rPr lang="it-IT" b="1" dirty="0" smtClean="0"/>
            <a:t> (IA</a:t>
          </a:r>
          <a:r>
            <a:rPr lang="it-IT" dirty="0" smtClean="0"/>
            <a:t>)</a:t>
          </a:r>
          <a:endParaRPr lang="it-IT" dirty="0"/>
        </a:p>
      </dgm:t>
    </dgm:pt>
    <dgm:pt modelId="{74D9FC0B-A816-4D17-A756-9D170E4CB4B3}" type="parTrans" cxnId="{672796EC-5ED6-493E-9E92-A91BEFDE30D6}">
      <dgm:prSet/>
      <dgm:spPr/>
      <dgm:t>
        <a:bodyPr/>
        <a:lstStyle/>
        <a:p>
          <a:endParaRPr lang="it-IT"/>
        </a:p>
      </dgm:t>
    </dgm:pt>
    <dgm:pt modelId="{C146CC06-B3F4-427A-9BF4-924A1BBAE664}" type="sibTrans" cxnId="{672796EC-5ED6-493E-9E92-A91BEFDE30D6}">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7"/>
      <dgm:spPr/>
      <dgm:t>
        <a:bodyPr/>
        <a:lstStyle/>
        <a:p>
          <a:endParaRPr lang="it-IT"/>
        </a:p>
      </dgm:t>
    </dgm:pt>
    <dgm:pt modelId="{7ACE7851-048E-4C61-87B7-E7800383FEDC}" type="pres">
      <dgm:prSet presAssocID="{D7E8D983-08E8-4132-98A0-C8BD0F5800C2}" presName="firstChildTx" presStyleLbl="bgAccFollowNode1" presStyleIdx="0" presStyleCnt="7">
        <dgm:presLayoutVars>
          <dgm:bulletEnabled val="1"/>
        </dgm:presLayoutVars>
      </dgm:prSet>
      <dgm:spPr/>
      <dgm:t>
        <a:bodyPr/>
        <a:lstStyle/>
        <a:p>
          <a:endParaRPr lang="it-IT"/>
        </a:p>
      </dgm:t>
    </dgm:pt>
    <dgm:pt modelId="{42214C09-8481-4D61-A949-DDF6B8514D48}" type="pres">
      <dgm:prSet presAssocID="{94B680BB-7A6E-40EF-9127-7480F1665AE2}" presName="comp" presStyleCnt="0"/>
      <dgm:spPr/>
    </dgm:pt>
    <dgm:pt modelId="{174ED669-676A-47E6-B6CB-ADA2D08A5A06}" type="pres">
      <dgm:prSet presAssocID="{94B680BB-7A6E-40EF-9127-7480F1665AE2}" presName="child" presStyleLbl="bgAccFollowNode1" presStyleIdx="1" presStyleCnt="7"/>
      <dgm:spPr/>
      <dgm:t>
        <a:bodyPr/>
        <a:lstStyle/>
        <a:p>
          <a:endParaRPr lang="it-IT"/>
        </a:p>
      </dgm:t>
    </dgm:pt>
    <dgm:pt modelId="{BD7FE5E4-BDBF-44AA-B014-684B51DA3052}" type="pres">
      <dgm:prSet presAssocID="{94B680BB-7A6E-40EF-9127-7480F1665AE2}" presName="childTx" presStyleLbl="bgAccFollowNode1" presStyleIdx="1" presStyleCnt="7">
        <dgm:presLayoutVars>
          <dgm:bulletEnabled val="1"/>
        </dgm:presLayoutVars>
      </dgm:prSet>
      <dgm:spPr/>
      <dgm:t>
        <a:bodyPr/>
        <a:lstStyle/>
        <a:p>
          <a:endParaRPr lang="it-IT"/>
        </a:p>
      </dgm:t>
    </dgm:pt>
    <dgm:pt modelId="{DF8AC1B4-8CF1-4C9E-84AC-D337916C8ED9}" type="pres">
      <dgm:prSet presAssocID="{988ABA9F-EF34-4399-8033-5A86BC1E307B}" presName="comp" presStyleCnt="0"/>
      <dgm:spPr/>
    </dgm:pt>
    <dgm:pt modelId="{FF8C0497-31C2-4D4E-A80A-5CA0080C6B6D}" type="pres">
      <dgm:prSet presAssocID="{988ABA9F-EF34-4399-8033-5A86BC1E307B}" presName="child" presStyleLbl="bgAccFollowNode1" presStyleIdx="2" presStyleCnt="7" custLinFactNeighborX="246" custLinFactNeighborY="7710"/>
      <dgm:spPr/>
      <dgm:t>
        <a:bodyPr/>
        <a:lstStyle/>
        <a:p>
          <a:endParaRPr lang="it-IT"/>
        </a:p>
      </dgm:t>
    </dgm:pt>
    <dgm:pt modelId="{38C7B33A-8233-4FF3-9393-31149E8435BF}" type="pres">
      <dgm:prSet presAssocID="{988ABA9F-EF34-4399-8033-5A86BC1E307B}" presName="childTx" presStyleLbl="bgAccFollowNode1" presStyleIdx="2" presStyleCnt="7">
        <dgm:presLayoutVars>
          <dgm:bulletEnabled val="1"/>
        </dgm:presLayoutVars>
      </dgm:prSet>
      <dgm:spPr/>
      <dgm:t>
        <a:bodyPr/>
        <a:lstStyle/>
        <a:p>
          <a:endParaRPr lang="it-IT"/>
        </a:p>
      </dgm:t>
    </dgm:pt>
    <dgm:pt modelId="{727B699E-5E3E-436A-8E76-12D572C8DB8D}" type="pres">
      <dgm:prSet presAssocID="{9A36C532-9D07-4F17-9366-0371BA01B97C}" presName="comp" presStyleCnt="0"/>
      <dgm:spPr/>
    </dgm:pt>
    <dgm:pt modelId="{2E3F6FA8-4264-41A7-A7A5-757022C889F5}" type="pres">
      <dgm:prSet presAssocID="{9A36C532-9D07-4F17-9366-0371BA01B97C}" presName="child" presStyleLbl="bgAccFollowNode1" presStyleIdx="3" presStyleCnt="7" custScaleX="122061"/>
      <dgm:spPr/>
      <dgm:t>
        <a:bodyPr/>
        <a:lstStyle/>
        <a:p>
          <a:endParaRPr lang="it-IT"/>
        </a:p>
      </dgm:t>
    </dgm:pt>
    <dgm:pt modelId="{0FCA5FDC-B85B-449E-9877-D1139D765093}" type="pres">
      <dgm:prSet presAssocID="{9A36C532-9D07-4F17-9366-0371BA01B97C}" presName="childTx" presStyleLbl="bgAccFollowNode1" presStyleIdx="3" presStyleCnt="7">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custLinFactNeighborX="-25223" custLinFactNeighborY="-11062"/>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4" presStyleCnt="7"/>
      <dgm:spPr/>
      <dgm:t>
        <a:bodyPr/>
        <a:lstStyle/>
        <a:p>
          <a:endParaRPr lang="it-IT"/>
        </a:p>
      </dgm:t>
    </dgm:pt>
    <dgm:pt modelId="{3B7A5CE1-46C2-4490-A19D-C16923202EF8}" type="pres">
      <dgm:prSet presAssocID="{35846897-0A8C-49B0-98D5-A5E7B62D752F}" presName="firstChildTx" presStyleLbl="bgAccFollowNode1" presStyleIdx="4" presStyleCnt="7">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5" presStyleCnt="7"/>
      <dgm:spPr/>
      <dgm:t>
        <a:bodyPr/>
        <a:lstStyle/>
        <a:p>
          <a:endParaRPr lang="it-IT"/>
        </a:p>
      </dgm:t>
    </dgm:pt>
    <dgm:pt modelId="{5A344F70-ECCE-477D-BDF1-47193386C550}" type="pres">
      <dgm:prSet presAssocID="{716A75D6-0528-4493-B18D-0613529ED6AF}" presName="childTx" presStyleLbl="bgAccFollowNode1" presStyleIdx="5" presStyleCnt="7">
        <dgm:presLayoutVars>
          <dgm:bulletEnabled val="1"/>
        </dgm:presLayoutVars>
      </dgm:prSet>
      <dgm:spPr/>
      <dgm:t>
        <a:bodyPr/>
        <a:lstStyle/>
        <a:p>
          <a:endParaRPr lang="it-IT"/>
        </a:p>
      </dgm:t>
    </dgm:pt>
    <dgm:pt modelId="{DD927ACF-585E-4BD8-B949-478861F891D3}" type="pres">
      <dgm:prSet presAssocID="{264EC981-699F-4BFC-96C3-817F544F74E5}" presName="comp" presStyleCnt="0"/>
      <dgm:spPr/>
    </dgm:pt>
    <dgm:pt modelId="{E056979F-E2AA-4BB3-81C4-4F61D4FD0294}" type="pres">
      <dgm:prSet presAssocID="{264EC981-699F-4BFC-96C3-817F544F74E5}" presName="child" presStyleLbl="bgAccFollowNode1" presStyleIdx="6" presStyleCnt="7"/>
      <dgm:spPr/>
      <dgm:t>
        <a:bodyPr/>
        <a:lstStyle/>
        <a:p>
          <a:endParaRPr lang="it-IT"/>
        </a:p>
      </dgm:t>
    </dgm:pt>
    <dgm:pt modelId="{671DFC71-517A-43C6-843C-A6B1ADAC1598}" type="pres">
      <dgm:prSet presAssocID="{264EC981-699F-4BFC-96C3-817F544F74E5}" presName="childTx" presStyleLbl="bgAccFollowNode1" presStyleIdx="6" presStyleCnt="7">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863A8B0A-95CD-4F96-91FD-2DCB572F9907}" srcId="{D7E8D983-08E8-4132-98A0-C8BD0F5800C2}" destId="{9A36C532-9D07-4F17-9366-0371BA01B97C}" srcOrd="3" destOrd="0" parTransId="{0A5E5216-E3E3-4EB7-8100-4ED49B95A025}" sibTransId="{455C848B-B970-456B-A8B2-F89E794CACE0}"/>
    <dgm:cxn modelId="{BDBC6D19-EB91-424D-A1D1-572F21694682}" type="presOf" srcId="{9A36C532-9D07-4F17-9366-0371BA01B97C}" destId="{0FCA5FDC-B85B-449E-9877-D1139D765093}" srcOrd="1" destOrd="0" presId="urn:microsoft.com/office/officeart/2005/8/layout/hList9"/>
    <dgm:cxn modelId="{B103104F-5513-4714-A0F1-CBB921C8A90B}" type="presOf" srcId="{D7E8D983-08E8-4132-98A0-C8BD0F5800C2}" destId="{47915B5C-19C9-463B-8E4F-77AF5216CC7F}" srcOrd="0" destOrd="0" presId="urn:microsoft.com/office/officeart/2005/8/layout/hList9"/>
    <dgm:cxn modelId="{2A314D34-AF5A-4733-82DF-1883F674C6E5}" type="presOf" srcId="{716A75D6-0528-4493-B18D-0613529ED6AF}" destId="{5A344F70-ECCE-477D-BDF1-47193386C550}" srcOrd="1" destOrd="0" presId="urn:microsoft.com/office/officeart/2005/8/layout/hList9"/>
    <dgm:cxn modelId="{182C32A3-2D3F-4396-AE6B-ECF195F2DED2}" type="presOf" srcId="{716A75D6-0528-4493-B18D-0613529ED6AF}" destId="{A60A2D16-E3E0-4E3E-82CF-7A4119FE7133}" srcOrd="0" destOrd="0" presId="urn:microsoft.com/office/officeart/2005/8/layout/hList9"/>
    <dgm:cxn modelId="{672796EC-5ED6-493E-9E92-A91BEFDE30D6}" srcId="{35846897-0A8C-49B0-98D5-A5E7B62D752F}" destId="{264EC981-699F-4BFC-96C3-817F544F74E5}" srcOrd="2" destOrd="0" parTransId="{74D9FC0B-A816-4D17-A756-9D170E4CB4B3}" sibTransId="{C146CC06-B3F4-427A-9BF4-924A1BBAE664}"/>
    <dgm:cxn modelId="{84360A97-906C-4C2E-817C-5CFA822EADE3}" type="presOf" srcId="{988ABA9F-EF34-4399-8033-5A86BC1E307B}" destId="{FF8C0497-31C2-4D4E-A80A-5CA0080C6B6D}" srcOrd="0" destOrd="0" presId="urn:microsoft.com/office/officeart/2005/8/layout/hList9"/>
    <dgm:cxn modelId="{EC5F5647-86D1-4612-A3CF-0D105E912C80}" type="presOf" srcId="{35846897-0A8C-49B0-98D5-A5E7B62D752F}" destId="{39AE5636-04A4-46ED-999C-CA5E985B87CF}" srcOrd="0"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995275F3-5537-44B6-9035-28DB2E084254}" type="presOf" srcId="{94B680BB-7A6E-40EF-9127-7480F1665AE2}" destId="{174ED669-676A-47E6-B6CB-ADA2D08A5A06}" srcOrd="0" destOrd="0" presId="urn:microsoft.com/office/officeart/2005/8/layout/hList9"/>
    <dgm:cxn modelId="{269E681D-1749-41A4-9238-D1BE03619C93}" type="presOf" srcId="{58BCD068-0AAF-43F3-B964-066D3EB58607}" destId="{FA66BD26-2F48-441C-8F2A-865848C49662}" srcOrd="0" destOrd="0" presId="urn:microsoft.com/office/officeart/2005/8/layout/hList9"/>
    <dgm:cxn modelId="{F92C6336-A4FC-41B3-9BDD-D743F0FDC02B}" type="presOf" srcId="{264EC981-699F-4BFC-96C3-817F544F74E5}" destId="{671DFC71-517A-43C6-843C-A6B1ADAC1598}" srcOrd="1" destOrd="0" presId="urn:microsoft.com/office/officeart/2005/8/layout/hList9"/>
    <dgm:cxn modelId="{8BC347B0-9B9E-4C25-B954-343BF28068AB}" type="presOf" srcId="{5613D66D-5675-4427-867C-D8AFC9637588}" destId="{6E2B03C9-5A38-4F03-A994-5163B2356163}" srcOrd="0" destOrd="0" presId="urn:microsoft.com/office/officeart/2005/8/layout/hList9"/>
    <dgm:cxn modelId="{FD4FC71D-D42D-4645-A73F-2401AF872BD1}" type="presOf" srcId="{889FB469-8861-461C-B4A3-F72CB134A6DB}" destId="{023C0422-44BD-44CA-93BE-F73DECFCCEC5}" srcOrd="0"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3C71D7F0-F05F-48DD-ACA9-ED96D63151A6}" srcId="{5613D66D-5675-4427-867C-D8AFC9637588}" destId="{35846897-0A8C-49B0-98D5-A5E7B62D752F}" srcOrd="1" destOrd="0" parTransId="{08529BE4-0ED0-4C3A-AE82-FEA36516D2A6}" sibTransId="{C79BD99E-22CE-4846-8768-534AEA7C2C73}"/>
    <dgm:cxn modelId="{2E137110-35FC-4D65-98D7-AAD468E0D9BE}" srcId="{D7E8D983-08E8-4132-98A0-C8BD0F5800C2}" destId="{94B680BB-7A6E-40EF-9127-7480F1665AE2}" srcOrd="1" destOrd="0" parTransId="{81EB2879-6A6B-41D8-BA87-4551F1576C2E}" sibTransId="{181680E8-B7EE-4F63-89D6-DBB53AAA6BE3}"/>
    <dgm:cxn modelId="{B0FF21FC-5ED7-4BB8-8EEF-C5EB485C4803}" type="presOf" srcId="{889FB469-8861-461C-B4A3-F72CB134A6DB}" destId="{7ACE7851-048E-4C61-87B7-E7800383FEDC}" srcOrd="1" destOrd="0" presId="urn:microsoft.com/office/officeart/2005/8/layout/hList9"/>
    <dgm:cxn modelId="{9D23D717-C40E-4178-A44F-F0373CC78027}" type="presOf" srcId="{9A36C532-9D07-4F17-9366-0371BA01B97C}" destId="{2E3F6FA8-4264-41A7-A7A5-757022C889F5}" srcOrd="0" destOrd="0" presId="urn:microsoft.com/office/officeart/2005/8/layout/hList9"/>
    <dgm:cxn modelId="{FF41ED53-0615-4894-BCE3-4176BA3B2C70}" srcId="{D7E8D983-08E8-4132-98A0-C8BD0F5800C2}" destId="{889FB469-8861-461C-B4A3-F72CB134A6DB}" srcOrd="0" destOrd="0" parTransId="{8770FE6F-53FE-4A17-A201-3234D9222371}" sibTransId="{BEE418C1-15CF-4ED5-83DB-0E563214829A}"/>
    <dgm:cxn modelId="{01254487-247B-4321-8B33-D64A47D0DD8F}" type="presOf" srcId="{988ABA9F-EF34-4399-8033-5A86BC1E307B}" destId="{38C7B33A-8233-4FF3-9393-31149E8435BF}" srcOrd="1" destOrd="0" presId="urn:microsoft.com/office/officeart/2005/8/layout/hList9"/>
    <dgm:cxn modelId="{D119BFD3-5935-4E5D-AC70-46584A5219D6}" srcId="{35846897-0A8C-49B0-98D5-A5E7B62D752F}" destId="{716A75D6-0528-4493-B18D-0613529ED6AF}" srcOrd="1" destOrd="0" parTransId="{07DBD533-9241-44BB-AB86-C6BAB8A0BE3F}" sibTransId="{A31164D2-63DB-4E13-8D7A-FB359984FD4A}"/>
    <dgm:cxn modelId="{EDCAFF14-11DD-4A95-9A71-7BD67E3D9538}" type="presOf" srcId="{58BCD068-0AAF-43F3-B964-066D3EB58607}" destId="{3B7A5CE1-46C2-4490-A19D-C16923202EF8}" srcOrd="1" destOrd="0" presId="urn:microsoft.com/office/officeart/2005/8/layout/hList9"/>
    <dgm:cxn modelId="{98426155-1249-4D38-AE3B-DA2080D36936}" type="presOf" srcId="{94B680BB-7A6E-40EF-9127-7480F1665AE2}" destId="{BD7FE5E4-BDBF-44AA-B014-684B51DA3052}" srcOrd="1" destOrd="0" presId="urn:microsoft.com/office/officeart/2005/8/layout/hList9"/>
    <dgm:cxn modelId="{BB2CC65E-A309-4591-8382-BB72DA59BE88}" type="presOf" srcId="{264EC981-699F-4BFC-96C3-817F544F74E5}" destId="{E056979F-E2AA-4BB3-81C4-4F61D4FD0294}" srcOrd="0" destOrd="0" presId="urn:microsoft.com/office/officeart/2005/8/layout/hList9"/>
    <dgm:cxn modelId="{D92BC5E7-2015-4D8D-8E69-10E9538788F6}" srcId="{D7E8D983-08E8-4132-98A0-C8BD0F5800C2}" destId="{988ABA9F-EF34-4399-8033-5A86BC1E307B}" srcOrd="2" destOrd="0" parTransId="{F84CD44C-2381-46A1-9793-183A3A7DF045}" sibTransId="{612CAE20-5341-4BDF-BFE8-798D756E3E48}"/>
    <dgm:cxn modelId="{5D99FCA7-CF0F-48C4-8845-96F7D652B987}" type="presParOf" srcId="{6E2B03C9-5A38-4F03-A994-5163B2356163}" destId="{F46D6384-C43E-4967-B423-A69EFF9D5358}" srcOrd="0" destOrd="0" presId="urn:microsoft.com/office/officeart/2005/8/layout/hList9"/>
    <dgm:cxn modelId="{6C233062-1A29-46FE-85EE-25433188EAA4}" type="presParOf" srcId="{6E2B03C9-5A38-4F03-A994-5163B2356163}" destId="{28226108-EC3C-4DC6-9B74-146E15E91CF2}" srcOrd="1" destOrd="0" presId="urn:microsoft.com/office/officeart/2005/8/layout/hList9"/>
    <dgm:cxn modelId="{0C2201D8-EA2F-46D5-A4F8-8C52F815D326}" type="presParOf" srcId="{28226108-EC3C-4DC6-9B74-146E15E91CF2}" destId="{834ED4AB-0E54-496F-BC1E-29E171388DA1}" srcOrd="0" destOrd="0" presId="urn:microsoft.com/office/officeart/2005/8/layout/hList9"/>
    <dgm:cxn modelId="{B25D14DA-0DBB-4752-9C3B-EBFE560F18A8}" type="presParOf" srcId="{28226108-EC3C-4DC6-9B74-146E15E91CF2}" destId="{84435547-64B3-4326-8BBC-C61958DA4A55}" srcOrd="1" destOrd="0" presId="urn:microsoft.com/office/officeart/2005/8/layout/hList9"/>
    <dgm:cxn modelId="{B6310642-4B14-4451-931F-AA9844AD3744}" type="presParOf" srcId="{84435547-64B3-4326-8BBC-C61958DA4A55}" destId="{023C0422-44BD-44CA-93BE-F73DECFCCEC5}" srcOrd="0" destOrd="0" presId="urn:microsoft.com/office/officeart/2005/8/layout/hList9"/>
    <dgm:cxn modelId="{4B99B42D-04D3-45D2-BC27-898E1FEDF85F}" type="presParOf" srcId="{84435547-64B3-4326-8BBC-C61958DA4A55}" destId="{7ACE7851-048E-4C61-87B7-E7800383FEDC}" srcOrd="1" destOrd="0" presId="urn:microsoft.com/office/officeart/2005/8/layout/hList9"/>
    <dgm:cxn modelId="{F590E6DE-A36E-4468-9546-BCBE7FC9B837}" type="presParOf" srcId="{28226108-EC3C-4DC6-9B74-146E15E91CF2}" destId="{42214C09-8481-4D61-A949-DDF6B8514D48}" srcOrd="2" destOrd="0" presId="urn:microsoft.com/office/officeart/2005/8/layout/hList9"/>
    <dgm:cxn modelId="{095F6666-13E0-426A-A5D4-6C8CE449C118}" type="presParOf" srcId="{42214C09-8481-4D61-A949-DDF6B8514D48}" destId="{174ED669-676A-47E6-B6CB-ADA2D08A5A06}" srcOrd="0" destOrd="0" presId="urn:microsoft.com/office/officeart/2005/8/layout/hList9"/>
    <dgm:cxn modelId="{B6F803E8-CE48-4039-A491-B370E6F933B9}" type="presParOf" srcId="{42214C09-8481-4D61-A949-DDF6B8514D48}" destId="{BD7FE5E4-BDBF-44AA-B014-684B51DA3052}" srcOrd="1" destOrd="0" presId="urn:microsoft.com/office/officeart/2005/8/layout/hList9"/>
    <dgm:cxn modelId="{519ED944-ADFF-478F-A9B3-2BA5E830A289}" type="presParOf" srcId="{28226108-EC3C-4DC6-9B74-146E15E91CF2}" destId="{DF8AC1B4-8CF1-4C9E-84AC-D337916C8ED9}" srcOrd="3" destOrd="0" presId="urn:microsoft.com/office/officeart/2005/8/layout/hList9"/>
    <dgm:cxn modelId="{FBFA8A0A-435E-4F45-8109-4B79A1860212}" type="presParOf" srcId="{DF8AC1B4-8CF1-4C9E-84AC-D337916C8ED9}" destId="{FF8C0497-31C2-4D4E-A80A-5CA0080C6B6D}" srcOrd="0" destOrd="0" presId="urn:microsoft.com/office/officeart/2005/8/layout/hList9"/>
    <dgm:cxn modelId="{745389A4-DB38-4A3C-8EA3-1137D3DC58BB}" type="presParOf" srcId="{DF8AC1B4-8CF1-4C9E-84AC-D337916C8ED9}" destId="{38C7B33A-8233-4FF3-9393-31149E8435BF}" srcOrd="1" destOrd="0" presId="urn:microsoft.com/office/officeart/2005/8/layout/hList9"/>
    <dgm:cxn modelId="{552A9DAF-2512-48AF-B9F4-7C53739D105B}" type="presParOf" srcId="{28226108-EC3C-4DC6-9B74-146E15E91CF2}" destId="{727B699E-5E3E-436A-8E76-12D572C8DB8D}" srcOrd="4" destOrd="0" presId="urn:microsoft.com/office/officeart/2005/8/layout/hList9"/>
    <dgm:cxn modelId="{3AE1439E-B262-4171-87E7-977C1EB5417D}" type="presParOf" srcId="{727B699E-5E3E-436A-8E76-12D572C8DB8D}" destId="{2E3F6FA8-4264-41A7-A7A5-757022C889F5}" srcOrd="0" destOrd="0" presId="urn:microsoft.com/office/officeart/2005/8/layout/hList9"/>
    <dgm:cxn modelId="{5DC1D96B-F473-4E2A-BE67-1940A52D0914}" type="presParOf" srcId="{727B699E-5E3E-436A-8E76-12D572C8DB8D}" destId="{0FCA5FDC-B85B-449E-9877-D1139D765093}" srcOrd="1" destOrd="0" presId="urn:microsoft.com/office/officeart/2005/8/layout/hList9"/>
    <dgm:cxn modelId="{F9A278C6-0BB0-41C3-9BA0-D3C74C63FD8A}" type="presParOf" srcId="{6E2B03C9-5A38-4F03-A994-5163B2356163}" destId="{8D35FABC-0324-49B9-9E6D-EE44214BF43E}" srcOrd="2" destOrd="0" presId="urn:microsoft.com/office/officeart/2005/8/layout/hList9"/>
    <dgm:cxn modelId="{51D98415-BE40-41A0-97BE-1F3A138468B9}" type="presParOf" srcId="{6E2B03C9-5A38-4F03-A994-5163B2356163}" destId="{47915B5C-19C9-463B-8E4F-77AF5216CC7F}" srcOrd="3" destOrd="0" presId="urn:microsoft.com/office/officeart/2005/8/layout/hList9"/>
    <dgm:cxn modelId="{25FEE0ED-F4AC-4142-BA5F-0B78956299EF}" type="presParOf" srcId="{6E2B03C9-5A38-4F03-A994-5163B2356163}" destId="{8704CBB6-7A29-4293-A45B-783B10C57EB7}" srcOrd="4" destOrd="0" presId="urn:microsoft.com/office/officeart/2005/8/layout/hList9"/>
    <dgm:cxn modelId="{6B740C2F-A1C2-4103-B229-4CA5E82911DF}" type="presParOf" srcId="{6E2B03C9-5A38-4F03-A994-5163B2356163}" destId="{FEC13D25-5890-4C53-B150-A64067A98411}" srcOrd="5" destOrd="0" presId="urn:microsoft.com/office/officeart/2005/8/layout/hList9"/>
    <dgm:cxn modelId="{73170355-2CB8-42D5-9D19-4EE1681B45D8}" type="presParOf" srcId="{6E2B03C9-5A38-4F03-A994-5163B2356163}" destId="{1532B4E1-9802-43CC-9304-46AE1C6C1EED}" srcOrd="6" destOrd="0" presId="urn:microsoft.com/office/officeart/2005/8/layout/hList9"/>
    <dgm:cxn modelId="{8129B695-D41E-46C8-AF4C-D12234CC5261}" type="presParOf" srcId="{1532B4E1-9802-43CC-9304-46AE1C6C1EED}" destId="{62443FEF-9216-4BDE-B0F0-B20B24322C35}" srcOrd="0" destOrd="0" presId="urn:microsoft.com/office/officeart/2005/8/layout/hList9"/>
    <dgm:cxn modelId="{81BCB88A-5428-47C4-9515-A8BD4C8E3168}" type="presParOf" srcId="{1532B4E1-9802-43CC-9304-46AE1C6C1EED}" destId="{CED2BA14-9AB8-4B74-9B55-808461DBD303}" srcOrd="1" destOrd="0" presId="urn:microsoft.com/office/officeart/2005/8/layout/hList9"/>
    <dgm:cxn modelId="{A40592DE-C3B8-4EFE-91E8-FD1A7DD30E3F}" type="presParOf" srcId="{CED2BA14-9AB8-4B74-9B55-808461DBD303}" destId="{FA66BD26-2F48-441C-8F2A-865848C49662}" srcOrd="0" destOrd="0" presId="urn:microsoft.com/office/officeart/2005/8/layout/hList9"/>
    <dgm:cxn modelId="{0B04EA29-5A0B-4CD3-A9CA-141EA00C2F60}" type="presParOf" srcId="{CED2BA14-9AB8-4B74-9B55-808461DBD303}" destId="{3B7A5CE1-46C2-4490-A19D-C16923202EF8}" srcOrd="1" destOrd="0" presId="urn:microsoft.com/office/officeart/2005/8/layout/hList9"/>
    <dgm:cxn modelId="{77A43C84-B136-4743-925E-E9A83BA6717B}" type="presParOf" srcId="{1532B4E1-9802-43CC-9304-46AE1C6C1EED}" destId="{7832B120-9506-4FF0-8D1F-A2A1108CB98D}" srcOrd="2" destOrd="0" presId="urn:microsoft.com/office/officeart/2005/8/layout/hList9"/>
    <dgm:cxn modelId="{75EF3F60-2081-48B8-BA0A-4D7AE38F8C57}" type="presParOf" srcId="{7832B120-9506-4FF0-8D1F-A2A1108CB98D}" destId="{A60A2D16-E3E0-4E3E-82CF-7A4119FE7133}" srcOrd="0" destOrd="0" presId="urn:microsoft.com/office/officeart/2005/8/layout/hList9"/>
    <dgm:cxn modelId="{67039925-F2DA-42AE-9E7D-BFC337F2BC22}" type="presParOf" srcId="{7832B120-9506-4FF0-8D1F-A2A1108CB98D}" destId="{5A344F70-ECCE-477D-BDF1-47193386C550}" srcOrd="1" destOrd="0" presId="urn:microsoft.com/office/officeart/2005/8/layout/hList9"/>
    <dgm:cxn modelId="{EE1A8A0E-8237-4CFD-BD64-273A95461EA5}" type="presParOf" srcId="{1532B4E1-9802-43CC-9304-46AE1C6C1EED}" destId="{DD927ACF-585E-4BD8-B949-478861F891D3}" srcOrd="3" destOrd="0" presId="urn:microsoft.com/office/officeart/2005/8/layout/hList9"/>
    <dgm:cxn modelId="{115690E9-C806-41E5-BB03-ED2D4D1C8B7B}" type="presParOf" srcId="{DD927ACF-585E-4BD8-B949-478861F891D3}" destId="{E056979F-E2AA-4BB3-81C4-4F61D4FD0294}" srcOrd="0" destOrd="0" presId="urn:microsoft.com/office/officeart/2005/8/layout/hList9"/>
    <dgm:cxn modelId="{3F490B14-3895-4BE1-90BC-19E785EBF267}" type="presParOf" srcId="{DD927ACF-585E-4BD8-B949-478861F891D3}" destId="{671DFC71-517A-43C6-843C-A6B1ADAC1598}" srcOrd="1" destOrd="0" presId="urn:microsoft.com/office/officeart/2005/8/layout/hList9"/>
    <dgm:cxn modelId="{709EA817-D8F9-417D-99A9-EF445A1D76DA}" type="presParOf" srcId="{6E2B03C9-5A38-4F03-A994-5163B2356163}" destId="{74C6C561-93A3-4B40-ADCA-C3924715DDE4}" srcOrd="7" destOrd="0" presId="urn:microsoft.com/office/officeart/2005/8/layout/hList9"/>
    <dgm:cxn modelId="{BA485FDD-ACEB-4E0E-A998-EFE86AB877B2}"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rotWithShape="0">
          <a:blip xmlns:r="http://schemas.openxmlformats.org/officeDocument/2006/relationships" r:embed="rId1"/>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94B680BB-7A6E-40EF-9127-7480F1665AE2}">
      <dgm:prSet phldrT="[Testo]" custT="1"/>
      <dgm:spPr/>
      <dgm:t>
        <a:bodyPr/>
        <a:lstStyle/>
        <a:p>
          <a:r>
            <a:rPr lang="it-IT" sz="1050" b="1" dirty="0" err="1" smtClean="0"/>
            <a:t>Demonstration</a:t>
          </a:r>
          <a:r>
            <a:rPr lang="it-IT" sz="1050" b="1" dirty="0" smtClean="0"/>
            <a:t> of </a:t>
          </a:r>
          <a:r>
            <a:rPr lang="it-IT" sz="1050" b="1" dirty="0" err="1" smtClean="0"/>
            <a:t>advanced</a:t>
          </a:r>
          <a:r>
            <a:rPr lang="it-IT" sz="1050" b="1" dirty="0" smtClean="0"/>
            <a:t> </a:t>
          </a:r>
          <a:r>
            <a:rPr lang="it-IT" sz="1050" b="1" dirty="0" err="1" smtClean="0"/>
            <a:t>biofuel</a:t>
          </a:r>
          <a:r>
            <a:rPr lang="it-IT" sz="1050" b="1" dirty="0" smtClean="0"/>
            <a:t> </a:t>
          </a:r>
          <a:r>
            <a:rPr lang="it-IT" sz="1050" b="1" dirty="0" err="1" smtClean="0"/>
            <a:t>technologies</a:t>
          </a:r>
          <a:r>
            <a:rPr lang="it-IT" sz="1050" b="1" dirty="0" smtClean="0"/>
            <a:t> (IA)</a:t>
          </a:r>
          <a:endParaRPr lang="it-IT" sz="1050" b="1" dirty="0"/>
        </a:p>
      </dgm:t>
    </dgm:pt>
    <dgm:pt modelId="{81EB2879-6A6B-41D8-BA87-4551F1576C2E}" type="parTrans" cxnId="{2E137110-35FC-4D65-98D7-AAD468E0D9BE}">
      <dgm:prSet/>
      <dgm:spPr/>
      <dgm:t>
        <a:bodyPr/>
        <a:lstStyle/>
        <a:p>
          <a:endParaRPr lang="it-IT"/>
        </a:p>
      </dgm:t>
    </dgm:pt>
    <dgm:pt modelId="{181680E8-B7EE-4F63-89D6-DBB53AAA6BE3}" type="sibTrans" cxnId="{2E137110-35FC-4D65-98D7-AAD468E0D9BE}">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dgm:spPr/>
      <dgm:t>
        <a:bodyPr/>
        <a:lstStyle/>
        <a:p>
          <a:r>
            <a:rPr lang="it-IT" b="1" dirty="0" smtClean="0"/>
            <a:t>Development of new RES and H/C Technologies (RIA)</a:t>
          </a:r>
          <a:endParaRPr lang="it-IT"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err="1" smtClean="0"/>
            <a:t>Demonstration</a:t>
          </a:r>
          <a:r>
            <a:rPr lang="it-IT" b="1" dirty="0" smtClean="0"/>
            <a:t> of RES and H/C </a:t>
          </a:r>
          <a:r>
            <a:rPr lang="it-IT" b="1" dirty="0" err="1" smtClean="0"/>
            <a:t>technologies</a:t>
          </a:r>
          <a:r>
            <a:rPr lang="it-IT" b="1" dirty="0" smtClean="0"/>
            <a:t> (IA)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988ABA9F-EF34-4399-8033-5A86BC1E307B}">
      <dgm:prSet custT="1"/>
      <dgm:spPr/>
      <dgm:t>
        <a:bodyPr/>
        <a:lstStyle/>
        <a:p>
          <a:r>
            <a:rPr lang="it-IT" sz="1050" b="1" dirty="0" smtClean="0"/>
            <a:t>Market </a:t>
          </a:r>
          <a:r>
            <a:rPr lang="it-IT" sz="1050" b="1" dirty="0" err="1" smtClean="0"/>
            <a:t>uptake</a:t>
          </a:r>
          <a:r>
            <a:rPr lang="it-IT" sz="1050" b="1" dirty="0" smtClean="0"/>
            <a:t> of </a:t>
          </a:r>
          <a:r>
            <a:rPr lang="it-IT" sz="1050" b="1" dirty="0" err="1" smtClean="0"/>
            <a:t>existing</a:t>
          </a:r>
          <a:r>
            <a:rPr lang="it-IT" sz="1050" b="1" dirty="0" smtClean="0"/>
            <a:t> and </a:t>
          </a:r>
          <a:r>
            <a:rPr lang="it-IT" sz="1050" b="1" dirty="0" err="1" smtClean="0"/>
            <a:t>emerging</a:t>
          </a:r>
          <a:r>
            <a:rPr lang="it-IT" sz="1050" b="1" dirty="0" smtClean="0"/>
            <a:t> RES and H/C </a:t>
          </a:r>
          <a:r>
            <a:rPr lang="it-IT" sz="1050" b="1" dirty="0" err="1" smtClean="0"/>
            <a:t>technologies</a:t>
          </a:r>
          <a:r>
            <a:rPr lang="it-IT" sz="1050" b="1" dirty="0" smtClean="0"/>
            <a:t> (CSA)</a:t>
          </a:r>
          <a:endParaRPr lang="it-IT" sz="1050" b="1" dirty="0"/>
        </a:p>
      </dgm:t>
    </dgm:pt>
    <dgm:pt modelId="{F84CD44C-2381-46A1-9793-183A3A7DF045}" type="parTrans" cxnId="{D92BC5E7-2015-4D8D-8E69-10E9538788F6}">
      <dgm:prSet/>
      <dgm:spPr/>
      <dgm:t>
        <a:bodyPr/>
        <a:lstStyle/>
        <a:p>
          <a:endParaRPr lang="it-IT"/>
        </a:p>
      </dgm:t>
    </dgm:pt>
    <dgm:pt modelId="{612CAE20-5341-4BDF-BFE8-798D756E3E48}" type="sibTrans" cxnId="{D92BC5E7-2015-4D8D-8E69-10E9538788F6}">
      <dgm:prSet/>
      <dgm:spPr/>
      <dgm:t>
        <a:bodyPr/>
        <a:lstStyle/>
        <a:p>
          <a:endParaRPr lang="it-IT"/>
        </a:p>
      </dgm:t>
    </dgm:pt>
    <dgm:pt modelId="{264EC981-699F-4BFC-96C3-817F544F74E5}">
      <dgm:prSet/>
      <dgm:spPr/>
      <dgm:t>
        <a:bodyPr/>
        <a:lstStyle/>
        <a:p>
          <a:r>
            <a:rPr lang="it-IT" b="1" dirty="0" err="1" smtClean="0"/>
            <a:t>Transmission</a:t>
          </a:r>
          <a:r>
            <a:rPr lang="it-IT" b="1" dirty="0" smtClean="0"/>
            <a:t> </a:t>
          </a:r>
          <a:r>
            <a:rPr lang="it-IT" b="1" dirty="0" err="1" smtClean="0"/>
            <a:t>grid</a:t>
          </a:r>
          <a:r>
            <a:rPr lang="it-IT" b="1" dirty="0" smtClean="0"/>
            <a:t> and </a:t>
          </a:r>
          <a:r>
            <a:rPr lang="it-IT" b="1" dirty="0" err="1" smtClean="0"/>
            <a:t>wholesale</a:t>
          </a:r>
          <a:r>
            <a:rPr lang="it-IT" b="1" dirty="0" smtClean="0"/>
            <a:t> market (IA</a:t>
          </a:r>
          <a:r>
            <a:rPr lang="it-IT" dirty="0" smtClean="0"/>
            <a:t>)</a:t>
          </a:r>
          <a:endParaRPr lang="it-IT" dirty="0"/>
        </a:p>
      </dgm:t>
    </dgm:pt>
    <dgm:pt modelId="{74D9FC0B-A816-4D17-A756-9D170E4CB4B3}" type="parTrans" cxnId="{672796EC-5ED6-493E-9E92-A91BEFDE30D6}">
      <dgm:prSet/>
      <dgm:spPr/>
      <dgm:t>
        <a:bodyPr/>
        <a:lstStyle/>
        <a:p>
          <a:endParaRPr lang="it-IT"/>
        </a:p>
      </dgm:t>
    </dgm:pt>
    <dgm:pt modelId="{C146CC06-B3F4-427A-9BF4-924A1BBAE664}" type="sibTrans" cxnId="{672796EC-5ED6-493E-9E92-A91BEFDE30D6}">
      <dgm:prSet/>
      <dgm:spPr/>
      <dgm:t>
        <a:bodyPr/>
        <a:lstStyle/>
        <a:p>
          <a:endParaRPr lang="it-IT"/>
        </a:p>
      </dgm:t>
    </dgm:pt>
    <dgm:pt modelId="{60B94558-21AC-462E-BFDA-84BBE4A45510}">
      <dgm:prSet/>
      <dgm:spPr/>
      <dgm:t>
        <a:bodyPr/>
        <a:lstStyle/>
        <a:p>
          <a:r>
            <a:rPr lang="it-IT" b="1" dirty="0" smtClean="0"/>
            <a:t>CCS (RIA)</a:t>
          </a:r>
          <a:endParaRPr lang="it-IT" b="1" dirty="0"/>
        </a:p>
      </dgm:t>
    </dgm:pt>
    <dgm:pt modelId="{A3DD3E9D-C14B-4212-9117-4D1416F2AF00}" type="parTrans" cxnId="{C93B260B-5273-4819-8B39-7DA282C66803}">
      <dgm:prSet/>
      <dgm:spPr/>
      <dgm:t>
        <a:bodyPr/>
        <a:lstStyle/>
        <a:p>
          <a:endParaRPr lang="it-IT"/>
        </a:p>
      </dgm:t>
    </dgm:pt>
    <dgm:pt modelId="{7357D3DE-2772-4005-8032-73142ADBFB40}" type="sibTrans" cxnId="{C93B260B-5273-4819-8B39-7DA282C66803}">
      <dgm:prSet/>
      <dgm:spPr/>
      <dgm:t>
        <a:bodyPr/>
        <a:lstStyle/>
        <a:p>
          <a:endParaRPr lang="it-IT"/>
        </a:p>
      </dgm:t>
    </dgm:pt>
    <dgm:pt modelId="{6B9A20B9-4F88-4177-89F9-563C16587C52}">
      <dgm:prSet/>
      <dgm:spPr/>
      <dgm:t>
        <a:bodyPr/>
        <a:lstStyle/>
        <a:p>
          <a:r>
            <a:rPr lang="it-IT" b="1" dirty="0" smtClean="0"/>
            <a:t>Large scale </a:t>
          </a:r>
          <a:r>
            <a:rPr lang="it-IT" b="1" dirty="0" err="1" smtClean="0"/>
            <a:t>energy</a:t>
          </a:r>
          <a:r>
            <a:rPr lang="it-IT" b="1" dirty="0" smtClean="0"/>
            <a:t> </a:t>
          </a:r>
          <a:r>
            <a:rPr lang="it-IT" b="1" dirty="0" err="1" smtClean="0"/>
            <a:t>storage</a:t>
          </a:r>
          <a:r>
            <a:rPr lang="it-IT" b="1" dirty="0" smtClean="0"/>
            <a:t> (IA)</a:t>
          </a:r>
          <a:endParaRPr lang="it-IT" b="1" dirty="0"/>
        </a:p>
      </dgm:t>
    </dgm:pt>
    <dgm:pt modelId="{8E4A28F6-04C1-4945-9D5F-C4FCDBE79B62}" type="parTrans" cxnId="{3EC0CEC6-3EB6-4E70-90AE-7C7797C5F1A5}">
      <dgm:prSet/>
      <dgm:spPr/>
      <dgm:t>
        <a:bodyPr/>
        <a:lstStyle/>
        <a:p>
          <a:endParaRPr lang="it-IT"/>
        </a:p>
      </dgm:t>
    </dgm:pt>
    <dgm:pt modelId="{4A63B500-C58D-484B-A971-D07D32AA7A9B}" type="sibTrans" cxnId="{3EC0CEC6-3EB6-4E70-90AE-7C7797C5F1A5}">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7"/>
      <dgm:spPr/>
      <dgm:t>
        <a:bodyPr/>
        <a:lstStyle/>
        <a:p>
          <a:endParaRPr lang="it-IT"/>
        </a:p>
      </dgm:t>
    </dgm:pt>
    <dgm:pt modelId="{7ACE7851-048E-4C61-87B7-E7800383FEDC}" type="pres">
      <dgm:prSet presAssocID="{D7E8D983-08E8-4132-98A0-C8BD0F5800C2}" presName="firstChildTx" presStyleLbl="bgAccFollowNode1" presStyleIdx="0" presStyleCnt="7">
        <dgm:presLayoutVars>
          <dgm:bulletEnabled val="1"/>
        </dgm:presLayoutVars>
      </dgm:prSet>
      <dgm:spPr/>
      <dgm:t>
        <a:bodyPr/>
        <a:lstStyle/>
        <a:p>
          <a:endParaRPr lang="it-IT"/>
        </a:p>
      </dgm:t>
    </dgm:pt>
    <dgm:pt modelId="{DF8AC1B4-8CF1-4C9E-84AC-D337916C8ED9}" type="pres">
      <dgm:prSet presAssocID="{988ABA9F-EF34-4399-8033-5A86BC1E307B}" presName="comp" presStyleCnt="0"/>
      <dgm:spPr/>
    </dgm:pt>
    <dgm:pt modelId="{FF8C0497-31C2-4D4E-A80A-5CA0080C6B6D}" type="pres">
      <dgm:prSet presAssocID="{988ABA9F-EF34-4399-8033-5A86BC1E307B}" presName="child" presStyleLbl="bgAccFollowNode1" presStyleIdx="1" presStyleCnt="7"/>
      <dgm:spPr/>
      <dgm:t>
        <a:bodyPr/>
        <a:lstStyle/>
        <a:p>
          <a:endParaRPr lang="it-IT"/>
        </a:p>
      </dgm:t>
    </dgm:pt>
    <dgm:pt modelId="{38C7B33A-8233-4FF3-9393-31149E8435BF}" type="pres">
      <dgm:prSet presAssocID="{988ABA9F-EF34-4399-8033-5A86BC1E307B}" presName="childTx" presStyleLbl="bgAccFollowNode1" presStyleIdx="1" presStyleCnt="7">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custLinFactNeighborX="-623" custLinFactNeighborY="4672"/>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2" presStyleCnt="7"/>
      <dgm:spPr/>
      <dgm:t>
        <a:bodyPr/>
        <a:lstStyle/>
        <a:p>
          <a:endParaRPr lang="it-IT"/>
        </a:p>
      </dgm:t>
    </dgm:pt>
    <dgm:pt modelId="{3B7A5CE1-46C2-4490-A19D-C16923202EF8}" type="pres">
      <dgm:prSet presAssocID="{35846897-0A8C-49B0-98D5-A5E7B62D752F}" presName="firstChildTx" presStyleLbl="bgAccFollowNode1" presStyleIdx="2" presStyleCnt="7">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3" presStyleCnt="7"/>
      <dgm:spPr/>
      <dgm:t>
        <a:bodyPr/>
        <a:lstStyle/>
        <a:p>
          <a:endParaRPr lang="it-IT"/>
        </a:p>
      </dgm:t>
    </dgm:pt>
    <dgm:pt modelId="{5A344F70-ECCE-477D-BDF1-47193386C550}" type="pres">
      <dgm:prSet presAssocID="{716A75D6-0528-4493-B18D-0613529ED6AF}" presName="childTx" presStyleLbl="bgAccFollowNode1" presStyleIdx="3" presStyleCnt="7">
        <dgm:presLayoutVars>
          <dgm:bulletEnabled val="1"/>
        </dgm:presLayoutVars>
      </dgm:prSet>
      <dgm:spPr/>
      <dgm:t>
        <a:bodyPr/>
        <a:lstStyle/>
        <a:p>
          <a:endParaRPr lang="it-IT"/>
        </a:p>
      </dgm:t>
    </dgm:pt>
    <dgm:pt modelId="{DD927ACF-585E-4BD8-B949-478861F891D3}" type="pres">
      <dgm:prSet presAssocID="{264EC981-699F-4BFC-96C3-817F544F74E5}" presName="comp" presStyleCnt="0"/>
      <dgm:spPr/>
    </dgm:pt>
    <dgm:pt modelId="{E056979F-E2AA-4BB3-81C4-4F61D4FD0294}" type="pres">
      <dgm:prSet presAssocID="{264EC981-699F-4BFC-96C3-817F544F74E5}" presName="child" presStyleLbl="bgAccFollowNode1" presStyleIdx="4" presStyleCnt="7"/>
      <dgm:spPr/>
      <dgm:t>
        <a:bodyPr/>
        <a:lstStyle/>
        <a:p>
          <a:endParaRPr lang="it-IT"/>
        </a:p>
      </dgm:t>
    </dgm:pt>
    <dgm:pt modelId="{671DFC71-517A-43C6-843C-A6B1ADAC1598}" type="pres">
      <dgm:prSet presAssocID="{264EC981-699F-4BFC-96C3-817F544F74E5}" presName="childTx" presStyleLbl="bgAccFollowNode1" presStyleIdx="4" presStyleCnt="7">
        <dgm:presLayoutVars>
          <dgm:bulletEnabled val="1"/>
        </dgm:presLayoutVars>
      </dgm:prSet>
      <dgm:spPr/>
      <dgm:t>
        <a:bodyPr/>
        <a:lstStyle/>
        <a:p>
          <a:endParaRPr lang="it-IT"/>
        </a:p>
      </dgm:t>
    </dgm:pt>
    <dgm:pt modelId="{7120C8C3-CA17-4D86-8757-64FB581DA28B}" type="pres">
      <dgm:prSet presAssocID="{60B94558-21AC-462E-BFDA-84BBE4A45510}" presName="comp" presStyleCnt="0"/>
      <dgm:spPr/>
    </dgm:pt>
    <dgm:pt modelId="{F9594DB2-B86B-44E0-AEDE-0E96C372DA34}" type="pres">
      <dgm:prSet presAssocID="{60B94558-21AC-462E-BFDA-84BBE4A45510}" presName="child" presStyleLbl="bgAccFollowNode1" presStyleIdx="5" presStyleCnt="7"/>
      <dgm:spPr/>
      <dgm:t>
        <a:bodyPr/>
        <a:lstStyle/>
        <a:p>
          <a:endParaRPr lang="it-IT"/>
        </a:p>
      </dgm:t>
    </dgm:pt>
    <dgm:pt modelId="{E6A7793E-DE89-4FE2-86C8-8C3C63A983ED}" type="pres">
      <dgm:prSet presAssocID="{60B94558-21AC-462E-BFDA-84BBE4A45510}" presName="childTx" presStyleLbl="bgAccFollowNode1" presStyleIdx="5" presStyleCnt="7">
        <dgm:presLayoutVars>
          <dgm:bulletEnabled val="1"/>
        </dgm:presLayoutVars>
      </dgm:prSet>
      <dgm:spPr/>
      <dgm:t>
        <a:bodyPr/>
        <a:lstStyle/>
        <a:p>
          <a:endParaRPr lang="it-IT"/>
        </a:p>
      </dgm:t>
    </dgm:pt>
    <dgm:pt modelId="{7EE671D3-F53D-401C-BC37-A2FE315C617C}" type="pres">
      <dgm:prSet presAssocID="{6B9A20B9-4F88-4177-89F9-563C16587C52}" presName="comp" presStyleCnt="0"/>
      <dgm:spPr/>
    </dgm:pt>
    <dgm:pt modelId="{042896EA-AB2B-48ED-A7AA-D660B9E12A05}" type="pres">
      <dgm:prSet presAssocID="{6B9A20B9-4F88-4177-89F9-563C16587C52}" presName="child" presStyleLbl="bgAccFollowNode1" presStyleIdx="6" presStyleCnt="7"/>
      <dgm:spPr/>
      <dgm:t>
        <a:bodyPr/>
        <a:lstStyle/>
        <a:p>
          <a:endParaRPr lang="it-IT"/>
        </a:p>
      </dgm:t>
    </dgm:pt>
    <dgm:pt modelId="{D061A0D0-DC62-422E-8BC3-1E1ADA7D7C51}" type="pres">
      <dgm:prSet presAssocID="{6B9A20B9-4F88-4177-89F9-563C16587C52}" presName="childTx" presStyleLbl="bgAccFollowNode1" presStyleIdx="6" presStyleCnt="7">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80E176D9-D884-4D18-911D-32554EDD6E47}" type="presOf" srcId="{94B680BB-7A6E-40EF-9127-7480F1665AE2}" destId="{023C0422-44BD-44CA-93BE-F73DECFCCEC5}" srcOrd="0" destOrd="0" presId="urn:microsoft.com/office/officeart/2005/8/layout/hList9"/>
    <dgm:cxn modelId="{2A608371-728A-4D98-A22B-64F6A3E65183}" type="presOf" srcId="{264EC981-699F-4BFC-96C3-817F544F74E5}" destId="{E056979F-E2AA-4BB3-81C4-4F61D4FD0294}" srcOrd="0" destOrd="0" presId="urn:microsoft.com/office/officeart/2005/8/layout/hList9"/>
    <dgm:cxn modelId="{08E6E9EE-284A-425D-B67A-F8C37421F166}" type="presOf" srcId="{60B94558-21AC-462E-BFDA-84BBE4A45510}" destId="{F9594DB2-B86B-44E0-AEDE-0E96C372DA34}" srcOrd="0" destOrd="0" presId="urn:microsoft.com/office/officeart/2005/8/layout/hList9"/>
    <dgm:cxn modelId="{B839441B-AA3B-4424-A7C2-B14D65B7BAB3}" type="presOf" srcId="{58BCD068-0AAF-43F3-B964-066D3EB58607}" destId="{FA66BD26-2F48-441C-8F2A-865848C49662}" srcOrd="0" destOrd="0" presId="urn:microsoft.com/office/officeart/2005/8/layout/hList9"/>
    <dgm:cxn modelId="{395302AB-F47B-465F-BF74-00EA9B63286E}" type="presOf" srcId="{716A75D6-0528-4493-B18D-0613529ED6AF}" destId="{5A344F70-ECCE-477D-BDF1-47193386C550}" srcOrd="1" destOrd="0" presId="urn:microsoft.com/office/officeart/2005/8/layout/hList9"/>
    <dgm:cxn modelId="{BFAD3EEA-8A12-4C79-84B4-7196354FED07}" type="presOf" srcId="{5613D66D-5675-4427-867C-D8AFC9637588}" destId="{6E2B03C9-5A38-4F03-A994-5163B2356163}" srcOrd="0" destOrd="0" presId="urn:microsoft.com/office/officeart/2005/8/layout/hList9"/>
    <dgm:cxn modelId="{1F19A765-E32E-4BEE-B915-BD9211F652EB}" type="presOf" srcId="{35846897-0A8C-49B0-98D5-A5E7B62D752F}" destId="{39AE5636-04A4-46ED-999C-CA5E985B87CF}" srcOrd="0" destOrd="0" presId="urn:microsoft.com/office/officeart/2005/8/layout/hList9"/>
    <dgm:cxn modelId="{B1A55ABA-82D3-4592-8606-A25E8FC7A041}" type="presOf" srcId="{D7E8D983-08E8-4132-98A0-C8BD0F5800C2}" destId="{47915B5C-19C9-463B-8E4F-77AF5216CC7F}" srcOrd="0" destOrd="0" presId="urn:microsoft.com/office/officeart/2005/8/layout/hList9"/>
    <dgm:cxn modelId="{C93B260B-5273-4819-8B39-7DA282C66803}" srcId="{35846897-0A8C-49B0-98D5-A5E7B62D752F}" destId="{60B94558-21AC-462E-BFDA-84BBE4A45510}" srcOrd="3" destOrd="0" parTransId="{A3DD3E9D-C14B-4212-9117-4D1416F2AF00}" sibTransId="{7357D3DE-2772-4005-8032-73142ADBFB40}"/>
    <dgm:cxn modelId="{672796EC-5ED6-493E-9E92-A91BEFDE30D6}" srcId="{35846897-0A8C-49B0-98D5-A5E7B62D752F}" destId="{264EC981-699F-4BFC-96C3-817F544F74E5}" srcOrd="2" destOrd="0" parTransId="{74D9FC0B-A816-4D17-A756-9D170E4CB4B3}" sibTransId="{C146CC06-B3F4-427A-9BF4-924A1BBAE664}"/>
    <dgm:cxn modelId="{2EB4F352-D424-450F-8A66-639E5B26F096}" type="presOf" srcId="{6B9A20B9-4F88-4177-89F9-563C16587C52}" destId="{D061A0D0-DC62-422E-8BC3-1E1ADA7D7C51}" srcOrd="1" destOrd="0" presId="urn:microsoft.com/office/officeart/2005/8/layout/hList9"/>
    <dgm:cxn modelId="{FE97D692-B1AB-415A-ADB0-DC9D729BF0D3}" type="presOf" srcId="{6B9A20B9-4F88-4177-89F9-563C16587C52}" destId="{042896EA-AB2B-48ED-A7AA-D660B9E12A05}" srcOrd="0"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90DC513F-EC2B-4ED3-929E-1FFDC8C58625}" type="presOf" srcId="{988ABA9F-EF34-4399-8033-5A86BC1E307B}" destId="{38C7B33A-8233-4FF3-9393-31149E8435BF}" srcOrd="1" destOrd="0" presId="urn:microsoft.com/office/officeart/2005/8/layout/hList9"/>
    <dgm:cxn modelId="{F8B5F24F-466C-4B4A-BF0A-5872414C59B9}" type="presOf" srcId="{264EC981-699F-4BFC-96C3-817F544F74E5}" destId="{671DFC71-517A-43C6-843C-A6B1ADAC1598}" srcOrd="1"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ADE056F8-7153-45CC-92F8-EE2120DCD36E}" type="presOf" srcId="{58BCD068-0AAF-43F3-B964-066D3EB58607}" destId="{3B7A5CE1-46C2-4490-A19D-C16923202EF8}" srcOrd="1" destOrd="0" presId="urn:microsoft.com/office/officeart/2005/8/layout/hList9"/>
    <dgm:cxn modelId="{8AAC8A34-F2A6-46F2-9706-8F30A2882D4F}" type="presOf" srcId="{988ABA9F-EF34-4399-8033-5A86BC1E307B}" destId="{FF8C0497-31C2-4D4E-A80A-5CA0080C6B6D}" srcOrd="0" destOrd="0" presId="urn:microsoft.com/office/officeart/2005/8/layout/hList9"/>
    <dgm:cxn modelId="{3C71D7F0-F05F-48DD-ACA9-ED96D63151A6}" srcId="{5613D66D-5675-4427-867C-D8AFC9637588}" destId="{35846897-0A8C-49B0-98D5-A5E7B62D752F}" srcOrd="1" destOrd="0" parTransId="{08529BE4-0ED0-4C3A-AE82-FEA36516D2A6}" sibTransId="{C79BD99E-22CE-4846-8768-534AEA7C2C73}"/>
    <dgm:cxn modelId="{3EC0CEC6-3EB6-4E70-90AE-7C7797C5F1A5}" srcId="{35846897-0A8C-49B0-98D5-A5E7B62D752F}" destId="{6B9A20B9-4F88-4177-89F9-563C16587C52}" srcOrd="4" destOrd="0" parTransId="{8E4A28F6-04C1-4945-9D5F-C4FCDBE79B62}" sibTransId="{4A63B500-C58D-484B-A971-D07D32AA7A9B}"/>
    <dgm:cxn modelId="{2E137110-35FC-4D65-98D7-AAD468E0D9BE}" srcId="{D7E8D983-08E8-4132-98A0-C8BD0F5800C2}" destId="{94B680BB-7A6E-40EF-9127-7480F1665AE2}" srcOrd="0" destOrd="0" parTransId="{81EB2879-6A6B-41D8-BA87-4551F1576C2E}" sibTransId="{181680E8-B7EE-4F63-89D6-DBB53AAA6BE3}"/>
    <dgm:cxn modelId="{44DFA734-6988-4B88-A848-6C356D9F11B1}" type="presOf" srcId="{60B94558-21AC-462E-BFDA-84BBE4A45510}" destId="{E6A7793E-DE89-4FE2-86C8-8C3C63A983ED}" srcOrd="1" destOrd="0" presId="urn:microsoft.com/office/officeart/2005/8/layout/hList9"/>
    <dgm:cxn modelId="{D0602360-3D92-473D-9EAB-B67D352F01A0}" type="presOf" srcId="{716A75D6-0528-4493-B18D-0613529ED6AF}" destId="{A60A2D16-E3E0-4E3E-82CF-7A4119FE7133}" srcOrd="0" destOrd="0" presId="urn:microsoft.com/office/officeart/2005/8/layout/hList9"/>
    <dgm:cxn modelId="{D119BFD3-5935-4E5D-AC70-46584A5219D6}" srcId="{35846897-0A8C-49B0-98D5-A5E7B62D752F}" destId="{716A75D6-0528-4493-B18D-0613529ED6AF}" srcOrd="1" destOrd="0" parTransId="{07DBD533-9241-44BB-AB86-C6BAB8A0BE3F}" sibTransId="{A31164D2-63DB-4E13-8D7A-FB359984FD4A}"/>
    <dgm:cxn modelId="{D92BC5E7-2015-4D8D-8E69-10E9538788F6}" srcId="{D7E8D983-08E8-4132-98A0-C8BD0F5800C2}" destId="{988ABA9F-EF34-4399-8033-5A86BC1E307B}" srcOrd="1" destOrd="0" parTransId="{F84CD44C-2381-46A1-9793-183A3A7DF045}" sibTransId="{612CAE20-5341-4BDF-BFE8-798D756E3E48}"/>
    <dgm:cxn modelId="{5F0F42D1-1A4B-4C26-9542-47016FDF312F}" type="presOf" srcId="{94B680BB-7A6E-40EF-9127-7480F1665AE2}" destId="{7ACE7851-048E-4C61-87B7-E7800383FEDC}" srcOrd="1" destOrd="0" presId="urn:microsoft.com/office/officeart/2005/8/layout/hList9"/>
    <dgm:cxn modelId="{10F38268-7C46-410D-B9D2-1C6746ADC774}" type="presParOf" srcId="{6E2B03C9-5A38-4F03-A994-5163B2356163}" destId="{F46D6384-C43E-4967-B423-A69EFF9D5358}" srcOrd="0" destOrd="0" presId="urn:microsoft.com/office/officeart/2005/8/layout/hList9"/>
    <dgm:cxn modelId="{572EAFA4-1355-409C-BF00-ED601F3DE227}" type="presParOf" srcId="{6E2B03C9-5A38-4F03-A994-5163B2356163}" destId="{28226108-EC3C-4DC6-9B74-146E15E91CF2}" srcOrd="1" destOrd="0" presId="urn:microsoft.com/office/officeart/2005/8/layout/hList9"/>
    <dgm:cxn modelId="{CA86D027-B7A5-4FAF-A096-044007BB5E95}" type="presParOf" srcId="{28226108-EC3C-4DC6-9B74-146E15E91CF2}" destId="{834ED4AB-0E54-496F-BC1E-29E171388DA1}" srcOrd="0" destOrd="0" presId="urn:microsoft.com/office/officeart/2005/8/layout/hList9"/>
    <dgm:cxn modelId="{B8615033-F0AB-4407-8E0F-342EBE5D8B1A}" type="presParOf" srcId="{28226108-EC3C-4DC6-9B74-146E15E91CF2}" destId="{84435547-64B3-4326-8BBC-C61958DA4A55}" srcOrd="1" destOrd="0" presId="urn:microsoft.com/office/officeart/2005/8/layout/hList9"/>
    <dgm:cxn modelId="{83588A9F-E168-470E-BFE7-A801F6F7F2A1}" type="presParOf" srcId="{84435547-64B3-4326-8BBC-C61958DA4A55}" destId="{023C0422-44BD-44CA-93BE-F73DECFCCEC5}" srcOrd="0" destOrd="0" presId="urn:microsoft.com/office/officeart/2005/8/layout/hList9"/>
    <dgm:cxn modelId="{BB60DB41-1E85-4555-8824-3DD6C604DCF8}" type="presParOf" srcId="{84435547-64B3-4326-8BBC-C61958DA4A55}" destId="{7ACE7851-048E-4C61-87B7-E7800383FEDC}" srcOrd="1" destOrd="0" presId="urn:microsoft.com/office/officeart/2005/8/layout/hList9"/>
    <dgm:cxn modelId="{A80176E6-F989-46B0-A76D-763B815B551E}" type="presParOf" srcId="{28226108-EC3C-4DC6-9B74-146E15E91CF2}" destId="{DF8AC1B4-8CF1-4C9E-84AC-D337916C8ED9}" srcOrd="2" destOrd="0" presId="urn:microsoft.com/office/officeart/2005/8/layout/hList9"/>
    <dgm:cxn modelId="{8276510E-04AA-475C-B69B-1735A721DC7C}" type="presParOf" srcId="{DF8AC1B4-8CF1-4C9E-84AC-D337916C8ED9}" destId="{FF8C0497-31C2-4D4E-A80A-5CA0080C6B6D}" srcOrd="0" destOrd="0" presId="urn:microsoft.com/office/officeart/2005/8/layout/hList9"/>
    <dgm:cxn modelId="{C0549D2F-1FE2-4F03-944F-0060BBAB50B2}" type="presParOf" srcId="{DF8AC1B4-8CF1-4C9E-84AC-D337916C8ED9}" destId="{38C7B33A-8233-4FF3-9393-31149E8435BF}" srcOrd="1" destOrd="0" presId="urn:microsoft.com/office/officeart/2005/8/layout/hList9"/>
    <dgm:cxn modelId="{88B84150-1F72-4581-A583-B8A23788DEAB}" type="presParOf" srcId="{6E2B03C9-5A38-4F03-A994-5163B2356163}" destId="{8D35FABC-0324-49B9-9E6D-EE44214BF43E}" srcOrd="2" destOrd="0" presId="urn:microsoft.com/office/officeart/2005/8/layout/hList9"/>
    <dgm:cxn modelId="{37EF4D99-08B1-4A9E-87E2-D1E57CC19B84}" type="presParOf" srcId="{6E2B03C9-5A38-4F03-A994-5163B2356163}" destId="{47915B5C-19C9-463B-8E4F-77AF5216CC7F}" srcOrd="3" destOrd="0" presId="urn:microsoft.com/office/officeart/2005/8/layout/hList9"/>
    <dgm:cxn modelId="{BB8A362A-0C6F-4885-9A9F-6E37A73AA04F}" type="presParOf" srcId="{6E2B03C9-5A38-4F03-A994-5163B2356163}" destId="{8704CBB6-7A29-4293-A45B-783B10C57EB7}" srcOrd="4" destOrd="0" presId="urn:microsoft.com/office/officeart/2005/8/layout/hList9"/>
    <dgm:cxn modelId="{389B1135-EA56-48D1-B3AE-329C1F18BDA0}" type="presParOf" srcId="{6E2B03C9-5A38-4F03-A994-5163B2356163}" destId="{FEC13D25-5890-4C53-B150-A64067A98411}" srcOrd="5" destOrd="0" presId="urn:microsoft.com/office/officeart/2005/8/layout/hList9"/>
    <dgm:cxn modelId="{53C0F71E-FEB6-4256-874C-E66E64621963}" type="presParOf" srcId="{6E2B03C9-5A38-4F03-A994-5163B2356163}" destId="{1532B4E1-9802-43CC-9304-46AE1C6C1EED}" srcOrd="6" destOrd="0" presId="urn:microsoft.com/office/officeart/2005/8/layout/hList9"/>
    <dgm:cxn modelId="{849C5243-4701-474F-8EE2-2C0EB8FAF38C}" type="presParOf" srcId="{1532B4E1-9802-43CC-9304-46AE1C6C1EED}" destId="{62443FEF-9216-4BDE-B0F0-B20B24322C35}" srcOrd="0" destOrd="0" presId="urn:microsoft.com/office/officeart/2005/8/layout/hList9"/>
    <dgm:cxn modelId="{8DFD0081-2FF0-461F-9FF7-77F02262A45D}" type="presParOf" srcId="{1532B4E1-9802-43CC-9304-46AE1C6C1EED}" destId="{CED2BA14-9AB8-4B74-9B55-808461DBD303}" srcOrd="1" destOrd="0" presId="urn:microsoft.com/office/officeart/2005/8/layout/hList9"/>
    <dgm:cxn modelId="{7A7D0C6D-9FBE-45B3-BDEF-DFF5DD635086}" type="presParOf" srcId="{CED2BA14-9AB8-4B74-9B55-808461DBD303}" destId="{FA66BD26-2F48-441C-8F2A-865848C49662}" srcOrd="0" destOrd="0" presId="urn:microsoft.com/office/officeart/2005/8/layout/hList9"/>
    <dgm:cxn modelId="{D30E6E54-CCC4-4D20-8913-261032483DB4}" type="presParOf" srcId="{CED2BA14-9AB8-4B74-9B55-808461DBD303}" destId="{3B7A5CE1-46C2-4490-A19D-C16923202EF8}" srcOrd="1" destOrd="0" presId="urn:microsoft.com/office/officeart/2005/8/layout/hList9"/>
    <dgm:cxn modelId="{1D033FCD-8135-47E5-B088-92DE6C14BED7}" type="presParOf" srcId="{1532B4E1-9802-43CC-9304-46AE1C6C1EED}" destId="{7832B120-9506-4FF0-8D1F-A2A1108CB98D}" srcOrd="2" destOrd="0" presId="urn:microsoft.com/office/officeart/2005/8/layout/hList9"/>
    <dgm:cxn modelId="{487BC128-DCBD-41D3-8405-56D7A3FE686D}" type="presParOf" srcId="{7832B120-9506-4FF0-8D1F-A2A1108CB98D}" destId="{A60A2D16-E3E0-4E3E-82CF-7A4119FE7133}" srcOrd="0" destOrd="0" presId="urn:microsoft.com/office/officeart/2005/8/layout/hList9"/>
    <dgm:cxn modelId="{CFEC1C36-99E7-42FA-A026-452BF2F6ACC4}" type="presParOf" srcId="{7832B120-9506-4FF0-8D1F-A2A1108CB98D}" destId="{5A344F70-ECCE-477D-BDF1-47193386C550}" srcOrd="1" destOrd="0" presId="urn:microsoft.com/office/officeart/2005/8/layout/hList9"/>
    <dgm:cxn modelId="{1245807E-C0F2-411E-A66A-6C7D8EA4C366}" type="presParOf" srcId="{1532B4E1-9802-43CC-9304-46AE1C6C1EED}" destId="{DD927ACF-585E-4BD8-B949-478861F891D3}" srcOrd="3" destOrd="0" presId="urn:microsoft.com/office/officeart/2005/8/layout/hList9"/>
    <dgm:cxn modelId="{127BD853-DADC-497D-AC93-B6C2DDC966BC}" type="presParOf" srcId="{DD927ACF-585E-4BD8-B949-478861F891D3}" destId="{E056979F-E2AA-4BB3-81C4-4F61D4FD0294}" srcOrd="0" destOrd="0" presId="urn:microsoft.com/office/officeart/2005/8/layout/hList9"/>
    <dgm:cxn modelId="{B4CF38B0-7483-4C61-8B15-E1ECD2B54158}" type="presParOf" srcId="{DD927ACF-585E-4BD8-B949-478861F891D3}" destId="{671DFC71-517A-43C6-843C-A6B1ADAC1598}" srcOrd="1" destOrd="0" presId="urn:microsoft.com/office/officeart/2005/8/layout/hList9"/>
    <dgm:cxn modelId="{EB57555F-0CC7-47E3-B17A-702E31DA1343}" type="presParOf" srcId="{1532B4E1-9802-43CC-9304-46AE1C6C1EED}" destId="{7120C8C3-CA17-4D86-8757-64FB581DA28B}" srcOrd="4" destOrd="0" presId="urn:microsoft.com/office/officeart/2005/8/layout/hList9"/>
    <dgm:cxn modelId="{5A5093A5-0F5D-4B17-B213-0C204E9BB053}" type="presParOf" srcId="{7120C8C3-CA17-4D86-8757-64FB581DA28B}" destId="{F9594DB2-B86B-44E0-AEDE-0E96C372DA34}" srcOrd="0" destOrd="0" presId="urn:microsoft.com/office/officeart/2005/8/layout/hList9"/>
    <dgm:cxn modelId="{1939F674-03E7-442C-BB0B-C2CD06D2CFEF}" type="presParOf" srcId="{7120C8C3-CA17-4D86-8757-64FB581DA28B}" destId="{E6A7793E-DE89-4FE2-86C8-8C3C63A983ED}" srcOrd="1" destOrd="0" presId="urn:microsoft.com/office/officeart/2005/8/layout/hList9"/>
    <dgm:cxn modelId="{6524BC8A-0E3F-46DA-8A0C-6CFFF6D83560}" type="presParOf" srcId="{1532B4E1-9802-43CC-9304-46AE1C6C1EED}" destId="{7EE671D3-F53D-401C-BC37-A2FE315C617C}" srcOrd="5" destOrd="0" presId="urn:microsoft.com/office/officeart/2005/8/layout/hList9"/>
    <dgm:cxn modelId="{7976AA50-8E54-43CA-872A-6A813D91A9DB}" type="presParOf" srcId="{7EE671D3-F53D-401C-BC37-A2FE315C617C}" destId="{042896EA-AB2B-48ED-A7AA-D660B9E12A05}" srcOrd="0" destOrd="0" presId="urn:microsoft.com/office/officeart/2005/8/layout/hList9"/>
    <dgm:cxn modelId="{E3DF65D5-D15D-4DCA-8CD1-B28E4AC8B1C1}" type="presParOf" srcId="{7EE671D3-F53D-401C-BC37-A2FE315C617C}" destId="{D061A0D0-DC62-422E-8BC3-1E1ADA7D7C51}" srcOrd="1" destOrd="0" presId="urn:microsoft.com/office/officeart/2005/8/layout/hList9"/>
    <dgm:cxn modelId="{148C27F5-5C17-4929-B016-7665280577FC}" type="presParOf" srcId="{6E2B03C9-5A38-4F03-A994-5163B2356163}" destId="{74C6C561-93A3-4B40-ADCA-C3924715DDE4}" srcOrd="7" destOrd="0" presId="urn:microsoft.com/office/officeart/2005/8/layout/hList9"/>
    <dgm:cxn modelId="{60EF9426-E288-45E2-9538-F66C17D27675}"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35846897-0A8C-49B0-98D5-A5E7B62D752F}">
      <dgm:prSet phldrT="[Testo]" phldr="1"/>
      <dgm:spPr>
        <a:blipFill rotWithShape="0">
          <a:blip xmlns:r="http://schemas.openxmlformats.org/officeDocument/2006/relationships" r:embed="rId1"/>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custT="1"/>
      <dgm:spPr/>
      <dgm:t>
        <a:bodyPr/>
        <a:lstStyle/>
        <a:p>
          <a:r>
            <a:rPr lang="it-IT" sz="1200" b="1" dirty="0" smtClean="0"/>
            <a:t>SCC </a:t>
          </a:r>
          <a:r>
            <a:rPr lang="it-IT" sz="1200" b="1" dirty="0" err="1" smtClean="0"/>
            <a:t>Lighthouse</a:t>
          </a:r>
          <a:r>
            <a:rPr lang="it-IT" sz="1200" b="1" dirty="0" smtClean="0"/>
            <a:t> </a:t>
          </a:r>
          <a:r>
            <a:rPr lang="it-IT" sz="1200" b="1" dirty="0" err="1" smtClean="0"/>
            <a:t>Projects</a:t>
          </a:r>
          <a:r>
            <a:rPr lang="it-IT" sz="1200" b="1" dirty="0" smtClean="0"/>
            <a:t> (IA)</a:t>
          </a:r>
          <a:endParaRPr lang="it-IT" sz="1200"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0" presStyleCnt="1" custScaleX="105166" custScaleY="81351" custLinFactNeighborX="-19827" custLinFactNeighborY="-1280"/>
      <dgm:spPr/>
      <dgm:t>
        <a:bodyPr/>
        <a:lstStyle/>
        <a:p>
          <a:endParaRPr lang="it-IT"/>
        </a:p>
      </dgm:t>
    </dgm:pt>
    <dgm:pt modelId="{3B7A5CE1-46C2-4490-A19D-C16923202EF8}" type="pres">
      <dgm:prSet presAssocID="{35846897-0A8C-49B0-98D5-A5E7B62D752F}" presName="firstChildTx" presStyleLbl="bgAccFollowNode1" presStyleIdx="0" presStyleCnt="1">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0" presStyleCnt="1" custScaleX="63797" custScaleY="52637" custLinFactNeighborX="-287" custLinFactNeighborY="3057"/>
      <dgm:spPr/>
      <dgm:t>
        <a:bodyPr/>
        <a:lstStyle/>
        <a:p>
          <a:endParaRPr lang="it-IT"/>
        </a:p>
      </dgm:t>
    </dgm:pt>
  </dgm:ptLst>
  <dgm:cxnLst>
    <dgm:cxn modelId="{1C5151CC-7677-458A-8620-E6E353D3B5C8}" type="presOf" srcId="{58BCD068-0AAF-43F3-B964-066D3EB58607}" destId="{3B7A5CE1-46C2-4490-A19D-C16923202EF8}" srcOrd="1" destOrd="0" presId="urn:microsoft.com/office/officeart/2005/8/layout/hList9"/>
    <dgm:cxn modelId="{422EBA63-6D83-4A65-A34F-D62BFBE9F74C}" type="presOf" srcId="{58BCD068-0AAF-43F3-B964-066D3EB58607}" destId="{FA66BD26-2F48-441C-8F2A-865848C49662}" srcOrd="0" destOrd="0" presId="urn:microsoft.com/office/officeart/2005/8/layout/hList9"/>
    <dgm:cxn modelId="{3C71D7F0-F05F-48DD-ACA9-ED96D63151A6}" srcId="{5613D66D-5675-4427-867C-D8AFC9637588}" destId="{35846897-0A8C-49B0-98D5-A5E7B62D752F}" srcOrd="0" destOrd="0" parTransId="{08529BE4-0ED0-4C3A-AE82-FEA36516D2A6}" sibTransId="{C79BD99E-22CE-4846-8768-534AEA7C2C73}"/>
    <dgm:cxn modelId="{A5D8B1E9-8D06-410A-AA8C-A347465FF841}" type="presOf" srcId="{35846897-0A8C-49B0-98D5-A5E7B62D752F}" destId="{39AE5636-04A4-46ED-999C-CA5E985B87CF}" srcOrd="0"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8DC844A2-3BC9-421F-80B7-85BC5A840E58}" type="presOf" srcId="{5613D66D-5675-4427-867C-D8AFC9637588}" destId="{6E2B03C9-5A38-4F03-A994-5163B2356163}" srcOrd="0" destOrd="0" presId="urn:microsoft.com/office/officeart/2005/8/layout/hList9"/>
    <dgm:cxn modelId="{DA64CEE9-B6AD-4B1A-966D-42555598FA70}" type="presParOf" srcId="{6E2B03C9-5A38-4F03-A994-5163B2356163}" destId="{FEC13D25-5890-4C53-B150-A64067A98411}" srcOrd="0" destOrd="0" presId="urn:microsoft.com/office/officeart/2005/8/layout/hList9"/>
    <dgm:cxn modelId="{9A497DC2-5D82-4404-A491-C8D3C81BFFD8}" type="presParOf" srcId="{6E2B03C9-5A38-4F03-A994-5163B2356163}" destId="{1532B4E1-9802-43CC-9304-46AE1C6C1EED}" srcOrd="1" destOrd="0" presId="urn:microsoft.com/office/officeart/2005/8/layout/hList9"/>
    <dgm:cxn modelId="{EFA36FC6-E4DA-4BEB-9422-01209E92AF47}" type="presParOf" srcId="{1532B4E1-9802-43CC-9304-46AE1C6C1EED}" destId="{62443FEF-9216-4BDE-B0F0-B20B24322C35}" srcOrd="0" destOrd="0" presId="urn:microsoft.com/office/officeart/2005/8/layout/hList9"/>
    <dgm:cxn modelId="{6D91179A-3540-4C14-9239-D6E977F65EF2}" type="presParOf" srcId="{1532B4E1-9802-43CC-9304-46AE1C6C1EED}" destId="{CED2BA14-9AB8-4B74-9B55-808461DBD303}" srcOrd="1" destOrd="0" presId="urn:microsoft.com/office/officeart/2005/8/layout/hList9"/>
    <dgm:cxn modelId="{B1D12E82-EAB0-4666-B845-BE5E51B06F46}" type="presParOf" srcId="{CED2BA14-9AB8-4B74-9B55-808461DBD303}" destId="{FA66BD26-2F48-441C-8F2A-865848C49662}" srcOrd="0" destOrd="0" presId="urn:microsoft.com/office/officeart/2005/8/layout/hList9"/>
    <dgm:cxn modelId="{5DF84455-D7F5-4892-871A-5946BC8221C0}" type="presParOf" srcId="{CED2BA14-9AB8-4B74-9B55-808461DBD303}" destId="{3B7A5CE1-46C2-4490-A19D-C16923202EF8}" srcOrd="1" destOrd="0" presId="urn:microsoft.com/office/officeart/2005/8/layout/hList9"/>
    <dgm:cxn modelId="{78F5D9B2-542D-4267-A11A-BE6D00988B02}" type="presParOf" srcId="{6E2B03C9-5A38-4F03-A994-5163B2356163}" destId="{74C6C561-93A3-4B40-ADCA-C3924715DDE4}" srcOrd="2" destOrd="0" presId="urn:microsoft.com/office/officeart/2005/8/layout/hList9"/>
    <dgm:cxn modelId="{8BA43A24-19A7-460E-85B5-51DB3AF9AC8C}" type="presParOf" srcId="{6E2B03C9-5A38-4F03-A994-5163B2356163}" destId="{39AE5636-04A4-46ED-999C-CA5E985B87CF}" srcOrd="3"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dpi="0" rotWithShape="0">
          <a:blip xmlns:r="http://schemas.openxmlformats.org/officeDocument/2006/relationships" r:embed="rId1"/>
          <a:srcRect/>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dgm:spPr/>
      <dgm:t>
        <a:bodyPr/>
        <a:lstStyle/>
        <a:p>
          <a:r>
            <a:rPr lang="it-IT" b="1" dirty="0" smtClean="0"/>
            <a:t>H/C </a:t>
          </a:r>
          <a:r>
            <a:rPr lang="it-IT" b="1" dirty="0" err="1" smtClean="0"/>
            <a:t>low</a:t>
          </a:r>
          <a:r>
            <a:rPr lang="it-IT" b="1" dirty="0" smtClean="0"/>
            <a:t> grade </a:t>
          </a:r>
          <a:r>
            <a:rPr lang="it-IT" b="1" dirty="0" err="1" smtClean="0"/>
            <a:t>sources</a:t>
          </a:r>
          <a:r>
            <a:rPr lang="it-IT" b="1" dirty="0" smtClean="0"/>
            <a:t> of </a:t>
          </a:r>
          <a:r>
            <a:rPr lang="it-IT" b="1" dirty="0" err="1" smtClean="0"/>
            <a:t>thermal</a:t>
          </a:r>
          <a:r>
            <a:rPr lang="it-IT" b="1" dirty="0" smtClean="0"/>
            <a:t> </a:t>
          </a:r>
          <a:r>
            <a:rPr lang="it-IT" b="1" dirty="0" err="1" smtClean="0"/>
            <a:t>energy</a:t>
          </a:r>
          <a:r>
            <a:rPr lang="it-IT" b="1" dirty="0" smtClean="0"/>
            <a:t> (IA)</a:t>
          </a:r>
          <a:endParaRPr lang="it-IT"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err="1" smtClean="0"/>
            <a:t>EeB</a:t>
          </a:r>
          <a:r>
            <a:rPr lang="it-IT" b="1" dirty="0" smtClean="0"/>
            <a:t> PPP (IA)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988ABA9F-EF34-4399-8033-5A86BC1E307B}">
      <dgm:prSet custT="1"/>
      <dgm:spPr/>
      <dgm:t>
        <a:bodyPr/>
        <a:lstStyle/>
        <a:p>
          <a:r>
            <a:rPr lang="it-IT" sz="1050" b="1" dirty="0" smtClean="0"/>
            <a:t>SPIRE PPP</a:t>
          </a:r>
          <a:endParaRPr lang="it-IT" sz="1050" b="1" dirty="0"/>
        </a:p>
      </dgm:t>
    </dgm:pt>
    <dgm:pt modelId="{F84CD44C-2381-46A1-9793-183A3A7DF045}" type="parTrans" cxnId="{D92BC5E7-2015-4D8D-8E69-10E9538788F6}">
      <dgm:prSet/>
      <dgm:spPr/>
      <dgm:t>
        <a:bodyPr/>
        <a:lstStyle/>
        <a:p>
          <a:endParaRPr lang="it-IT"/>
        </a:p>
      </dgm:t>
    </dgm:pt>
    <dgm:pt modelId="{612CAE20-5341-4BDF-BFE8-798D756E3E48}" type="sibTrans" cxnId="{D92BC5E7-2015-4D8D-8E69-10E9538788F6}">
      <dgm:prSet/>
      <dgm:spPr/>
      <dgm:t>
        <a:bodyPr/>
        <a:lstStyle/>
        <a:p>
          <a:endParaRPr lang="it-IT"/>
        </a:p>
      </dgm:t>
    </dgm:pt>
    <dgm:pt modelId="{92882519-BCD6-4AD2-86A2-3FD536B298EF}">
      <dgm:prSet/>
      <dgm:spPr/>
      <dgm:t>
        <a:bodyPr/>
        <a:lstStyle/>
        <a:p>
          <a:r>
            <a:rPr lang="it-IT" b="1" dirty="0" err="1" smtClean="0"/>
            <a:t>Socio-economic</a:t>
          </a:r>
          <a:r>
            <a:rPr lang="it-IT" b="1" dirty="0" smtClean="0"/>
            <a:t> </a:t>
          </a:r>
          <a:r>
            <a:rPr lang="it-IT" b="1" dirty="0" err="1" smtClean="0"/>
            <a:t>research</a:t>
          </a:r>
          <a:r>
            <a:rPr lang="it-IT" b="1" dirty="0" smtClean="0"/>
            <a:t> (RIA</a:t>
          </a:r>
          <a:r>
            <a:rPr lang="it-IT" dirty="0" smtClean="0"/>
            <a:t>)</a:t>
          </a:r>
          <a:endParaRPr lang="it-IT" dirty="0"/>
        </a:p>
      </dgm:t>
    </dgm:pt>
    <dgm:pt modelId="{212DDDA0-B70E-40A4-89F8-7C09E5F3E2CF}" type="parTrans" cxnId="{493C89CC-5655-4A53-BEF4-991394F54ED5}">
      <dgm:prSet/>
      <dgm:spPr/>
      <dgm:t>
        <a:bodyPr/>
        <a:lstStyle/>
        <a:p>
          <a:endParaRPr lang="it-IT"/>
        </a:p>
      </dgm:t>
    </dgm:pt>
    <dgm:pt modelId="{BFA7B94C-2FB7-4F3F-93A0-D438E900A47B}" type="sibTrans" cxnId="{493C89CC-5655-4A53-BEF4-991394F54ED5}">
      <dgm:prSet/>
      <dgm:spPr/>
      <dgm:t>
        <a:bodyPr/>
        <a:lstStyle/>
        <a:p>
          <a:endParaRPr lang="it-IT"/>
        </a:p>
      </dgm:t>
    </dgm:pt>
    <dgm:pt modelId="{620822A0-301F-4B32-B9D7-AEDA0A92ED65}">
      <dgm:prSet/>
      <dgm:spPr/>
      <dgm:t>
        <a:bodyPr/>
        <a:lstStyle/>
        <a:p>
          <a:r>
            <a:rPr lang="it-IT" b="1" dirty="0" smtClean="0"/>
            <a:t>H/C </a:t>
          </a:r>
          <a:r>
            <a:rPr lang="it-IT" b="1" dirty="0" err="1" smtClean="0"/>
            <a:t>Models</a:t>
          </a:r>
          <a:r>
            <a:rPr lang="it-IT" b="1" dirty="0" smtClean="0"/>
            <a:t> and </a:t>
          </a:r>
          <a:r>
            <a:rPr lang="it-IT" b="1" dirty="0" err="1" smtClean="0"/>
            <a:t>tools</a:t>
          </a:r>
          <a:r>
            <a:rPr lang="it-IT" b="1" dirty="0" smtClean="0"/>
            <a:t> </a:t>
          </a:r>
          <a:endParaRPr lang="it-IT" b="1" dirty="0"/>
        </a:p>
      </dgm:t>
    </dgm:pt>
    <dgm:pt modelId="{B78F15B8-EE7E-4D77-AAF6-A35D3DAF0C3B}" type="parTrans" cxnId="{43267C21-21BA-42BB-8660-3E115599C412}">
      <dgm:prSet/>
      <dgm:spPr/>
      <dgm:t>
        <a:bodyPr/>
        <a:lstStyle/>
        <a:p>
          <a:endParaRPr lang="it-IT"/>
        </a:p>
      </dgm:t>
    </dgm:pt>
    <dgm:pt modelId="{E3C7D247-24C5-4EDC-AE47-B2F442983ECE}" type="sibTrans" cxnId="{43267C21-21BA-42BB-8660-3E115599C412}">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5"/>
      <dgm:spPr/>
      <dgm:t>
        <a:bodyPr/>
        <a:lstStyle/>
        <a:p>
          <a:endParaRPr lang="it-IT"/>
        </a:p>
      </dgm:t>
    </dgm:pt>
    <dgm:pt modelId="{7ACE7851-048E-4C61-87B7-E7800383FEDC}" type="pres">
      <dgm:prSet presAssocID="{D7E8D983-08E8-4132-98A0-C8BD0F5800C2}" presName="firstChildTx" presStyleLbl="bgAccFollowNode1" presStyleIdx="0" presStyleCnt="5">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1" presStyleCnt="5"/>
      <dgm:spPr/>
      <dgm:t>
        <a:bodyPr/>
        <a:lstStyle/>
        <a:p>
          <a:endParaRPr lang="it-IT"/>
        </a:p>
      </dgm:t>
    </dgm:pt>
    <dgm:pt modelId="{3B7A5CE1-46C2-4490-A19D-C16923202EF8}" type="pres">
      <dgm:prSet presAssocID="{35846897-0A8C-49B0-98D5-A5E7B62D752F}" presName="firstChildTx" presStyleLbl="bgAccFollowNode1" presStyleIdx="1" presStyleCnt="5">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2" presStyleCnt="5"/>
      <dgm:spPr/>
      <dgm:t>
        <a:bodyPr/>
        <a:lstStyle/>
        <a:p>
          <a:endParaRPr lang="it-IT"/>
        </a:p>
      </dgm:t>
    </dgm:pt>
    <dgm:pt modelId="{5A344F70-ECCE-477D-BDF1-47193386C550}" type="pres">
      <dgm:prSet presAssocID="{716A75D6-0528-4493-B18D-0613529ED6AF}" presName="childTx" presStyleLbl="bgAccFollowNode1" presStyleIdx="2" presStyleCnt="5">
        <dgm:presLayoutVars>
          <dgm:bulletEnabled val="1"/>
        </dgm:presLayoutVars>
      </dgm:prSet>
      <dgm:spPr/>
      <dgm:t>
        <a:bodyPr/>
        <a:lstStyle/>
        <a:p>
          <a:endParaRPr lang="it-IT"/>
        </a:p>
      </dgm:t>
    </dgm:pt>
    <dgm:pt modelId="{B1C3A859-3DFF-4090-85CC-2E8207BD872A}" type="pres">
      <dgm:prSet presAssocID="{92882519-BCD6-4AD2-86A2-3FD536B298EF}" presName="comp" presStyleCnt="0"/>
      <dgm:spPr/>
    </dgm:pt>
    <dgm:pt modelId="{02D81A61-28FF-4B6C-A58A-CF646B8CD598}" type="pres">
      <dgm:prSet presAssocID="{92882519-BCD6-4AD2-86A2-3FD536B298EF}" presName="child" presStyleLbl="bgAccFollowNode1" presStyleIdx="3" presStyleCnt="5"/>
      <dgm:spPr/>
      <dgm:t>
        <a:bodyPr/>
        <a:lstStyle/>
        <a:p>
          <a:endParaRPr lang="it-IT"/>
        </a:p>
      </dgm:t>
    </dgm:pt>
    <dgm:pt modelId="{8E0D7DB3-A3A8-492F-B190-01D123B18385}" type="pres">
      <dgm:prSet presAssocID="{92882519-BCD6-4AD2-86A2-3FD536B298EF}" presName="childTx" presStyleLbl="bgAccFollowNode1" presStyleIdx="3" presStyleCnt="5">
        <dgm:presLayoutVars>
          <dgm:bulletEnabled val="1"/>
        </dgm:presLayoutVars>
      </dgm:prSet>
      <dgm:spPr/>
      <dgm:t>
        <a:bodyPr/>
        <a:lstStyle/>
        <a:p>
          <a:endParaRPr lang="it-IT"/>
        </a:p>
      </dgm:t>
    </dgm:pt>
    <dgm:pt modelId="{25DE38BA-2303-4529-9718-2C0B54DB0A5F}" type="pres">
      <dgm:prSet presAssocID="{620822A0-301F-4B32-B9D7-AEDA0A92ED65}" presName="comp" presStyleCnt="0"/>
      <dgm:spPr/>
    </dgm:pt>
    <dgm:pt modelId="{5B18AE66-9436-46F4-8718-FE550CCEDE8E}" type="pres">
      <dgm:prSet presAssocID="{620822A0-301F-4B32-B9D7-AEDA0A92ED65}" presName="child" presStyleLbl="bgAccFollowNode1" presStyleIdx="4" presStyleCnt="5"/>
      <dgm:spPr/>
      <dgm:t>
        <a:bodyPr/>
        <a:lstStyle/>
        <a:p>
          <a:endParaRPr lang="it-IT"/>
        </a:p>
      </dgm:t>
    </dgm:pt>
    <dgm:pt modelId="{B0D8C39A-D245-49E8-8408-18D2195B5B15}" type="pres">
      <dgm:prSet presAssocID="{620822A0-301F-4B32-B9D7-AEDA0A92ED65}" presName="childTx" presStyleLbl="bgAccFollowNode1" presStyleIdx="4" presStyleCnt="5">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6B0421FB-4C06-4AFE-A967-5B448949B330}" type="presOf" srcId="{92882519-BCD6-4AD2-86A2-3FD536B298EF}" destId="{8E0D7DB3-A3A8-492F-B190-01D123B18385}" srcOrd="1" destOrd="0" presId="urn:microsoft.com/office/officeart/2005/8/layout/hList9"/>
    <dgm:cxn modelId="{C25DB165-A430-4AB8-9222-73F6A203703F}" type="presOf" srcId="{35846897-0A8C-49B0-98D5-A5E7B62D752F}" destId="{39AE5636-04A4-46ED-999C-CA5E985B87CF}" srcOrd="0" destOrd="0" presId="urn:microsoft.com/office/officeart/2005/8/layout/hList9"/>
    <dgm:cxn modelId="{8B9D3084-7A86-429D-B014-66F1DCF96E5F}" type="presOf" srcId="{716A75D6-0528-4493-B18D-0613529ED6AF}" destId="{A60A2D16-E3E0-4E3E-82CF-7A4119FE7133}" srcOrd="0"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9DEC43D7-0865-4C4F-AF51-97E49B1FD29C}" type="presOf" srcId="{716A75D6-0528-4493-B18D-0613529ED6AF}" destId="{5A344F70-ECCE-477D-BDF1-47193386C550}" srcOrd="1" destOrd="0" presId="urn:microsoft.com/office/officeart/2005/8/layout/hList9"/>
    <dgm:cxn modelId="{E092027E-AAB5-4345-A365-E67B6481E072}" type="presOf" srcId="{620822A0-301F-4B32-B9D7-AEDA0A92ED65}" destId="{B0D8C39A-D245-49E8-8408-18D2195B5B15}" srcOrd="1" destOrd="0" presId="urn:microsoft.com/office/officeart/2005/8/layout/hList9"/>
    <dgm:cxn modelId="{C2AE8B27-5382-4A1D-9036-F43C2CC46B60}" type="presOf" srcId="{988ABA9F-EF34-4399-8033-5A86BC1E307B}" destId="{7ACE7851-048E-4C61-87B7-E7800383FEDC}" srcOrd="1" destOrd="0" presId="urn:microsoft.com/office/officeart/2005/8/layout/hList9"/>
    <dgm:cxn modelId="{FFD23AE5-8E6A-4FF1-8D3F-0624CA6FF589}" type="presOf" srcId="{D7E8D983-08E8-4132-98A0-C8BD0F5800C2}" destId="{47915B5C-19C9-463B-8E4F-77AF5216CC7F}" srcOrd="0" destOrd="0" presId="urn:microsoft.com/office/officeart/2005/8/layout/hList9"/>
    <dgm:cxn modelId="{1BACCAEA-DABB-4487-92F1-B42AE83ED2D4}" type="presOf" srcId="{620822A0-301F-4B32-B9D7-AEDA0A92ED65}" destId="{5B18AE66-9436-46F4-8718-FE550CCEDE8E}" srcOrd="0" destOrd="0" presId="urn:microsoft.com/office/officeart/2005/8/layout/hList9"/>
    <dgm:cxn modelId="{01A376E7-5B5D-4717-81AA-9A7FE68880D0}" type="presOf" srcId="{58BCD068-0AAF-43F3-B964-066D3EB58607}" destId="{3B7A5CE1-46C2-4490-A19D-C16923202EF8}" srcOrd="1"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3C71D7F0-F05F-48DD-ACA9-ED96D63151A6}" srcId="{5613D66D-5675-4427-867C-D8AFC9637588}" destId="{35846897-0A8C-49B0-98D5-A5E7B62D752F}" srcOrd="1" destOrd="0" parTransId="{08529BE4-0ED0-4C3A-AE82-FEA36516D2A6}" sibTransId="{C79BD99E-22CE-4846-8768-534AEA7C2C73}"/>
    <dgm:cxn modelId="{D119BFD3-5935-4E5D-AC70-46584A5219D6}" srcId="{35846897-0A8C-49B0-98D5-A5E7B62D752F}" destId="{716A75D6-0528-4493-B18D-0613529ED6AF}" srcOrd="1" destOrd="0" parTransId="{07DBD533-9241-44BB-AB86-C6BAB8A0BE3F}" sibTransId="{A31164D2-63DB-4E13-8D7A-FB359984FD4A}"/>
    <dgm:cxn modelId="{120B3389-B7D6-4A19-BBD3-508DCB756816}" type="presOf" srcId="{988ABA9F-EF34-4399-8033-5A86BC1E307B}" destId="{023C0422-44BD-44CA-93BE-F73DECFCCEC5}" srcOrd="0" destOrd="0" presId="urn:microsoft.com/office/officeart/2005/8/layout/hList9"/>
    <dgm:cxn modelId="{8F63AD85-3A41-4227-8365-63A55653BEA7}" type="presOf" srcId="{5613D66D-5675-4427-867C-D8AFC9637588}" destId="{6E2B03C9-5A38-4F03-A994-5163B2356163}" srcOrd="0" destOrd="0" presId="urn:microsoft.com/office/officeart/2005/8/layout/hList9"/>
    <dgm:cxn modelId="{D92BC5E7-2015-4D8D-8E69-10E9538788F6}" srcId="{D7E8D983-08E8-4132-98A0-C8BD0F5800C2}" destId="{988ABA9F-EF34-4399-8033-5A86BC1E307B}" srcOrd="0" destOrd="0" parTransId="{F84CD44C-2381-46A1-9793-183A3A7DF045}" sibTransId="{612CAE20-5341-4BDF-BFE8-798D756E3E48}"/>
    <dgm:cxn modelId="{18212555-E6A1-4681-B681-7469A4E3D8BE}" type="presOf" srcId="{58BCD068-0AAF-43F3-B964-066D3EB58607}" destId="{FA66BD26-2F48-441C-8F2A-865848C49662}" srcOrd="0" destOrd="0" presId="urn:microsoft.com/office/officeart/2005/8/layout/hList9"/>
    <dgm:cxn modelId="{035B3A97-8346-408F-81B4-EF4526A08159}" type="presOf" srcId="{92882519-BCD6-4AD2-86A2-3FD536B298EF}" destId="{02D81A61-28FF-4B6C-A58A-CF646B8CD598}" srcOrd="0" destOrd="0" presId="urn:microsoft.com/office/officeart/2005/8/layout/hList9"/>
    <dgm:cxn modelId="{43267C21-21BA-42BB-8660-3E115599C412}" srcId="{35846897-0A8C-49B0-98D5-A5E7B62D752F}" destId="{620822A0-301F-4B32-B9D7-AEDA0A92ED65}" srcOrd="3" destOrd="0" parTransId="{B78F15B8-EE7E-4D77-AAF6-A35D3DAF0C3B}" sibTransId="{E3C7D247-24C5-4EDC-AE47-B2F442983ECE}"/>
    <dgm:cxn modelId="{493C89CC-5655-4A53-BEF4-991394F54ED5}" srcId="{35846897-0A8C-49B0-98D5-A5E7B62D752F}" destId="{92882519-BCD6-4AD2-86A2-3FD536B298EF}" srcOrd="2" destOrd="0" parTransId="{212DDDA0-B70E-40A4-89F8-7C09E5F3E2CF}" sibTransId="{BFA7B94C-2FB7-4F3F-93A0-D438E900A47B}"/>
    <dgm:cxn modelId="{12C2B4F9-9B1E-4CFC-BB54-66324AF5CDCC}" type="presParOf" srcId="{6E2B03C9-5A38-4F03-A994-5163B2356163}" destId="{F46D6384-C43E-4967-B423-A69EFF9D5358}" srcOrd="0" destOrd="0" presId="urn:microsoft.com/office/officeart/2005/8/layout/hList9"/>
    <dgm:cxn modelId="{5BE0A3FD-E4D3-4032-A25F-5DCBBCE939E7}" type="presParOf" srcId="{6E2B03C9-5A38-4F03-A994-5163B2356163}" destId="{28226108-EC3C-4DC6-9B74-146E15E91CF2}" srcOrd="1" destOrd="0" presId="urn:microsoft.com/office/officeart/2005/8/layout/hList9"/>
    <dgm:cxn modelId="{2138DA7D-93E3-48F6-B5D8-A2DC52584F86}" type="presParOf" srcId="{28226108-EC3C-4DC6-9B74-146E15E91CF2}" destId="{834ED4AB-0E54-496F-BC1E-29E171388DA1}" srcOrd="0" destOrd="0" presId="urn:microsoft.com/office/officeart/2005/8/layout/hList9"/>
    <dgm:cxn modelId="{6B1F3BA6-0B0B-459A-ADB5-66627FEAD6D5}" type="presParOf" srcId="{28226108-EC3C-4DC6-9B74-146E15E91CF2}" destId="{84435547-64B3-4326-8BBC-C61958DA4A55}" srcOrd="1" destOrd="0" presId="urn:microsoft.com/office/officeart/2005/8/layout/hList9"/>
    <dgm:cxn modelId="{A04E9FB0-BBA8-4874-B5C7-E7A6B71007B6}" type="presParOf" srcId="{84435547-64B3-4326-8BBC-C61958DA4A55}" destId="{023C0422-44BD-44CA-93BE-F73DECFCCEC5}" srcOrd="0" destOrd="0" presId="urn:microsoft.com/office/officeart/2005/8/layout/hList9"/>
    <dgm:cxn modelId="{053BAB9C-F280-4152-91A9-C5B7567C9928}" type="presParOf" srcId="{84435547-64B3-4326-8BBC-C61958DA4A55}" destId="{7ACE7851-048E-4C61-87B7-E7800383FEDC}" srcOrd="1" destOrd="0" presId="urn:microsoft.com/office/officeart/2005/8/layout/hList9"/>
    <dgm:cxn modelId="{A7E00F3A-519C-4FC5-BB50-19554D1BA719}" type="presParOf" srcId="{6E2B03C9-5A38-4F03-A994-5163B2356163}" destId="{8D35FABC-0324-49B9-9E6D-EE44214BF43E}" srcOrd="2" destOrd="0" presId="urn:microsoft.com/office/officeart/2005/8/layout/hList9"/>
    <dgm:cxn modelId="{ED9EF863-FCFC-47FD-A7C7-B904F1CF93C2}" type="presParOf" srcId="{6E2B03C9-5A38-4F03-A994-5163B2356163}" destId="{47915B5C-19C9-463B-8E4F-77AF5216CC7F}" srcOrd="3" destOrd="0" presId="urn:microsoft.com/office/officeart/2005/8/layout/hList9"/>
    <dgm:cxn modelId="{64E3B130-F680-4BC3-A527-C73FF6456D05}" type="presParOf" srcId="{6E2B03C9-5A38-4F03-A994-5163B2356163}" destId="{8704CBB6-7A29-4293-A45B-783B10C57EB7}" srcOrd="4" destOrd="0" presId="urn:microsoft.com/office/officeart/2005/8/layout/hList9"/>
    <dgm:cxn modelId="{5B5E6436-9327-4F4B-AB50-9E4E04377E8F}" type="presParOf" srcId="{6E2B03C9-5A38-4F03-A994-5163B2356163}" destId="{FEC13D25-5890-4C53-B150-A64067A98411}" srcOrd="5" destOrd="0" presId="urn:microsoft.com/office/officeart/2005/8/layout/hList9"/>
    <dgm:cxn modelId="{F86A2683-5F90-49DE-9EDC-C47E990B033C}" type="presParOf" srcId="{6E2B03C9-5A38-4F03-A994-5163B2356163}" destId="{1532B4E1-9802-43CC-9304-46AE1C6C1EED}" srcOrd="6" destOrd="0" presId="urn:microsoft.com/office/officeart/2005/8/layout/hList9"/>
    <dgm:cxn modelId="{2B78060D-8E76-458E-858A-247F5E35943E}" type="presParOf" srcId="{1532B4E1-9802-43CC-9304-46AE1C6C1EED}" destId="{62443FEF-9216-4BDE-B0F0-B20B24322C35}" srcOrd="0" destOrd="0" presId="urn:microsoft.com/office/officeart/2005/8/layout/hList9"/>
    <dgm:cxn modelId="{FA42F69F-A7AD-47A0-BB7D-63B0076CC496}" type="presParOf" srcId="{1532B4E1-9802-43CC-9304-46AE1C6C1EED}" destId="{CED2BA14-9AB8-4B74-9B55-808461DBD303}" srcOrd="1" destOrd="0" presId="urn:microsoft.com/office/officeart/2005/8/layout/hList9"/>
    <dgm:cxn modelId="{7714AF27-A1EB-46E0-BC9E-7C56B602B78B}" type="presParOf" srcId="{CED2BA14-9AB8-4B74-9B55-808461DBD303}" destId="{FA66BD26-2F48-441C-8F2A-865848C49662}" srcOrd="0" destOrd="0" presId="urn:microsoft.com/office/officeart/2005/8/layout/hList9"/>
    <dgm:cxn modelId="{50A0BC9B-A7FC-4311-BC79-7C7F6D18601A}" type="presParOf" srcId="{CED2BA14-9AB8-4B74-9B55-808461DBD303}" destId="{3B7A5CE1-46C2-4490-A19D-C16923202EF8}" srcOrd="1" destOrd="0" presId="urn:microsoft.com/office/officeart/2005/8/layout/hList9"/>
    <dgm:cxn modelId="{DCF29040-0489-4AA5-B10A-1E3E489E181C}" type="presParOf" srcId="{1532B4E1-9802-43CC-9304-46AE1C6C1EED}" destId="{7832B120-9506-4FF0-8D1F-A2A1108CB98D}" srcOrd="2" destOrd="0" presId="urn:microsoft.com/office/officeart/2005/8/layout/hList9"/>
    <dgm:cxn modelId="{F7E9F647-1882-4CA1-AB6F-6547DA8FDED2}" type="presParOf" srcId="{7832B120-9506-4FF0-8D1F-A2A1108CB98D}" destId="{A60A2D16-E3E0-4E3E-82CF-7A4119FE7133}" srcOrd="0" destOrd="0" presId="urn:microsoft.com/office/officeart/2005/8/layout/hList9"/>
    <dgm:cxn modelId="{8D7D65EB-7891-4284-9683-E1C7B9C4FC0D}" type="presParOf" srcId="{7832B120-9506-4FF0-8D1F-A2A1108CB98D}" destId="{5A344F70-ECCE-477D-BDF1-47193386C550}" srcOrd="1" destOrd="0" presId="urn:microsoft.com/office/officeart/2005/8/layout/hList9"/>
    <dgm:cxn modelId="{8B410091-9407-40C2-B38D-20ED1D6A8541}" type="presParOf" srcId="{1532B4E1-9802-43CC-9304-46AE1C6C1EED}" destId="{B1C3A859-3DFF-4090-85CC-2E8207BD872A}" srcOrd="3" destOrd="0" presId="urn:microsoft.com/office/officeart/2005/8/layout/hList9"/>
    <dgm:cxn modelId="{CA8CB179-0E7C-49D5-B3B2-51BC7EA18B53}" type="presParOf" srcId="{B1C3A859-3DFF-4090-85CC-2E8207BD872A}" destId="{02D81A61-28FF-4B6C-A58A-CF646B8CD598}" srcOrd="0" destOrd="0" presId="urn:microsoft.com/office/officeart/2005/8/layout/hList9"/>
    <dgm:cxn modelId="{9157FB0F-FE3C-4F29-9C54-29DC10AC9395}" type="presParOf" srcId="{B1C3A859-3DFF-4090-85CC-2E8207BD872A}" destId="{8E0D7DB3-A3A8-492F-B190-01D123B18385}" srcOrd="1" destOrd="0" presId="urn:microsoft.com/office/officeart/2005/8/layout/hList9"/>
    <dgm:cxn modelId="{1F6413F7-951A-4FA0-84EF-9E90EE88A5BA}" type="presParOf" srcId="{1532B4E1-9802-43CC-9304-46AE1C6C1EED}" destId="{25DE38BA-2303-4529-9718-2C0B54DB0A5F}" srcOrd="4" destOrd="0" presId="urn:microsoft.com/office/officeart/2005/8/layout/hList9"/>
    <dgm:cxn modelId="{2F650D99-1088-4B66-8CAF-C3A193FF1558}" type="presParOf" srcId="{25DE38BA-2303-4529-9718-2C0B54DB0A5F}" destId="{5B18AE66-9436-46F4-8718-FE550CCEDE8E}" srcOrd="0" destOrd="0" presId="urn:microsoft.com/office/officeart/2005/8/layout/hList9"/>
    <dgm:cxn modelId="{A5EADDBA-C9DB-44C9-9968-41A71EED7498}" type="presParOf" srcId="{25DE38BA-2303-4529-9718-2C0B54DB0A5F}" destId="{B0D8C39A-D245-49E8-8408-18D2195B5B15}" srcOrd="1" destOrd="0" presId="urn:microsoft.com/office/officeart/2005/8/layout/hList9"/>
    <dgm:cxn modelId="{210D2AEB-776B-407B-B0ED-17E4A26B48FE}" type="presParOf" srcId="{6E2B03C9-5A38-4F03-A994-5163B2356163}" destId="{74C6C561-93A3-4B40-ADCA-C3924715DDE4}" srcOrd="7" destOrd="0" presId="urn:microsoft.com/office/officeart/2005/8/layout/hList9"/>
    <dgm:cxn modelId="{15D8C1FD-0C4F-451A-B55A-45F41BFF1322}"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13D66D-5675-4427-867C-D8AFC963758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it-IT"/>
        </a:p>
      </dgm:t>
    </dgm:pt>
    <dgm:pt modelId="{D7E8D983-08E8-4132-98A0-C8BD0F5800C2}">
      <dgm:prSet phldrT="[Testo]" phldr="1"/>
      <dgm:spPr>
        <a:blipFill rotWithShape="0">
          <a:blip xmlns:r="http://schemas.openxmlformats.org/officeDocument/2006/relationships" r:embed="rId1"/>
          <a:stretch>
            <a:fillRect/>
          </a:stretch>
        </a:blipFill>
      </dgm:spPr>
      <dgm:t>
        <a:bodyPr/>
        <a:lstStyle/>
        <a:p>
          <a:endParaRPr lang="it-IT" dirty="0"/>
        </a:p>
      </dgm:t>
    </dgm:pt>
    <dgm:pt modelId="{82C41623-E1C3-4BC6-AE92-54AB88FE1EA8}" type="parTrans" cxnId="{98845F09-9C2C-4D34-B8AF-AFF41DA71077}">
      <dgm:prSet/>
      <dgm:spPr/>
      <dgm:t>
        <a:bodyPr/>
        <a:lstStyle/>
        <a:p>
          <a:endParaRPr lang="it-IT"/>
        </a:p>
      </dgm:t>
    </dgm:pt>
    <dgm:pt modelId="{159072E5-0D4B-4FFF-8F7C-E0D5233292FB}" type="sibTrans" cxnId="{98845F09-9C2C-4D34-B8AF-AFF41DA71077}">
      <dgm:prSet/>
      <dgm:spPr/>
      <dgm:t>
        <a:bodyPr/>
        <a:lstStyle/>
        <a:p>
          <a:endParaRPr lang="it-IT"/>
        </a:p>
      </dgm:t>
    </dgm:pt>
    <dgm:pt modelId="{889FB469-8861-461C-B4A3-F72CB134A6DB}">
      <dgm:prSet phldrT="[Testo]" custT="1"/>
      <dgm:spPr/>
      <dgm:t>
        <a:bodyPr/>
        <a:lstStyle/>
        <a:p>
          <a:r>
            <a:rPr lang="it-IT" sz="1050" b="1" dirty="0" err="1" smtClean="0"/>
            <a:t>Developing</a:t>
          </a:r>
          <a:r>
            <a:rPr lang="it-IT" sz="1050" b="1" dirty="0" smtClean="0"/>
            <a:t> the </a:t>
          </a:r>
          <a:r>
            <a:rPr lang="it-IT" sz="1050" b="1" dirty="0" err="1" smtClean="0"/>
            <a:t>next</a:t>
          </a:r>
          <a:r>
            <a:rPr lang="it-IT" sz="1050" b="1" dirty="0" smtClean="0"/>
            <a:t> generation </a:t>
          </a:r>
          <a:r>
            <a:rPr lang="it-IT" sz="1050" b="1" dirty="0" err="1" smtClean="0"/>
            <a:t>technologies</a:t>
          </a:r>
          <a:r>
            <a:rPr lang="it-IT" sz="1050" b="1" dirty="0" smtClean="0"/>
            <a:t> of </a:t>
          </a:r>
          <a:r>
            <a:rPr lang="it-IT" sz="1050" b="1" dirty="0" err="1" smtClean="0"/>
            <a:t>renewable</a:t>
          </a:r>
          <a:r>
            <a:rPr lang="it-IT" sz="1050" b="1" dirty="0" smtClean="0"/>
            <a:t> </a:t>
          </a:r>
          <a:r>
            <a:rPr lang="it-IT" sz="1050" b="1" dirty="0" err="1" smtClean="0"/>
            <a:t>electricity</a:t>
          </a:r>
          <a:r>
            <a:rPr lang="it-IT" sz="1050" b="1" dirty="0" smtClean="0"/>
            <a:t> and H/C (RIA)</a:t>
          </a:r>
          <a:endParaRPr lang="it-IT" sz="1050" b="1" dirty="0"/>
        </a:p>
      </dgm:t>
    </dgm:pt>
    <dgm:pt modelId="{8770FE6F-53FE-4A17-A201-3234D9222371}" type="parTrans" cxnId="{FF41ED53-0615-4894-BCE3-4176BA3B2C70}">
      <dgm:prSet/>
      <dgm:spPr/>
      <dgm:t>
        <a:bodyPr/>
        <a:lstStyle/>
        <a:p>
          <a:endParaRPr lang="it-IT"/>
        </a:p>
      </dgm:t>
    </dgm:pt>
    <dgm:pt modelId="{BEE418C1-15CF-4ED5-83DB-0E563214829A}" type="sibTrans" cxnId="{FF41ED53-0615-4894-BCE3-4176BA3B2C70}">
      <dgm:prSet/>
      <dgm:spPr/>
      <dgm:t>
        <a:bodyPr/>
        <a:lstStyle/>
        <a:p>
          <a:endParaRPr lang="it-IT"/>
        </a:p>
      </dgm:t>
    </dgm:pt>
    <dgm:pt modelId="{35846897-0A8C-49B0-98D5-A5E7B62D752F}">
      <dgm:prSet phldrT="[Testo]" phldr="1"/>
      <dgm:spPr>
        <a:blipFill rotWithShape="0">
          <a:blip xmlns:r="http://schemas.openxmlformats.org/officeDocument/2006/relationships" r:embed="rId2"/>
          <a:stretch>
            <a:fillRect/>
          </a:stretch>
        </a:blipFill>
      </dgm:spPr>
      <dgm:t>
        <a:bodyPr/>
        <a:lstStyle/>
        <a:p>
          <a:endParaRPr lang="it-IT" dirty="0"/>
        </a:p>
      </dgm:t>
    </dgm:pt>
    <dgm:pt modelId="{08529BE4-0ED0-4C3A-AE82-FEA36516D2A6}" type="parTrans" cxnId="{3C71D7F0-F05F-48DD-ACA9-ED96D63151A6}">
      <dgm:prSet/>
      <dgm:spPr/>
      <dgm:t>
        <a:bodyPr/>
        <a:lstStyle/>
        <a:p>
          <a:endParaRPr lang="it-IT"/>
        </a:p>
      </dgm:t>
    </dgm:pt>
    <dgm:pt modelId="{C79BD99E-22CE-4846-8768-534AEA7C2C73}" type="sibTrans" cxnId="{3C71D7F0-F05F-48DD-ACA9-ED96D63151A6}">
      <dgm:prSet/>
      <dgm:spPr/>
      <dgm:t>
        <a:bodyPr/>
        <a:lstStyle/>
        <a:p>
          <a:endParaRPr lang="it-IT"/>
        </a:p>
      </dgm:t>
    </dgm:pt>
    <dgm:pt modelId="{58BCD068-0AAF-43F3-B964-066D3EB58607}">
      <dgm:prSet phldrT="[Testo]"/>
      <dgm:spPr/>
      <dgm:t>
        <a:bodyPr/>
        <a:lstStyle/>
        <a:p>
          <a:r>
            <a:rPr lang="it-IT" b="1" dirty="0" err="1" smtClean="0"/>
            <a:t>Int</a:t>
          </a:r>
          <a:r>
            <a:rPr lang="it-IT" b="1" dirty="0" smtClean="0"/>
            <a:t>. </a:t>
          </a:r>
          <a:r>
            <a:rPr lang="it-IT" b="1" dirty="0" err="1" smtClean="0"/>
            <a:t>Cooperation</a:t>
          </a:r>
          <a:r>
            <a:rPr lang="it-IT" b="1" dirty="0" smtClean="0"/>
            <a:t> with South Korea on new generation CCS (RIA)</a:t>
          </a:r>
          <a:endParaRPr lang="it-IT" b="1" dirty="0"/>
        </a:p>
      </dgm:t>
    </dgm:pt>
    <dgm:pt modelId="{8465BAFE-241B-4608-92F7-CA04E3BE2BB7}" type="parTrans" cxnId="{5836A765-7D0F-4E20-9A66-95510486EE04}">
      <dgm:prSet/>
      <dgm:spPr/>
      <dgm:t>
        <a:bodyPr/>
        <a:lstStyle/>
        <a:p>
          <a:endParaRPr lang="it-IT"/>
        </a:p>
      </dgm:t>
    </dgm:pt>
    <dgm:pt modelId="{F90469BA-AFDF-4B1F-B6CD-C842653A2582}" type="sibTrans" cxnId="{5836A765-7D0F-4E20-9A66-95510486EE04}">
      <dgm:prSet/>
      <dgm:spPr/>
      <dgm:t>
        <a:bodyPr/>
        <a:lstStyle/>
        <a:p>
          <a:endParaRPr lang="it-IT"/>
        </a:p>
      </dgm:t>
    </dgm:pt>
    <dgm:pt modelId="{716A75D6-0528-4493-B18D-0613529ED6AF}">
      <dgm:prSet phldrT="[Testo]"/>
      <dgm:spPr/>
      <dgm:t>
        <a:bodyPr/>
        <a:lstStyle/>
        <a:p>
          <a:r>
            <a:rPr lang="it-IT" b="1" dirty="0" smtClean="0"/>
            <a:t>SSH </a:t>
          </a:r>
          <a:r>
            <a:rPr lang="it-IT" b="1" dirty="0" err="1" smtClean="0"/>
            <a:t>support</a:t>
          </a:r>
          <a:r>
            <a:rPr lang="it-IT" b="1" dirty="0" smtClean="0"/>
            <a:t> for Energy Union (RIA)</a:t>
          </a:r>
          <a:endParaRPr lang="it-IT" b="1" dirty="0"/>
        </a:p>
      </dgm:t>
    </dgm:pt>
    <dgm:pt modelId="{07DBD533-9241-44BB-AB86-C6BAB8A0BE3F}" type="parTrans" cxnId="{D119BFD3-5935-4E5D-AC70-46584A5219D6}">
      <dgm:prSet/>
      <dgm:spPr/>
      <dgm:t>
        <a:bodyPr/>
        <a:lstStyle/>
        <a:p>
          <a:endParaRPr lang="it-IT"/>
        </a:p>
      </dgm:t>
    </dgm:pt>
    <dgm:pt modelId="{A31164D2-63DB-4E13-8D7A-FB359984FD4A}" type="sibTrans" cxnId="{D119BFD3-5935-4E5D-AC70-46584A5219D6}">
      <dgm:prSet/>
      <dgm:spPr/>
      <dgm:t>
        <a:bodyPr/>
        <a:lstStyle/>
        <a:p>
          <a:endParaRPr lang="it-IT"/>
        </a:p>
      </dgm:t>
    </dgm:pt>
    <dgm:pt modelId="{264EC981-699F-4BFC-96C3-817F544F74E5}">
      <dgm:prSet/>
      <dgm:spPr/>
      <dgm:t>
        <a:bodyPr/>
        <a:lstStyle/>
        <a:p>
          <a:r>
            <a:rPr lang="it-IT" b="1" dirty="0" err="1" smtClean="0"/>
            <a:t>Transmission</a:t>
          </a:r>
          <a:r>
            <a:rPr lang="it-IT" b="1" dirty="0" smtClean="0"/>
            <a:t> </a:t>
          </a:r>
          <a:r>
            <a:rPr lang="it-IT" b="1" dirty="0" err="1" smtClean="0"/>
            <a:t>grid</a:t>
          </a:r>
          <a:r>
            <a:rPr lang="it-IT" b="1" dirty="0" smtClean="0"/>
            <a:t> and </a:t>
          </a:r>
          <a:r>
            <a:rPr lang="it-IT" b="1" dirty="0" err="1" smtClean="0"/>
            <a:t>wholesale</a:t>
          </a:r>
          <a:r>
            <a:rPr lang="it-IT" b="1" dirty="0" smtClean="0"/>
            <a:t> market (IA</a:t>
          </a:r>
          <a:r>
            <a:rPr lang="it-IT" dirty="0" smtClean="0"/>
            <a:t>)</a:t>
          </a:r>
          <a:endParaRPr lang="it-IT" dirty="0"/>
        </a:p>
      </dgm:t>
    </dgm:pt>
    <dgm:pt modelId="{74D9FC0B-A816-4D17-A756-9D170E4CB4B3}" type="parTrans" cxnId="{672796EC-5ED6-493E-9E92-A91BEFDE30D6}">
      <dgm:prSet/>
      <dgm:spPr/>
      <dgm:t>
        <a:bodyPr/>
        <a:lstStyle/>
        <a:p>
          <a:endParaRPr lang="it-IT"/>
        </a:p>
      </dgm:t>
    </dgm:pt>
    <dgm:pt modelId="{C146CC06-B3F4-427A-9BF4-924A1BBAE664}" type="sibTrans" cxnId="{672796EC-5ED6-493E-9E92-A91BEFDE30D6}">
      <dgm:prSet/>
      <dgm:spPr/>
      <dgm:t>
        <a:bodyPr/>
        <a:lstStyle/>
        <a:p>
          <a:endParaRPr lang="it-IT"/>
        </a:p>
      </dgm:t>
    </dgm:pt>
    <dgm:pt modelId="{60B94558-21AC-462E-BFDA-84BBE4A45510}">
      <dgm:prSet/>
      <dgm:spPr/>
      <dgm:t>
        <a:bodyPr/>
        <a:lstStyle/>
        <a:p>
          <a:r>
            <a:rPr lang="it-IT" b="1" dirty="0" smtClean="0"/>
            <a:t>CCS (RIA)</a:t>
          </a:r>
          <a:endParaRPr lang="it-IT" b="1" dirty="0"/>
        </a:p>
      </dgm:t>
    </dgm:pt>
    <dgm:pt modelId="{A3DD3E9D-C14B-4212-9117-4D1416F2AF00}" type="parTrans" cxnId="{C93B260B-5273-4819-8B39-7DA282C66803}">
      <dgm:prSet/>
      <dgm:spPr/>
      <dgm:t>
        <a:bodyPr/>
        <a:lstStyle/>
        <a:p>
          <a:endParaRPr lang="it-IT"/>
        </a:p>
      </dgm:t>
    </dgm:pt>
    <dgm:pt modelId="{7357D3DE-2772-4005-8032-73142ADBFB40}" type="sibTrans" cxnId="{C93B260B-5273-4819-8B39-7DA282C66803}">
      <dgm:prSet/>
      <dgm:spPr/>
      <dgm:t>
        <a:bodyPr/>
        <a:lstStyle/>
        <a:p>
          <a:endParaRPr lang="it-IT"/>
        </a:p>
      </dgm:t>
    </dgm:pt>
    <dgm:pt modelId="{6B9A20B9-4F88-4177-89F9-563C16587C52}">
      <dgm:prSet/>
      <dgm:spPr/>
      <dgm:t>
        <a:bodyPr/>
        <a:lstStyle/>
        <a:p>
          <a:r>
            <a:rPr lang="it-IT" b="1" dirty="0" smtClean="0"/>
            <a:t>Large scale </a:t>
          </a:r>
          <a:r>
            <a:rPr lang="it-IT" b="1" dirty="0" err="1" smtClean="0"/>
            <a:t>energy</a:t>
          </a:r>
          <a:r>
            <a:rPr lang="it-IT" b="1" dirty="0" smtClean="0"/>
            <a:t> </a:t>
          </a:r>
          <a:r>
            <a:rPr lang="it-IT" b="1" dirty="0" err="1" smtClean="0"/>
            <a:t>storage</a:t>
          </a:r>
          <a:r>
            <a:rPr lang="it-IT" b="1" dirty="0" smtClean="0"/>
            <a:t> (IA)</a:t>
          </a:r>
          <a:endParaRPr lang="it-IT" b="1" dirty="0"/>
        </a:p>
      </dgm:t>
    </dgm:pt>
    <dgm:pt modelId="{8E4A28F6-04C1-4945-9D5F-C4FCDBE79B62}" type="parTrans" cxnId="{3EC0CEC6-3EB6-4E70-90AE-7C7797C5F1A5}">
      <dgm:prSet/>
      <dgm:spPr/>
      <dgm:t>
        <a:bodyPr/>
        <a:lstStyle/>
        <a:p>
          <a:endParaRPr lang="it-IT"/>
        </a:p>
      </dgm:t>
    </dgm:pt>
    <dgm:pt modelId="{4A63B500-C58D-484B-A971-D07D32AA7A9B}" type="sibTrans" cxnId="{3EC0CEC6-3EB6-4E70-90AE-7C7797C5F1A5}">
      <dgm:prSet/>
      <dgm:spPr/>
      <dgm:t>
        <a:bodyPr/>
        <a:lstStyle/>
        <a:p>
          <a:endParaRPr lang="it-IT"/>
        </a:p>
      </dgm:t>
    </dgm:pt>
    <dgm:pt modelId="{988ABA9F-EF34-4399-8033-5A86BC1E307B}">
      <dgm:prSet custT="1"/>
      <dgm:spPr/>
      <dgm:t>
        <a:bodyPr/>
        <a:lstStyle/>
        <a:p>
          <a:r>
            <a:rPr lang="it-IT" sz="1050" b="1" dirty="0" err="1" smtClean="0"/>
            <a:t>Utilisation</a:t>
          </a:r>
          <a:r>
            <a:rPr lang="it-IT" sz="1050" b="1" dirty="0" smtClean="0"/>
            <a:t> od </a:t>
          </a:r>
          <a:r>
            <a:rPr lang="it-IT" sz="1050" b="1" dirty="0" err="1" smtClean="0"/>
            <a:t>captured</a:t>
          </a:r>
          <a:r>
            <a:rPr lang="it-IT" sz="1050" b="1" dirty="0" smtClean="0"/>
            <a:t> CO2 </a:t>
          </a:r>
          <a:r>
            <a:rPr lang="it-IT" sz="1050" b="1" dirty="0" err="1" smtClean="0"/>
            <a:t>ain</a:t>
          </a:r>
          <a:r>
            <a:rPr lang="it-IT" sz="1050" b="1" dirty="0" smtClean="0"/>
            <a:t> the </a:t>
          </a:r>
          <a:r>
            <a:rPr lang="it-IT" sz="1050" b="1" dirty="0" err="1" smtClean="0"/>
            <a:t>propcess</a:t>
          </a:r>
          <a:r>
            <a:rPr lang="it-IT" sz="1050" b="1" dirty="0" smtClean="0"/>
            <a:t> </a:t>
          </a:r>
          <a:r>
            <a:rPr lang="it-IT" sz="1050" b="1" dirty="0" err="1" smtClean="0"/>
            <a:t>industry</a:t>
          </a:r>
          <a:r>
            <a:rPr lang="it-IT" sz="1050" b="1" dirty="0" smtClean="0"/>
            <a:t> (RIA)</a:t>
          </a:r>
          <a:endParaRPr lang="it-IT" sz="1050" b="1" dirty="0"/>
        </a:p>
      </dgm:t>
    </dgm:pt>
    <dgm:pt modelId="{612CAE20-5341-4BDF-BFE8-798D756E3E48}" type="sibTrans" cxnId="{D92BC5E7-2015-4D8D-8E69-10E9538788F6}">
      <dgm:prSet/>
      <dgm:spPr/>
      <dgm:t>
        <a:bodyPr/>
        <a:lstStyle/>
        <a:p>
          <a:endParaRPr lang="it-IT"/>
        </a:p>
      </dgm:t>
    </dgm:pt>
    <dgm:pt modelId="{F84CD44C-2381-46A1-9793-183A3A7DF045}" type="parTrans" cxnId="{D92BC5E7-2015-4D8D-8E69-10E9538788F6}">
      <dgm:prSet/>
      <dgm:spPr/>
      <dgm:t>
        <a:bodyPr/>
        <a:lstStyle/>
        <a:p>
          <a:endParaRPr lang="it-IT"/>
        </a:p>
      </dgm:t>
    </dgm:pt>
    <dgm:pt modelId="{6E2B03C9-5A38-4F03-A994-5163B2356163}" type="pres">
      <dgm:prSet presAssocID="{5613D66D-5675-4427-867C-D8AFC9637588}" presName="list" presStyleCnt="0">
        <dgm:presLayoutVars>
          <dgm:dir/>
          <dgm:animLvl val="lvl"/>
        </dgm:presLayoutVars>
      </dgm:prSet>
      <dgm:spPr/>
      <dgm:t>
        <a:bodyPr/>
        <a:lstStyle/>
        <a:p>
          <a:endParaRPr lang="it-IT"/>
        </a:p>
      </dgm:t>
    </dgm:pt>
    <dgm:pt modelId="{F46D6384-C43E-4967-B423-A69EFF9D5358}" type="pres">
      <dgm:prSet presAssocID="{D7E8D983-08E8-4132-98A0-C8BD0F5800C2}" presName="posSpace" presStyleCnt="0"/>
      <dgm:spPr/>
    </dgm:pt>
    <dgm:pt modelId="{28226108-EC3C-4DC6-9B74-146E15E91CF2}" type="pres">
      <dgm:prSet presAssocID="{D7E8D983-08E8-4132-98A0-C8BD0F5800C2}" presName="vertFlow" presStyleCnt="0"/>
      <dgm:spPr/>
    </dgm:pt>
    <dgm:pt modelId="{834ED4AB-0E54-496F-BC1E-29E171388DA1}" type="pres">
      <dgm:prSet presAssocID="{D7E8D983-08E8-4132-98A0-C8BD0F5800C2}" presName="topSpace" presStyleCnt="0"/>
      <dgm:spPr/>
    </dgm:pt>
    <dgm:pt modelId="{84435547-64B3-4326-8BBC-C61958DA4A55}" type="pres">
      <dgm:prSet presAssocID="{D7E8D983-08E8-4132-98A0-C8BD0F5800C2}" presName="firstComp" presStyleCnt="0"/>
      <dgm:spPr/>
    </dgm:pt>
    <dgm:pt modelId="{023C0422-44BD-44CA-93BE-F73DECFCCEC5}" type="pres">
      <dgm:prSet presAssocID="{D7E8D983-08E8-4132-98A0-C8BD0F5800C2}" presName="firstChild" presStyleLbl="bgAccFollowNode1" presStyleIdx="0" presStyleCnt="7"/>
      <dgm:spPr/>
      <dgm:t>
        <a:bodyPr/>
        <a:lstStyle/>
        <a:p>
          <a:endParaRPr lang="it-IT"/>
        </a:p>
      </dgm:t>
    </dgm:pt>
    <dgm:pt modelId="{7ACE7851-048E-4C61-87B7-E7800383FEDC}" type="pres">
      <dgm:prSet presAssocID="{D7E8D983-08E8-4132-98A0-C8BD0F5800C2}" presName="firstChildTx" presStyleLbl="bgAccFollowNode1" presStyleIdx="0" presStyleCnt="7">
        <dgm:presLayoutVars>
          <dgm:bulletEnabled val="1"/>
        </dgm:presLayoutVars>
      </dgm:prSet>
      <dgm:spPr/>
      <dgm:t>
        <a:bodyPr/>
        <a:lstStyle/>
        <a:p>
          <a:endParaRPr lang="it-IT"/>
        </a:p>
      </dgm:t>
    </dgm:pt>
    <dgm:pt modelId="{DF8AC1B4-8CF1-4C9E-84AC-D337916C8ED9}" type="pres">
      <dgm:prSet presAssocID="{988ABA9F-EF34-4399-8033-5A86BC1E307B}" presName="comp" presStyleCnt="0"/>
      <dgm:spPr/>
    </dgm:pt>
    <dgm:pt modelId="{FF8C0497-31C2-4D4E-A80A-5CA0080C6B6D}" type="pres">
      <dgm:prSet presAssocID="{988ABA9F-EF34-4399-8033-5A86BC1E307B}" presName="child" presStyleLbl="bgAccFollowNode1" presStyleIdx="1" presStyleCnt="7"/>
      <dgm:spPr/>
      <dgm:t>
        <a:bodyPr/>
        <a:lstStyle/>
        <a:p>
          <a:endParaRPr lang="it-IT"/>
        </a:p>
      </dgm:t>
    </dgm:pt>
    <dgm:pt modelId="{38C7B33A-8233-4FF3-9393-31149E8435BF}" type="pres">
      <dgm:prSet presAssocID="{988ABA9F-EF34-4399-8033-5A86BC1E307B}" presName="childTx" presStyleLbl="bgAccFollowNode1" presStyleIdx="1" presStyleCnt="7">
        <dgm:presLayoutVars>
          <dgm:bulletEnabled val="1"/>
        </dgm:presLayoutVars>
      </dgm:prSet>
      <dgm:spPr/>
      <dgm:t>
        <a:bodyPr/>
        <a:lstStyle/>
        <a:p>
          <a:endParaRPr lang="it-IT"/>
        </a:p>
      </dgm:t>
    </dgm:pt>
    <dgm:pt modelId="{8D35FABC-0324-49B9-9E6D-EE44214BF43E}" type="pres">
      <dgm:prSet presAssocID="{D7E8D983-08E8-4132-98A0-C8BD0F5800C2}" presName="negSpace" presStyleCnt="0"/>
      <dgm:spPr/>
    </dgm:pt>
    <dgm:pt modelId="{47915B5C-19C9-463B-8E4F-77AF5216CC7F}" type="pres">
      <dgm:prSet presAssocID="{D7E8D983-08E8-4132-98A0-C8BD0F5800C2}" presName="circle" presStyleLbl="node1" presStyleIdx="0" presStyleCnt="2" custLinFactNeighborX="-623" custLinFactNeighborY="4672"/>
      <dgm:spPr/>
      <dgm:t>
        <a:bodyPr/>
        <a:lstStyle/>
        <a:p>
          <a:endParaRPr lang="it-IT"/>
        </a:p>
      </dgm:t>
    </dgm:pt>
    <dgm:pt modelId="{8704CBB6-7A29-4293-A45B-783B10C57EB7}" type="pres">
      <dgm:prSet presAssocID="{159072E5-0D4B-4FFF-8F7C-E0D5233292FB}" presName="transSpace" presStyleCnt="0"/>
      <dgm:spPr/>
    </dgm:pt>
    <dgm:pt modelId="{FEC13D25-5890-4C53-B150-A64067A98411}" type="pres">
      <dgm:prSet presAssocID="{35846897-0A8C-49B0-98D5-A5E7B62D752F}" presName="posSpace" presStyleCnt="0"/>
      <dgm:spPr/>
    </dgm:pt>
    <dgm:pt modelId="{1532B4E1-9802-43CC-9304-46AE1C6C1EED}" type="pres">
      <dgm:prSet presAssocID="{35846897-0A8C-49B0-98D5-A5E7B62D752F}" presName="vertFlow" presStyleCnt="0"/>
      <dgm:spPr/>
    </dgm:pt>
    <dgm:pt modelId="{62443FEF-9216-4BDE-B0F0-B20B24322C35}" type="pres">
      <dgm:prSet presAssocID="{35846897-0A8C-49B0-98D5-A5E7B62D752F}" presName="topSpace" presStyleCnt="0"/>
      <dgm:spPr/>
    </dgm:pt>
    <dgm:pt modelId="{CED2BA14-9AB8-4B74-9B55-808461DBD303}" type="pres">
      <dgm:prSet presAssocID="{35846897-0A8C-49B0-98D5-A5E7B62D752F}" presName="firstComp" presStyleCnt="0"/>
      <dgm:spPr/>
    </dgm:pt>
    <dgm:pt modelId="{FA66BD26-2F48-441C-8F2A-865848C49662}" type="pres">
      <dgm:prSet presAssocID="{35846897-0A8C-49B0-98D5-A5E7B62D752F}" presName="firstChild" presStyleLbl="bgAccFollowNode1" presStyleIdx="2" presStyleCnt="7" custLinFactNeighborX="6315" custLinFactNeighborY="3156"/>
      <dgm:spPr/>
      <dgm:t>
        <a:bodyPr/>
        <a:lstStyle/>
        <a:p>
          <a:endParaRPr lang="it-IT"/>
        </a:p>
      </dgm:t>
    </dgm:pt>
    <dgm:pt modelId="{3B7A5CE1-46C2-4490-A19D-C16923202EF8}" type="pres">
      <dgm:prSet presAssocID="{35846897-0A8C-49B0-98D5-A5E7B62D752F}" presName="firstChildTx" presStyleLbl="bgAccFollowNode1" presStyleIdx="2" presStyleCnt="7">
        <dgm:presLayoutVars>
          <dgm:bulletEnabled val="1"/>
        </dgm:presLayoutVars>
      </dgm:prSet>
      <dgm:spPr/>
      <dgm:t>
        <a:bodyPr/>
        <a:lstStyle/>
        <a:p>
          <a:endParaRPr lang="it-IT"/>
        </a:p>
      </dgm:t>
    </dgm:pt>
    <dgm:pt modelId="{7832B120-9506-4FF0-8D1F-A2A1108CB98D}" type="pres">
      <dgm:prSet presAssocID="{716A75D6-0528-4493-B18D-0613529ED6AF}" presName="comp" presStyleCnt="0"/>
      <dgm:spPr/>
    </dgm:pt>
    <dgm:pt modelId="{A60A2D16-E3E0-4E3E-82CF-7A4119FE7133}" type="pres">
      <dgm:prSet presAssocID="{716A75D6-0528-4493-B18D-0613529ED6AF}" presName="child" presStyleLbl="bgAccFollowNode1" presStyleIdx="3" presStyleCnt="7"/>
      <dgm:spPr/>
      <dgm:t>
        <a:bodyPr/>
        <a:lstStyle/>
        <a:p>
          <a:endParaRPr lang="it-IT"/>
        </a:p>
      </dgm:t>
    </dgm:pt>
    <dgm:pt modelId="{5A344F70-ECCE-477D-BDF1-47193386C550}" type="pres">
      <dgm:prSet presAssocID="{716A75D6-0528-4493-B18D-0613529ED6AF}" presName="childTx" presStyleLbl="bgAccFollowNode1" presStyleIdx="3" presStyleCnt="7">
        <dgm:presLayoutVars>
          <dgm:bulletEnabled val="1"/>
        </dgm:presLayoutVars>
      </dgm:prSet>
      <dgm:spPr/>
      <dgm:t>
        <a:bodyPr/>
        <a:lstStyle/>
        <a:p>
          <a:endParaRPr lang="it-IT"/>
        </a:p>
      </dgm:t>
    </dgm:pt>
    <dgm:pt modelId="{DD927ACF-585E-4BD8-B949-478861F891D3}" type="pres">
      <dgm:prSet presAssocID="{264EC981-699F-4BFC-96C3-817F544F74E5}" presName="comp" presStyleCnt="0"/>
      <dgm:spPr/>
    </dgm:pt>
    <dgm:pt modelId="{E056979F-E2AA-4BB3-81C4-4F61D4FD0294}" type="pres">
      <dgm:prSet presAssocID="{264EC981-699F-4BFC-96C3-817F544F74E5}" presName="child" presStyleLbl="bgAccFollowNode1" presStyleIdx="4" presStyleCnt="7"/>
      <dgm:spPr/>
      <dgm:t>
        <a:bodyPr/>
        <a:lstStyle/>
        <a:p>
          <a:endParaRPr lang="it-IT"/>
        </a:p>
      </dgm:t>
    </dgm:pt>
    <dgm:pt modelId="{671DFC71-517A-43C6-843C-A6B1ADAC1598}" type="pres">
      <dgm:prSet presAssocID="{264EC981-699F-4BFC-96C3-817F544F74E5}" presName="childTx" presStyleLbl="bgAccFollowNode1" presStyleIdx="4" presStyleCnt="7">
        <dgm:presLayoutVars>
          <dgm:bulletEnabled val="1"/>
        </dgm:presLayoutVars>
      </dgm:prSet>
      <dgm:spPr/>
      <dgm:t>
        <a:bodyPr/>
        <a:lstStyle/>
        <a:p>
          <a:endParaRPr lang="it-IT"/>
        </a:p>
      </dgm:t>
    </dgm:pt>
    <dgm:pt modelId="{7120C8C3-CA17-4D86-8757-64FB581DA28B}" type="pres">
      <dgm:prSet presAssocID="{60B94558-21AC-462E-BFDA-84BBE4A45510}" presName="comp" presStyleCnt="0"/>
      <dgm:spPr/>
    </dgm:pt>
    <dgm:pt modelId="{F9594DB2-B86B-44E0-AEDE-0E96C372DA34}" type="pres">
      <dgm:prSet presAssocID="{60B94558-21AC-462E-BFDA-84BBE4A45510}" presName="child" presStyleLbl="bgAccFollowNode1" presStyleIdx="5" presStyleCnt="7"/>
      <dgm:spPr/>
      <dgm:t>
        <a:bodyPr/>
        <a:lstStyle/>
        <a:p>
          <a:endParaRPr lang="it-IT"/>
        </a:p>
      </dgm:t>
    </dgm:pt>
    <dgm:pt modelId="{E6A7793E-DE89-4FE2-86C8-8C3C63A983ED}" type="pres">
      <dgm:prSet presAssocID="{60B94558-21AC-462E-BFDA-84BBE4A45510}" presName="childTx" presStyleLbl="bgAccFollowNode1" presStyleIdx="5" presStyleCnt="7">
        <dgm:presLayoutVars>
          <dgm:bulletEnabled val="1"/>
        </dgm:presLayoutVars>
      </dgm:prSet>
      <dgm:spPr/>
      <dgm:t>
        <a:bodyPr/>
        <a:lstStyle/>
        <a:p>
          <a:endParaRPr lang="it-IT"/>
        </a:p>
      </dgm:t>
    </dgm:pt>
    <dgm:pt modelId="{7EE671D3-F53D-401C-BC37-A2FE315C617C}" type="pres">
      <dgm:prSet presAssocID="{6B9A20B9-4F88-4177-89F9-563C16587C52}" presName="comp" presStyleCnt="0"/>
      <dgm:spPr/>
    </dgm:pt>
    <dgm:pt modelId="{042896EA-AB2B-48ED-A7AA-D660B9E12A05}" type="pres">
      <dgm:prSet presAssocID="{6B9A20B9-4F88-4177-89F9-563C16587C52}" presName="child" presStyleLbl="bgAccFollowNode1" presStyleIdx="6" presStyleCnt="7"/>
      <dgm:spPr/>
      <dgm:t>
        <a:bodyPr/>
        <a:lstStyle/>
        <a:p>
          <a:endParaRPr lang="it-IT"/>
        </a:p>
      </dgm:t>
    </dgm:pt>
    <dgm:pt modelId="{D061A0D0-DC62-422E-8BC3-1E1ADA7D7C51}" type="pres">
      <dgm:prSet presAssocID="{6B9A20B9-4F88-4177-89F9-563C16587C52}" presName="childTx" presStyleLbl="bgAccFollowNode1" presStyleIdx="6" presStyleCnt="7">
        <dgm:presLayoutVars>
          <dgm:bulletEnabled val="1"/>
        </dgm:presLayoutVars>
      </dgm:prSet>
      <dgm:spPr/>
      <dgm:t>
        <a:bodyPr/>
        <a:lstStyle/>
        <a:p>
          <a:endParaRPr lang="it-IT"/>
        </a:p>
      </dgm:t>
    </dgm:pt>
    <dgm:pt modelId="{74C6C561-93A3-4B40-ADCA-C3924715DDE4}" type="pres">
      <dgm:prSet presAssocID="{35846897-0A8C-49B0-98D5-A5E7B62D752F}" presName="negSpace" presStyleCnt="0"/>
      <dgm:spPr/>
    </dgm:pt>
    <dgm:pt modelId="{39AE5636-04A4-46ED-999C-CA5E985B87CF}" type="pres">
      <dgm:prSet presAssocID="{35846897-0A8C-49B0-98D5-A5E7B62D752F}" presName="circle" presStyleLbl="node1" presStyleIdx="1" presStyleCnt="2"/>
      <dgm:spPr/>
      <dgm:t>
        <a:bodyPr/>
        <a:lstStyle/>
        <a:p>
          <a:endParaRPr lang="it-IT"/>
        </a:p>
      </dgm:t>
    </dgm:pt>
  </dgm:ptLst>
  <dgm:cxnLst>
    <dgm:cxn modelId="{A3F58933-B957-41AD-8286-31E52069313F}" type="presOf" srcId="{60B94558-21AC-462E-BFDA-84BBE4A45510}" destId="{F9594DB2-B86B-44E0-AEDE-0E96C372DA34}" srcOrd="0" destOrd="0" presId="urn:microsoft.com/office/officeart/2005/8/layout/hList9"/>
    <dgm:cxn modelId="{0F0666AD-CD98-4B80-B713-5359EFAED571}" type="presOf" srcId="{6B9A20B9-4F88-4177-89F9-563C16587C52}" destId="{042896EA-AB2B-48ED-A7AA-D660B9E12A05}" srcOrd="0" destOrd="0" presId="urn:microsoft.com/office/officeart/2005/8/layout/hList9"/>
    <dgm:cxn modelId="{5C1E6786-D78D-48B0-A202-E263C226ED97}" type="presOf" srcId="{264EC981-699F-4BFC-96C3-817F544F74E5}" destId="{E056979F-E2AA-4BB3-81C4-4F61D4FD0294}" srcOrd="0" destOrd="0" presId="urn:microsoft.com/office/officeart/2005/8/layout/hList9"/>
    <dgm:cxn modelId="{6324585C-C1E9-4A3D-B97D-D35816F65F7D}" type="presOf" srcId="{6B9A20B9-4F88-4177-89F9-563C16587C52}" destId="{D061A0D0-DC62-422E-8BC3-1E1ADA7D7C51}" srcOrd="1" destOrd="0" presId="urn:microsoft.com/office/officeart/2005/8/layout/hList9"/>
    <dgm:cxn modelId="{4E3C6A83-F7F3-4E3E-B6C5-2B9EDABBC84C}" type="presOf" srcId="{889FB469-8861-461C-B4A3-F72CB134A6DB}" destId="{023C0422-44BD-44CA-93BE-F73DECFCCEC5}" srcOrd="0" destOrd="0" presId="urn:microsoft.com/office/officeart/2005/8/layout/hList9"/>
    <dgm:cxn modelId="{867CD05F-1651-42A0-A8B6-4479814A383C}" type="presOf" srcId="{889FB469-8861-461C-B4A3-F72CB134A6DB}" destId="{7ACE7851-048E-4C61-87B7-E7800383FEDC}" srcOrd="1" destOrd="0" presId="urn:microsoft.com/office/officeart/2005/8/layout/hList9"/>
    <dgm:cxn modelId="{C93B260B-5273-4819-8B39-7DA282C66803}" srcId="{35846897-0A8C-49B0-98D5-A5E7B62D752F}" destId="{60B94558-21AC-462E-BFDA-84BBE4A45510}" srcOrd="3" destOrd="0" parTransId="{A3DD3E9D-C14B-4212-9117-4D1416F2AF00}" sibTransId="{7357D3DE-2772-4005-8032-73142ADBFB40}"/>
    <dgm:cxn modelId="{672796EC-5ED6-493E-9E92-A91BEFDE30D6}" srcId="{35846897-0A8C-49B0-98D5-A5E7B62D752F}" destId="{264EC981-699F-4BFC-96C3-817F544F74E5}" srcOrd="2" destOrd="0" parTransId="{74D9FC0B-A816-4D17-A756-9D170E4CB4B3}" sibTransId="{C146CC06-B3F4-427A-9BF4-924A1BBAE664}"/>
    <dgm:cxn modelId="{49B0C6DF-BDAC-4EDC-B15F-22510A03C6C1}" type="presOf" srcId="{716A75D6-0528-4493-B18D-0613529ED6AF}" destId="{A60A2D16-E3E0-4E3E-82CF-7A4119FE7133}" srcOrd="0" destOrd="0" presId="urn:microsoft.com/office/officeart/2005/8/layout/hList9"/>
    <dgm:cxn modelId="{98845F09-9C2C-4D34-B8AF-AFF41DA71077}" srcId="{5613D66D-5675-4427-867C-D8AFC9637588}" destId="{D7E8D983-08E8-4132-98A0-C8BD0F5800C2}" srcOrd="0" destOrd="0" parTransId="{82C41623-E1C3-4BC6-AE92-54AB88FE1EA8}" sibTransId="{159072E5-0D4B-4FFF-8F7C-E0D5233292FB}"/>
    <dgm:cxn modelId="{C3FB5C72-FFD7-44BB-AE44-B9CFA08932E9}" type="presOf" srcId="{35846897-0A8C-49B0-98D5-A5E7B62D752F}" destId="{39AE5636-04A4-46ED-999C-CA5E985B87CF}" srcOrd="0" destOrd="0" presId="urn:microsoft.com/office/officeart/2005/8/layout/hList9"/>
    <dgm:cxn modelId="{95719C43-13DE-473D-9814-70857F94BAC6}" type="presOf" srcId="{988ABA9F-EF34-4399-8033-5A86BC1E307B}" destId="{FF8C0497-31C2-4D4E-A80A-5CA0080C6B6D}" srcOrd="0" destOrd="0" presId="urn:microsoft.com/office/officeart/2005/8/layout/hList9"/>
    <dgm:cxn modelId="{508019A7-1365-46FC-90BC-CC92C86B3E91}" type="presOf" srcId="{58BCD068-0AAF-43F3-B964-066D3EB58607}" destId="{3B7A5CE1-46C2-4490-A19D-C16923202EF8}" srcOrd="1" destOrd="0" presId="urn:microsoft.com/office/officeart/2005/8/layout/hList9"/>
    <dgm:cxn modelId="{4F798373-BDF5-4FA5-AC60-719D54BCF50F}" type="presOf" srcId="{988ABA9F-EF34-4399-8033-5A86BC1E307B}" destId="{38C7B33A-8233-4FF3-9393-31149E8435BF}" srcOrd="1" destOrd="0" presId="urn:microsoft.com/office/officeart/2005/8/layout/hList9"/>
    <dgm:cxn modelId="{8C5A11D4-72D8-4F8C-A3EF-257E4524A3F0}" type="presOf" srcId="{60B94558-21AC-462E-BFDA-84BBE4A45510}" destId="{E6A7793E-DE89-4FE2-86C8-8C3C63A983ED}" srcOrd="1" destOrd="0" presId="urn:microsoft.com/office/officeart/2005/8/layout/hList9"/>
    <dgm:cxn modelId="{788832CB-240D-4DCC-A3A4-B75E94A6BB6D}" type="presOf" srcId="{5613D66D-5675-4427-867C-D8AFC9637588}" destId="{6E2B03C9-5A38-4F03-A994-5163B2356163}" srcOrd="0" destOrd="0" presId="urn:microsoft.com/office/officeart/2005/8/layout/hList9"/>
    <dgm:cxn modelId="{5836A765-7D0F-4E20-9A66-95510486EE04}" srcId="{35846897-0A8C-49B0-98D5-A5E7B62D752F}" destId="{58BCD068-0AAF-43F3-B964-066D3EB58607}" srcOrd="0" destOrd="0" parTransId="{8465BAFE-241B-4608-92F7-CA04E3BE2BB7}" sibTransId="{F90469BA-AFDF-4B1F-B6CD-C842653A2582}"/>
    <dgm:cxn modelId="{3C71D7F0-F05F-48DD-ACA9-ED96D63151A6}" srcId="{5613D66D-5675-4427-867C-D8AFC9637588}" destId="{35846897-0A8C-49B0-98D5-A5E7B62D752F}" srcOrd="1" destOrd="0" parTransId="{08529BE4-0ED0-4C3A-AE82-FEA36516D2A6}" sibTransId="{C79BD99E-22CE-4846-8768-534AEA7C2C73}"/>
    <dgm:cxn modelId="{3EC0CEC6-3EB6-4E70-90AE-7C7797C5F1A5}" srcId="{35846897-0A8C-49B0-98D5-A5E7B62D752F}" destId="{6B9A20B9-4F88-4177-89F9-563C16587C52}" srcOrd="4" destOrd="0" parTransId="{8E4A28F6-04C1-4945-9D5F-C4FCDBE79B62}" sibTransId="{4A63B500-C58D-484B-A971-D07D32AA7A9B}"/>
    <dgm:cxn modelId="{B8B8DAF7-A825-4971-B606-6F97728ABC7E}" type="presOf" srcId="{716A75D6-0528-4493-B18D-0613529ED6AF}" destId="{5A344F70-ECCE-477D-BDF1-47193386C550}" srcOrd="1" destOrd="0" presId="urn:microsoft.com/office/officeart/2005/8/layout/hList9"/>
    <dgm:cxn modelId="{FF41ED53-0615-4894-BCE3-4176BA3B2C70}" srcId="{D7E8D983-08E8-4132-98A0-C8BD0F5800C2}" destId="{889FB469-8861-461C-B4A3-F72CB134A6DB}" srcOrd="0" destOrd="0" parTransId="{8770FE6F-53FE-4A17-A201-3234D9222371}" sibTransId="{BEE418C1-15CF-4ED5-83DB-0E563214829A}"/>
    <dgm:cxn modelId="{96F5748C-D35E-4E48-BB6F-F8ED788A04D8}" type="presOf" srcId="{D7E8D983-08E8-4132-98A0-C8BD0F5800C2}" destId="{47915B5C-19C9-463B-8E4F-77AF5216CC7F}" srcOrd="0" destOrd="0" presId="urn:microsoft.com/office/officeart/2005/8/layout/hList9"/>
    <dgm:cxn modelId="{0CB797DF-E3D3-4F20-9243-969A98A2B8AC}" type="presOf" srcId="{58BCD068-0AAF-43F3-B964-066D3EB58607}" destId="{FA66BD26-2F48-441C-8F2A-865848C49662}" srcOrd="0" destOrd="0" presId="urn:microsoft.com/office/officeart/2005/8/layout/hList9"/>
    <dgm:cxn modelId="{D119BFD3-5935-4E5D-AC70-46584A5219D6}" srcId="{35846897-0A8C-49B0-98D5-A5E7B62D752F}" destId="{716A75D6-0528-4493-B18D-0613529ED6AF}" srcOrd="1" destOrd="0" parTransId="{07DBD533-9241-44BB-AB86-C6BAB8A0BE3F}" sibTransId="{A31164D2-63DB-4E13-8D7A-FB359984FD4A}"/>
    <dgm:cxn modelId="{36318347-43F5-4E98-9794-B57C2968A6ED}" type="presOf" srcId="{264EC981-699F-4BFC-96C3-817F544F74E5}" destId="{671DFC71-517A-43C6-843C-A6B1ADAC1598}" srcOrd="1" destOrd="0" presId="urn:microsoft.com/office/officeart/2005/8/layout/hList9"/>
    <dgm:cxn modelId="{D92BC5E7-2015-4D8D-8E69-10E9538788F6}" srcId="{D7E8D983-08E8-4132-98A0-C8BD0F5800C2}" destId="{988ABA9F-EF34-4399-8033-5A86BC1E307B}" srcOrd="1" destOrd="0" parTransId="{F84CD44C-2381-46A1-9793-183A3A7DF045}" sibTransId="{612CAE20-5341-4BDF-BFE8-798D756E3E48}"/>
    <dgm:cxn modelId="{92B021FD-8605-4831-BE2C-95747AC9A431}" type="presParOf" srcId="{6E2B03C9-5A38-4F03-A994-5163B2356163}" destId="{F46D6384-C43E-4967-B423-A69EFF9D5358}" srcOrd="0" destOrd="0" presId="urn:microsoft.com/office/officeart/2005/8/layout/hList9"/>
    <dgm:cxn modelId="{CD1FA824-C8E5-4DB1-A4E7-6095761CD57F}" type="presParOf" srcId="{6E2B03C9-5A38-4F03-A994-5163B2356163}" destId="{28226108-EC3C-4DC6-9B74-146E15E91CF2}" srcOrd="1" destOrd="0" presId="urn:microsoft.com/office/officeart/2005/8/layout/hList9"/>
    <dgm:cxn modelId="{F5068868-1C91-4D42-9FB1-1DA11B748B57}" type="presParOf" srcId="{28226108-EC3C-4DC6-9B74-146E15E91CF2}" destId="{834ED4AB-0E54-496F-BC1E-29E171388DA1}" srcOrd="0" destOrd="0" presId="urn:microsoft.com/office/officeart/2005/8/layout/hList9"/>
    <dgm:cxn modelId="{E440C03D-E35C-4911-928C-99B316DC5491}" type="presParOf" srcId="{28226108-EC3C-4DC6-9B74-146E15E91CF2}" destId="{84435547-64B3-4326-8BBC-C61958DA4A55}" srcOrd="1" destOrd="0" presId="urn:microsoft.com/office/officeart/2005/8/layout/hList9"/>
    <dgm:cxn modelId="{B595DF62-23AD-4D90-B09B-5B3E69C94F08}" type="presParOf" srcId="{84435547-64B3-4326-8BBC-C61958DA4A55}" destId="{023C0422-44BD-44CA-93BE-F73DECFCCEC5}" srcOrd="0" destOrd="0" presId="urn:microsoft.com/office/officeart/2005/8/layout/hList9"/>
    <dgm:cxn modelId="{3273FD63-1617-4B9D-8596-1CC9E147DF34}" type="presParOf" srcId="{84435547-64B3-4326-8BBC-C61958DA4A55}" destId="{7ACE7851-048E-4C61-87B7-E7800383FEDC}" srcOrd="1" destOrd="0" presId="urn:microsoft.com/office/officeart/2005/8/layout/hList9"/>
    <dgm:cxn modelId="{8902EEF6-D639-4E1B-A05E-6E3AAADE3800}" type="presParOf" srcId="{28226108-EC3C-4DC6-9B74-146E15E91CF2}" destId="{DF8AC1B4-8CF1-4C9E-84AC-D337916C8ED9}" srcOrd="2" destOrd="0" presId="urn:microsoft.com/office/officeart/2005/8/layout/hList9"/>
    <dgm:cxn modelId="{6E50B2B0-2543-4542-9EDF-1D0BFE03A3E2}" type="presParOf" srcId="{DF8AC1B4-8CF1-4C9E-84AC-D337916C8ED9}" destId="{FF8C0497-31C2-4D4E-A80A-5CA0080C6B6D}" srcOrd="0" destOrd="0" presId="urn:microsoft.com/office/officeart/2005/8/layout/hList9"/>
    <dgm:cxn modelId="{286048D0-738B-47E2-902F-6C19AF87D0F8}" type="presParOf" srcId="{DF8AC1B4-8CF1-4C9E-84AC-D337916C8ED9}" destId="{38C7B33A-8233-4FF3-9393-31149E8435BF}" srcOrd="1" destOrd="0" presId="urn:microsoft.com/office/officeart/2005/8/layout/hList9"/>
    <dgm:cxn modelId="{95F3110B-8859-4268-AA94-74E73BFDE604}" type="presParOf" srcId="{6E2B03C9-5A38-4F03-A994-5163B2356163}" destId="{8D35FABC-0324-49B9-9E6D-EE44214BF43E}" srcOrd="2" destOrd="0" presId="urn:microsoft.com/office/officeart/2005/8/layout/hList9"/>
    <dgm:cxn modelId="{A278A081-AFC4-4514-875D-01982F428C4F}" type="presParOf" srcId="{6E2B03C9-5A38-4F03-A994-5163B2356163}" destId="{47915B5C-19C9-463B-8E4F-77AF5216CC7F}" srcOrd="3" destOrd="0" presId="urn:microsoft.com/office/officeart/2005/8/layout/hList9"/>
    <dgm:cxn modelId="{B9D2B541-EAC4-4CB5-B364-4E426DA88D6A}" type="presParOf" srcId="{6E2B03C9-5A38-4F03-A994-5163B2356163}" destId="{8704CBB6-7A29-4293-A45B-783B10C57EB7}" srcOrd="4" destOrd="0" presId="urn:microsoft.com/office/officeart/2005/8/layout/hList9"/>
    <dgm:cxn modelId="{26756843-9AAF-4106-A38E-BCA6DC8456C1}" type="presParOf" srcId="{6E2B03C9-5A38-4F03-A994-5163B2356163}" destId="{FEC13D25-5890-4C53-B150-A64067A98411}" srcOrd="5" destOrd="0" presId="urn:microsoft.com/office/officeart/2005/8/layout/hList9"/>
    <dgm:cxn modelId="{FD0CD268-E09B-4709-990F-8409329E0B09}" type="presParOf" srcId="{6E2B03C9-5A38-4F03-A994-5163B2356163}" destId="{1532B4E1-9802-43CC-9304-46AE1C6C1EED}" srcOrd="6" destOrd="0" presId="urn:microsoft.com/office/officeart/2005/8/layout/hList9"/>
    <dgm:cxn modelId="{081751E7-211C-4863-AD70-90039DC97B6E}" type="presParOf" srcId="{1532B4E1-9802-43CC-9304-46AE1C6C1EED}" destId="{62443FEF-9216-4BDE-B0F0-B20B24322C35}" srcOrd="0" destOrd="0" presId="urn:microsoft.com/office/officeart/2005/8/layout/hList9"/>
    <dgm:cxn modelId="{9DF12D7D-E0FE-4E0C-85A3-0A5DE4D9567F}" type="presParOf" srcId="{1532B4E1-9802-43CC-9304-46AE1C6C1EED}" destId="{CED2BA14-9AB8-4B74-9B55-808461DBD303}" srcOrd="1" destOrd="0" presId="urn:microsoft.com/office/officeart/2005/8/layout/hList9"/>
    <dgm:cxn modelId="{5BFCA5D3-2436-4FE5-9BA3-081367DB516B}" type="presParOf" srcId="{CED2BA14-9AB8-4B74-9B55-808461DBD303}" destId="{FA66BD26-2F48-441C-8F2A-865848C49662}" srcOrd="0" destOrd="0" presId="urn:microsoft.com/office/officeart/2005/8/layout/hList9"/>
    <dgm:cxn modelId="{3FC51EB5-20A7-4CC2-8EED-E16C73CDBD96}" type="presParOf" srcId="{CED2BA14-9AB8-4B74-9B55-808461DBD303}" destId="{3B7A5CE1-46C2-4490-A19D-C16923202EF8}" srcOrd="1" destOrd="0" presId="urn:microsoft.com/office/officeart/2005/8/layout/hList9"/>
    <dgm:cxn modelId="{0C34D62E-B460-4E4F-8511-7B132C9CE3CE}" type="presParOf" srcId="{1532B4E1-9802-43CC-9304-46AE1C6C1EED}" destId="{7832B120-9506-4FF0-8D1F-A2A1108CB98D}" srcOrd="2" destOrd="0" presId="urn:microsoft.com/office/officeart/2005/8/layout/hList9"/>
    <dgm:cxn modelId="{C1D2F789-ACA0-4F19-ABA4-A982BAD42F95}" type="presParOf" srcId="{7832B120-9506-4FF0-8D1F-A2A1108CB98D}" destId="{A60A2D16-E3E0-4E3E-82CF-7A4119FE7133}" srcOrd="0" destOrd="0" presId="urn:microsoft.com/office/officeart/2005/8/layout/hList9"/>
    <dgm:cxn modelId="{C8219F34-9321-4450-AA36-F09C62D27F2E}" type="presParOf" srcId="{7832B120-9506-4FF0-8D1F-A2A1108CB98D}" destId="{5A344F70-ECCE-477D-BDF1-47193386C550}" srcOrd="1" destOrd="0" presId="urn:microsoft.com/office/officeart/2005/8/layout/hList9"/>
    <dgm:cxn modelId="{3CE1CA34-BCE8-4822-87B3-91204B772A89}" type="presParOf" srcId="{1532B4E1-9802-43CC-9304-46AE1C6C1EED}" destId="{DD927ACF-585E-4BD8-B949-478861F891D3}" srcOrd="3" destOrd="0" presId="urn:microsoft.com/office/officeart/2005/8/layout/hList9"/>
    <dgm:cxn modelId="{D3C9780D-6BB9-42EB-8723-5F2552FF29D6}" type="presParOf" srcId="{DD927ACF-585E-4BD8-B949-478861F891D3}" destId="{E056979F-E2AA-4BB3-81C4-4F61D4FD0294}" srcOrd="0" destOrd="0" presId="urn:microsoft.com/office/officeart/2005/8/layout/hList9"/>
    <dgm:cxn modelId="{970071F4-6375-4DC2-8289-7499B67973A7}" type="presParOf" srcId="{DD927ACF-585E-4BD8-B949-478861F891D3}" destId="{671DFC71-517A-43C6-843C-A6B1ADAC1598}" srcOrd="1" destOrd="0" presId="urn:microsoft.com/office/officeart/2005/8/layout/hList9"/>
    <dgm:cxn modelId="{140459B3-DE7D-468D-8EF9-A5B3D4D977CA}" type="presParOf" srcId="{1532B4E1-9802-43CC-9304-46AE1C6C1EED}" destId="{7120C8C3-CA17-4D86-8757-64FB581DA28B}" srcOrd="4" destOrd="0" presId="urn:microsoft.com/office/officeart/2005/8/layout/hList9"/>
    <dgm:cxn modelId="{1E871BFA-E3B7-4FA6-A922-4D5B6AEF0EDF}" type="presParOf" srcId="{7120C8C3-CA17-4D86-8757-64FB581DA28B}" destId="{F9594DB2-B86B-44E0-AEDE-0E96C372DA34}" srcOrd="0" destOrd="0" presId="urn:microsoft.com/office/officeart/2005/8/layout/hList9"/>
    <dgm:cxn modelId="{F05AE1F1-EF7A-445A-AAEF-A5116252889A}" type="presParOf" srcId="{7120C8C3-CA17-4D86-8757-64FB581DA28B}" destId="{E6A7793E-DE89-4FE2-86C8-8C3C63A983ED}" srcOrd="1" destOrd="0" presId="urn:microsoft.com/office/officeart/2005/8/layout/hList9"/>
    <dgm:cxn modelId="{3180C227-ACE9-4DC8-8DB2-1FBC4201F891}" type="presParOf" srcId="{1532B4E1-9802-43CC-9304-46AE1C6C1EED}" destId="{7EE671D3-F53D-401C-BC37-A2FE315C617C}" srcOrd="5" destOrd="0" presId="urn:microsoft.com/office/officeart/2005/8/layout/hList9"/>
    <dgm:cxn modelId="{087998B0-04D9-49F7-A889-875AFA18815A}" type="presParOf" srcId="{7EE671D3-F53D-401C-BC37-A2FE315C617C}" destId="{042896EA-AB2B-48ED-A7AA-D660B9E12A05}" srcOrd="0" destOrd="0" presId="urn:microsoft.com/office/officeart/2005/8/layout/hList9"/>
    <dgm:cxn modelId="{220EADF0-8FE1-48B9-9CCE-3DC99B447DD0}" type="presParOf" srcId="{7EE671D3-F53D-401C-BC37-A2FE315C617C}" destId="{D061A0D0-DC62-422E-8BC3-1E1ADA7D7C51}" srcOrd="1" destOrd="0" presId="urn:microsoft.com/office/officeart/2005/8/layout/hList9"/>
    <dgm:cxn modelId="{D8E3A5D8-F304-4B51-B64B-64364FE8779E}" type="presParOf" srcId="{6E2B03C9-5A38-4F03-A994-5163B2356163}" destId="{74C6C561-93A3-4B40-ADCA-C3924715DDE4}" srcOrd="7" destOrd="0" presId="urn:microsoft.com/office/officeart/2005/8/layout/hList9"/>
    <dgm:cxn modelId="{AA6B0ED2-B6E9-4B16-BD0C-3B6537490F04}" type="presParOf" srcId="{6E2B03C9-5A38-4F03-A994-5163B2356163}" destId="{39AE5636-04A4-46ED-999C-CA5E985B87CF}" srcOrd="8" destOrd="0" presId="urn:microsoft.com/office/officeart/2005/8/layout/hList9"/>
  </dgm:cxnLst>
  <dgm:bg/>
  <dgm:whole>
    <a:ln>
      <a:solidFill>
        <a:srgbClr val="FFC000"/>
      </a:solidFill>
    </a:ln>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402F61-50C9-47F9-A45F-32EB663D0339}">
      <dsp:nvSpPr>
        <dsp:cNvPr id="0" name=""/>
        <dsp:cNvSpPr/>
      </dsp:nvSpPr>
      <dsp:spPr>
        <a:xfrm>
          <a:off x="2690229" y="0"/>
          <a:ext cx="3600446" cy="345638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2D6F4D-B040-454A-A775-101447C6B0AB}">
      <dsp:nvSpPr>
        <dsp:cNvPr id="0" name=""/>
        <dsp:cNvSpPr/>
      </dsp:nvSpPr>
      <dsp:spPr>
        <a:xfrm>
          <a:off x="825563" y="458963"/>
          <a:ext cx="3560162" cy="1307671"/>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i="1" kern="1200" dirty="0" smtClean="0">
              <a:solidFill>
                <a:srgbClr val="003399"/>
              </a:solidFill>
            </a:rPr>
            <a:t>Decarbonising the EU building stock</a:t>
          </a:r>
          <a:endParaRPr lang="en-GB" sz="2000" b="1" kern="1200" dirty="0">
            <a:solidFill>
              <a:srgbClr val="003399"/>
            </a:solidFill>
          </a:endParaRPr>
        </a:p>
      </dsp:txBody>
      <dsp:txXfrm>
        <a:off x="825563" y="458963"/>
        <a:ext cx="3560162" cy="1307671"/>
      </dsp:txXfrm>
    </dsp:sp>
    <dsp:sp modelId="{9805733B-390C-4786-9656-F7660C6E57D0}">
      <dsp:nvSpPr>
        <dsp:cNvPr id="0" name=""/>
        <dsp:cNvSpPr/>
      </dsp:nvSpPr>
      <dsp:spPr>
        <a:xfrm>
          <a:off x="4470261" y="458963"/>
          <a:ext cx="3440379" cy="1307671"/>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i="1" kern="1200" dirty="0" smtClean="0">
              <a:solidFill>
                <a:srgbClr val="003399"/>
              </a:solidFill>
            </a:rPr>
            <a:t>Strengthening EU leadership on renewable</a:t>
          </a:r>
          <a:r>
            <a:rPr lang="en-GB" sz="1600" b="1" i="1" kern="1200" dirty="0" smtClean="0">
              <a:solidFill>
                <a:srgbClr val="003399"/>
              </a:solidFill>
            </a:rPr>
            <a:t>s</a:t>
          </a:r>
          <a:endParaRPr lang="en-GB" sz="1600" b="1" kern="1200" dirty="0">
            <a:solidFill>
              <a:srgbClr val="003399"/>
            </a:solidFill>
          </a:endParaRPr>
        </a:p>
      </dsp:txBody>
      <dsp:txXfrm>
        <a:off x="4470261" y="458963"/>
        <a:ext cx="3440379" cy="1307671"/>
      </dsp:txXfrm>
    </dsp:sp>
    <dsp:sp modelId="{06126C82-0F5E-4FC9-856E-2C0B38EF62CD}">
      <dsp:nvSpPr>
        <dsp:cNvPr id="0" name=""/>
        <dsp:cNvSpPr/>
      </dsp:nvSpPr>
      <dsp:spPr>
        <a:xfrm>
          <a:off x="918897" y="1800203"/>
          <a:ext cx="3457795" cy="128462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i="1" kern="1200" dirty="0" smtClean="0">
              <a:solidFill>
                <a:srgbClr val="003399"/>
              </a:solidFill>
            </a:rPr>
            <a:t>Developing affordable and integrated energy storage solution</a:t>
          </a:r>
          <a:r>
            <a:rPr lang="en-GB" sz="2000" b="1" i="1" kern="1200" dirty="0" smtClean="0"/>
            <a:t>s</a:t>
          </a:r>
          <a:endParaRPr lang="en-GB" sz="2000" b="1" kern="1200" dirty="0"/>
        </a:p>
      </dsp:txBody>
      <dsp:txXfrm>
        <a:off x="918897" y="1800203"/>
        <a:ext cx="3457795" cy="1284620"/>
      </dsp:txXfrm>
    </dsp:sp>
    <dsp:sp modelId="{CB1D4097-5A5B-434F-BF51-160A52352EFE}">
      <dsp:nvSpPr>
        <dsp:cNvPr id="0" name=""/>
        <dsp:cNvSpPr/>
      </dsp:nvSpPr>
      <dsp:spPr>
        <a:xfrm>
          <a:off x="4461304" y="1800203"/>
          <a:ext cx="3560984" cy="1284620"/>
        </a:xfrm>
        <a:prstGeom prst="roundRect">
          <a:avLst/>
        </a:prstGeom>
        <a:solidFill>
          <a:srgbClr val="00B0F0"/>
        </a:soli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i="1" kern="1200" dirty="0" smtClean="0">
              <a:solidFill>
                <a:srgbClr val="003399"/>
              </a:solidFill>
            </a:rPr>
            <a:t>Electro-mobility and a more integrated urban transport system </a:t>
          </a:r>
          <a:endParaRPr lang="en-GB" sz="2000" b="1" kern="1200" dirty="0">
            <a:solidFill>
              <a:srgbClr val="003399"/>
            </a:solidFill>
          </a:endParaRPr>
        </a:p>
      </dsp:txBody>
      <dsp:txXfrm>
        <a:off x="4461304" y="1800203"/>
        <a:ext cx="3560984" cy="128462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66BD26-2F48-441C-8F2A-865848C49662}">
      <dsp:nvSpPr>
        <dsp:cNvPr id="0" name=""/>
        <dsp:cNvSpPr/>
      </dsp:nvSpPr>
      <dsp:spPr>
        <a:xfrm>
          <a:off x="492949" y="856899"/>
          <a:ext cx="1829295" cy="89747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it-IT" sz="1200" b="1" kern="1200" dirty="0" smtClean="0"/>
            <a:t>SCC </a:t>
          </a:r>
          <a:r>
            <a:rPr lang="it-IT" sz="1200" b="1" kern="1200" dirty="0" err="1" smtClean="0"/>
            <a:t>Lighthouse</a:t>
          </a:r>
          <a:r>
            <a:rPr lang="it-IT" sz="1200" b="1" kern="1200" dirty="0" smtClean="0"/>
            <a:t> </a:t>
          </a:r>
          <a:r>
            <a:rPr lang="it-IT" sz="1200" b="1" kern="1200" dirty="0" err="1" smtClean="0"/>
            <a:t>Projects</a:t>
          </a:r>
          <a:r>
            <a:rPr lang="it-IT" sz="1200" b="1" kern="1200" dirty="0" smtClean="0"/>
            <a:t> (IA)</a:t>
          </a:r>
          <a:endParaRPr lang="it-IT" sz="1200" b="1" kern="1200" dirty="0"/>
        </a:p>
      </dsp:txBody>
      <dsp:txXfrm>
        <a:off x="785636" y="856899"/>
        <a:ext cx="1536608" cy="897473"/>
      </dsp:txXfrm>
    </dsp:sp>
    <dsp:sp modelId="{39AE5636-04A4-46ED-999C-CA5E985B87CF}">
      <dsp:nvSpPr>
        <dsp:cNvPr id="0" name=""/>
        <dsp:cNvSpPr/>
      </dsp:nvSpPr>
      <dsp:spPr>
        <a:xfrm>
          <a:off x="123724" y="463664"/>
          <a:ext cx="703464" cy="58040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123724" y="463664"/>
        <a:ext cx="703464" cy="580407"/>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8CC7FB-6CC9-45DF-95C6-F332D25B8AB6}">
      <dsp:nvSpPr>
        <dsp:cNvPr id="0" name=""/>
        <dsp:cNvSpPr/>
      </dsp:nvSpPr>
      <dsp:spPr>
        <a:xfrm>
          <a:off x="0" y="0"/>
          <a:ext cx="7680176" cy="1252939"/>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400" b="1" kern="1200" dirty="0" smtClean="0">
              <a:solidFill>
                <a:schemeClr val="tx1"/>
              </a:solidFill>
            </a:rPr>
            <a:t>Focus on priorities</a:t>
          </a:r>
          <a:endParaRPr lang="en-GB" sz="4400" b="1" kern="1200" dirty="0">
            <a:solidFill>
              <a:schemeClr val="tx1"/>
            </a:solidFill>
          </a:endParaRPr>
        </a:p>
      </dsp:txBody>
      <dsp:txXfrm>
        <a:off x="0" y="0"/>
        <a:ext cx="7680176" cy="1252939"/>
      </dsp:txXfrm>
    </dsp:sp>
    <dsp:sp modelId="{1013D193-E919-4B97-BB1C-7A0C161729B6}">
      <dsp:nvSpPr>
        <dsp:cNvPr id="0" name=""/>
        <dsp:cNvSpPr/>
      </dsp:nvSpPr>
      <dsp:spPr>
        <a:xfrm>
          <a:off x="0" y="1252939"/>
          <a:ext cx="1920044" cy="2631172"/>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Mission-oriented calls</a:t>
          </a:r>
          <a:endParaRPr lang="en-GB" sz="2600" kern="1200" dirty="0">
            <a:solidFill>
              <a:schemeClr val="tx1"/>
            </a:solidFill>
          </a:endParaRPr>
        </a:p>
      </dsp:txBody>
      <dsp:txXfrm>
        <a:off x="0" y="1252939"/>
        <a:ext cx="1920044" cy="2631172"/>
      </dsp:txXfrm>
    </dsp:sp>
    <dsp:sp modelId="{76F643A7-EC01-4E14-A716-325877D938F9}">
      <dsp:nvSpPr>
        <dsp:cNvPr id="0" name=""/>
        <dsp:cNvSpPr/>
      </dsp:nvSpPr>
      <dsp:spPr>
        <a:xfrm>
          <a:off x="1920044" y="1252939"/>
          <a:ext cx="1920044" cy="2631172"/>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Broad challenge-based topics resulting in project portfolios</a:t>
          </a:r>
        </a:p>
      </dsp:txBody>
      <dsp:txXfrm>
        <a:off x="1920044" y="1252939"/>
        <a:ext cx="1920044" cy="2631172"/>
      </dsp:txXfrm>
    </dsp:sp>
    <dsp:sp modelId="{F1B3A53C-6D89-46E4-A4C0-E795F1D46E9A}">
      <dsp:nvSpPr>
        <dsp:cNvPr id="0" name=""/>
        <dsp:cNvSpPr/>
      </dsp:nvSpPr>
      <dsp:spPr>
        <a:xfrm>
          <a:off x="3840088" y="1252939"/>
          <a:ext cx="1920044" cy="2631172"/>
        </a:xfrm>
        <a:prstGeom prst="rect">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Not addressing all areas in every year</a:t>
          </a:r>
        </a:p>
      </dsp:txBody>
      <dsp:txXfrm>
        <a:off x="3840088" y="1252939"/>
        <a:ext cx="1920044" cy="2631172"/>
      </dsp:txXfrm>
    </dsp:sp>
    <dsp:sp modelId="{DDE5CD82-2367-4DBB-A827-EBBC1CEFEDFF}">
      <dsp:nvSpPr>
        <dsp:cNvPr id="0" name=""/>
        <dsp:cNvSpPr/>
      </dsp:nvSpPr>
      <dsp:spPr>
        <a:xfrm>
          <a:off x="5760132" y="1252939"/>
          <a:ext cx="1920044" cy="263117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Ensuring attractive success rates</a:t>
          </a:r>
        </a:p>
      </dsp:txBody>
      <dsp:txXfrm>
        <a:off x="5760132" y="1252939"/>
        <a:ext cx="1920044" cy="2631172"/>
      </dsp:txXfrm>
    </dsp:sp>
    <dsp:sp modelId="{7C602ABD-5429-4966-AA33-FB92D5BA81BB}">
      <dsp:nvSpPr>
        <dsp:cNvPr id="0" name=""/>
        <dsp:cNvSpPr/>
      </dsp:nvSpPr>
      <dsp:spPr>
        <a:xfrm>
          <a:off x="0" y="3884111"/>
          <a:ext cx="7680176" cy="292352"/>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542885" y="446544"/>
          <a:ext cx="1160387"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New ICT </a:t>
          </a:r>
          <a:r>
            <a:rPr lang="it-IT" sz="1050" b="1" kern="1200" dirty="0" err="1" smtClean="0"/>
            <a:t>solutions</a:t>
          </a:r>
          <a:r>
            <a:rPr lang="it-IT" sz="1050" b="1" kern="1200" dirty="0" smtClean="0"/>
            <a:t> for EE (RIA)</a:t>
          </a:r>
          <a:endParaRPr lang="it-IT" sz="1050" b="1" kern="1200" dirty="0"/>
        </a:p>
      </dsp:txBody>
      <dsp:txXfrm>
        <a:off x="728547" y="446544"/>
        <a:ext cx="974725" cy="694690"/>
      </dsp:txXfrm>
    </dsp:sp>
    <dsp:sp modelId="{174ED669-676A-47E6-B6CB-ADA2D08A5A06}">
      <dsp:nvSpPr>
        <dsp:cNvPr id="0" name=""/>
        <dsp:cNvSpPr/>
      </dsp:nvSpPr>
      <dsp:spPr>
        <a:xfrm>
          <a:off x="562782" y="1141234"/>
          <a:ext cx="1120594"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Technologies for </a:t>
          </a:r>
          <a:r>
            <a:rPr lang="it-IT" sz="1050" b="1" kern="1200" dirty="0" err="1" smtClean="0"/>
            <a:t>District</a:t>
          </a:r>
          <a:r>
            <a:rPr lang="it-IT" sz="1050" b="1" kern="1200" dirty="0" smtClean="0"/>
            <a:t> H/C (IA)</a:t>
          </a:r>
          <a:endParaRPr lang="it-IT" sz="1050" b="1" kern="1200" dirty="0"/>
        </a:p>
      </dsp:txBody>
      <dsp:txXfrm>
        <a:off x="742077" y="1141234"/>
        <a:ext cx="941298" cy="694690"/>
      </dsp:txXfrm>
    </dsp:sp>
    <dsp:sp modelId="{FF8C0497-31C2-4D4E-A80A-5CA0080C6B6D}">
      <dsp:nvSpPr>
        <dsp:cNvPr id="0" name=""/>
        <dsp:cNvSpPr/>
      </dsp:nvSpPr>
      <dsp:spPr>
        <a:xfrm>
          <a:off x="535843" y="1810061"/>
          <a:ext cx="1131147"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Pre-fabricated</a:t>
          </a:r>
          <a:r>
            <a:rPr lang="it-IT" sz="1050" b="1" kern="1200" dirty="0" smtClean="0"/>
            <a:t> </a:t>
          </a:r>
          <a:r>
            <a:rPr lang="it-IT" sz="1050" b="1" kern="1200" dirty="0" err="1" smtClean="0"/>
            <a:t>modules</a:t>
          </a:r>
          <a:r>
            <a:rPr lang="it-IT" sz="1050" b="1" kern="1200" dirty="0" smtClean="0"/>
            <a:t> for </a:t>
          </a:r>
          <a:r>
            <a:rPr lang="it-IT" sz="1050" b="1" kern="1200" dirty="0" err="1" smtClean="0"/>
            <a:t>buildings</a:t>
          </a:r>
          <a:r>
            <a:rPr lang="it-IT" sz="1050" b="1" kern="1200" dirty="0" smtClean="0"/>
            <a:t> </a:t>
          </a:r>
          <a:r>
            <a:rPr lang="it-IT" sz="1050" b="1" kern="1200" dirty="0" err="1" smtClean="0"/>
            <a:t>renovation</a:t>
          </a:r>
          <a:r>
            <a:rPr lang="it-IT" sz="1050" b="1" kern="1200" dirty="0" smtClean="0"/>
            <a:t> (IA)</a:t>
          </a:r>
          <a:endParaRPr lang="it-IT" sz="1050" b="1" kern="1200" dirty="0"/>
        </a:p>
      </dsp:txBody>
      <dsp:txXfrm>
        <a:off x="716827" y="1810061"/>
        <a:ext cx="950163" cy="694690"/>
      </dsp:txXfrm>
    </dsp:sp>
    <dsp:sp modelId="{2E3F6FA8-4264-41A7-A7A5-757022C889F5}">
      <dsp:nvSpPr>
        <dsp:cNvPr id="0" name=""/>
        <dsp:cNvSpPr/>
      </dsp:nvSpPr>
      <dsp:spPr>
        <a:xfrm>
          <a:off x="508832" y="2530615"/>
          <a:ext cx="1228494"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Process</a:t>
          </a:r>
          <a:r>
            <a:rPr lang="it-IT" sz="1050" b="1" kern="1200" dirty="0" smtClean="0"/>
            <a:t> and </a:t>
          </a:r>
          <a:r>
            <a:rPr lang="it-IT" sz="1050" b="1" kern="1200" dirty="0" err="1" smtClean="0"/>
            <a:t>organizational</a:t>
          </a:r>
          <a:r>
            <a:rPr lang="it-IT" sz="1050" b="1" kern="1200" dirty="0" smtClean="0"/>
            <a:t> </a:t>
          </a:r>
          <a:r>
            <a:rPr lang="it-IT" sz="1050" b="1" kern="1200" dirty="0" err="1" smtClean="0"/>
            <a:t>innovation</a:t>
          </a:r>
          <a:r>
            <a:rPr lang="it-IT" sz="1050" b="1" kern="1200" dirty="0" smtClean="0"/>
            <a:t> for </a:t>
          </a:r>
          <a:r>
            <a:rPr lang="it-IT" sz="1050" b="1" kern="1200" dirty="0" err="1" smtClean="0"/>
            <a:t>deep</a:t>
          </a:r>
          <a:r>
            <a:rPr lang="it-IT" sz="1050" b="1" kern="1200" dirty="0" smtClean="0"/>
            <a:t> building </a:t>
          </a:r>
          <a:r>
            <a:rPr lang="it-IT" sz="1050" b="1" kern="1200" dirty="0" err="1" smtClean="0"/>
            <a:t>renovation</a:t>
          </a:r>
          <a:r>
            <a:rPr lang="it-IT" sz="1050" b="1" kern="1200" dirty="0" smtClean="0"/>
            <a:t> (CSA)</a:t>
          </a:r>
          <a:endParaRPr lang="it-IT" sz="1050" b="1" kern="1200" dirty="0"/>
        </a:p>
      </dsp:txBody>
      <dsp:txXfrm>
        <a:off x="705391" y="2530615"/>
        <a:ext cx="1031935" cy="694690"/>
      </dsp:txXfrm>
    </dsp:sp>
    <dsp:sp modelId="{47915B5C-19C9-463B-8E4F-77AF5216CC7F}">
      <dsp:nvSpPr>
        <dsp:cNvPr id="0" name=""/>
        <dsp:cNvSpPr/>
      </dsp:nvSpPr>
      <dsp:spPr>
        <a:xfrm>
          <a:off x="38018" y="135055"/>
          <a:ext cx="694343" cy="69434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38018" y="135055"/>
        <a:ext cx="694343" cy="694343"/>
      </dsp:txXfrm>
    </dsp:sp>
    <dsp:sp modelId="{FA66BD26-2F48-441C-8F2A-865848C49662}">
      <dsp:nvSpPr>
        <dsp:cNvPr id="0" name=""/>
        <dsp:cNvSpPr/>
      </dsp:nvSpPr>
      <dsp:spPr>
        <a:xfrm>
          <a:off x="2430477" y="729943"/>
          <a:ext cx="996677"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endParaRPr lang="it-IT" sz="1000" b="1" kern="1200" dirty="0" smtClean="0"/>
        </a:p>
        <a:p>
          <a:pPr lvl="0" algn="l" defTabSz="444500">
            <a:lnSpc>
              <a:spcPct val="90000"/>
            </a:lnSpc>
            <a:spcBef>
              <a:spcPct val="0"/>
            </a:spcBef>
            <a:spcAft>
              <a:spcPct val="35000"/>
            </a:spcAft>
          </a:pPr>
          <a:r>
            <a:rPr lang="it-IT" sz="1000" b="1" kern="1200" dirty="0" smtClean="0"/>
            <a:t>New </a:t>
          </a:r>
          <a:r>
            <a:rPr lang="it-IT" sz="1000" b="1" kern="1200" dirty="0" err="1" smtClean="0"/>
            <a:t>technologies</a:t>
          </a:r>
          <a:r>
            <a:rPr lang="it-IT" sz="1000" b="1" kern="1200" dirty="0" smtClean="0"/>
            <a:t> for </a:t>
          </a:r>
          <a:r>
            <a:rPr lang="it-IT" sz="1000" b="1" kern="1200" dirty="0" err="1" smtClean="0"/>
            <a:t>heat</a:t>
          </a:r>
          <a:r>
            <a:rPr lang="it-IT" sz="1000" b="1" kern="1200" dirty="0" smtClean="0"/>
            <a:t> </a:t>
          </a:r>
          <a:r>
            <a:rPr lang="it-IT" sz="1000" b="1" kern="1200" dirty="0" err="1" smtClean="0"/>
            <a:t>recovery</a:t>
          </a:r>
          <a:r>
            <a:rPr lang="it-IT" sz="1000" b="1" kern="1200" dirty="0" smtClean="0"/>
            <a:t> in </a:t>
          </a:r>
          <a:r>
            <a:rPr lang="it-IT" sz="1000" b="1" kern="1200" dirty="0" err="1" smtClean="0"/>
            <a:t>large</a:t>
          </a:r>
          <a:r>
            <a:rPr lang="it-IT" sz="1000" b="1" kern="1200" dirty="0" smtClean="0"/>
            <a:t> </a:t>
          </a:r>
          <a:r>
            <a:rPr lang="it-IT" sz="1000" b="1" kern="1200" dirty="0" err="1" smtClean="0"/>
            <a:t>industries</a:t>
          </a:r>
          <a:r>
            <a:rPr lang="it-IT" sz="1000" b="1" kern="1200" dirty="0" smtClean="0"/>
            <a:t>(RIA)</a:t>
          </a:r>
          <a:endParaRPr lang="it-IT" sz="1000" b="1" kern="1200" dirty="0"/>
        </a:p>
      </dsp:txBody>
      <dsp:txXfrm>
        <a:off x="2589945" y="729943"/>
        <a:ext cx="837209" cy="694690"/>
      </dsp:txXfrm>
    </dsp:sp>
    <dsp:sp modelId="{A60A2D16-E3E0-4E3E-82CF-7A4119FE7133}">
      <dsp:nvSpPr>
        <dsp:cNvPr id="0" name=""/>
        <dsp:cNvSpPr/>
      </dsp:nvSpPr>
      <dsp:spPr>
        <a:xfrm>
          <a:off x="2408058" y="1522029"/>
          <a:ext cx="1041514"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Socio-economic</a:t>
          </a:r>
          <a:r>
            <a:rPr lang="it-IT" sz="900" b="1" kern="1200" dirty="0" smtClean="0"/>
            <a:t> </a:t>
          </a:r>
          <a:r>
            <a:rPr lang="it-IT" sz="900" b="1" kern="1200" dirty="0" err="1" smtClean="0"/>
            <a:t>research</a:t>
          </a:r>
          <a:r>
            <a:rPr lang="it-IT" sz="900" b="1" kern="1200" dirty="0" smtClean="0"/>
            <a:t> on EE (RIA)</a:t>
          </a:r>
          <a:endParaRPr lang="it-IT" sz="900" b="1" kern="1200" dirty="0"/>
        </a:p>
      </dsp:txBody>
      <dsp:txXfrm>
        <a:off x="2574700" y="1522029"/>
        <a:ext cx="874872" cy="694690"/>
      </dsp:txXfrm>
    </dsp:sp>
    <dsp:sp modelId="{E056979F-E2AA-4BB3-81C4-4F61D4FD0294}">
      <dsp:nvSpPr>
        <dsp:cNvPr id="0" name=""/>
        <dsp:cNvSpPr/>
      </dsp:nvSpPr>
      <dsp:spPr>
        <a:xfrm>
          <a:off x="2408058" y="2314115"/>
          <a:ext cx="1041514" cy="6946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Sustainable</a:t>
          </a:r>
          <a:r>
            <a:rPr lang="it-IT" sz="900" b="1" kern="1200" dirty="0" smtClean="0"/>
            <a:t> </a:t>
          </a:r>
          <a:r>
            <a:rPr lang="it-IT" sz="900" b="1" kern="1200" dirty="0" err="1" smtClean="0"/>
            <a:t>energy</a:t>
          </a:r>
          <a:r>
            <a:rPr lang="it-IT" sz="900" b="1" kern="1200" dirty="0" smtClean="0"/>
            <a:t> </a:t>
          </a:r>
          <a:r>
            <a:rPr lang="it-IT" sz="900" b="1" kern="1200" dirty="0" err="1" smtClean="0"/>
            <a:t>investments</a:t>
          </a:r>
          <a:r>
            <a:rPr lang="it-IT" sz="900" b="1" kern="1200" dirty="0" smtClean="0"/>
            <a:t> (CSA</a:t>
          </a:r>
          <a:r>
            <a:rPr lang="it-IT" sz="900" kern="1200" dirty="0" smtClean="0"/>
            <a:t>)</a:t>
          </a:r>
          <a:endParaRPr lang="it-IT" sz="900" kern="1200" dirty="0"/>
        </a:p>
      </dsp:txBody>
      <dsp:txXfrm>
        <a:off x="2574700" y="2314115"/>
        <a:ext cx="874872" cy="694690"/>
      </dsp:txXfrm>
    </dsp:sp>
    <dsp:sp modelId="{39AE5636-04A4-46ED-999C-CA5E985B87CF}">
      <dsp:nvSpPr>
        <dsp:cNvPr id="0" name=""/>
        <dsp:cNvSpPr/>
      </dsp:nvSpPr>
      <dsp:spPr>
        <a:xfrm>
          <a:off x="1876194" y="168807"/>
          <a:ext cx="694343" cy="69434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1876194" y="168807"/>
        <a:ext cx="694343" cy="69434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632390" y="670032"/>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Next</a:t>
          </a:r>
          <a:r>
            <a:rPr lang="it-IT" sz="1050" b="1" kern="1200" dirty="0" smtClean="0"/>
            <a:t> generation </a:t>
          </a:r>
          <a:r>
            <a:rPr lang="it-IT" sz="1050" b="1" kern="1200" dirty="0" err="1" smtClean="0"/>
            <a:t>technologies</a:t>
          </a:r>
          <a:r>
            <a:rPr lang="it-IT" sz="1050" b="1" kern="1200" dirty="0" smtClean="0"/>
            <a:t> for </a:t>
          </a:r>
          <a:r>
            <a:rPr lang="it-IT" sz="1050" b="1" kern="1200" dirty="0" err="1" smtClean="0"/>
            <a:t>biofuels</a:t>
          </a:r>
          <a:r>
            <a:rPr lang="it-IT" sz="1050" b="1" kern="1200" dirty="0" smtClean="0"/>
            <a:t> (RIA)</a:t>
          </a:r>
          <a:endParaRPr lang="it-IT" sz="1050" b="1" kern="1200" dirty="0"/>
        </a:p>
      </dsp:txBody>
      <dsp:txXfrm>
        <a:off x="821885" y="670032"/>
        <a:ext cx="994848" cy="789957"/>
      </dsp:txXfrm>
    </dsp:sp>
    <dsp:sp modelId="{174ED669-676A-47E6-B6CB-ADA2D08A5A06}">
      <dsp:nvSpPr>
        <dsp:cNvPr id="0" name=""/>
        <dsp:cNvSpPr/>
      </dsp:nvSpPr>
      <dsp:spPr>
        <a:xfrm>
          <a:off x="632390" y="1459989"/>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Demonstration</a:t>
          </a:r>
          <a:r>
            <a:rPr lang="it-IT" sz="1050" b="1" kern="1200" dirty="0" smtClean="0"/>
            <a:t> of </a:t>
          </a:r>
          <a:r>
            <a:rPr lang="it-IT" sz="1050" b="1" kern="1200" dirty="0" err="1" smtClean="0"/>
            <a:t>advanced</a:t>
          </a:r>
          <a:r>
            <a:rPr lang="it-IT" sz="1050" b="1" kern="1200" dirty="0" smtClean="0"/>
            <a:t> </a:t>
          </a:r>
          <a:r>
            <a:rPr lang="it-IT" sz="1050" b="1" kern="1200" dirty="0" err="1" smtClean="0"/>
            <a:t>biofuel</a:t>
          </a:r>
          <a:r>
            <a:rPr lang="it-IT" sz="1050" b="1" kern="1200" dirty="0" smtClean="0"/>
            <a:t> </a:t>
          </a:r>
          <a:r>
            <a:rPr lang="it-IT" sz="1050" b="1" kern="1200" dirty="0" err="1" smtClean="0"/>
            <a:t>technologies</a:t>
          </a:r>
          <a:r>
            <a:rPr lang="it-IT" sz="1050" b="1" kern="1200" dirty="0" smtClean="0"/>
            <a:t> (IA)</a:t>
          </a:r>
          <a:endParaRPr lang="it-IT" sz="1050" b="1" kern="1200" dirty="0"/>
        </a:p>
      </dsp:txBody>
      <dsp:txXfrm>
        <a:off x="821885" y="1459989"/>
        <a:ext cx="994848" cy="789957"/>
      </dsp:txXfrm>
    </dsp:sp>
    <dsp:sp modelId="{FF8C0497-31C2-4D4E-A80A-5CA0080C6B6D}">
      <dsp:nvSpPr>
        <dsp:cNvPr id="0" name=""/>
        <dsp:cNvSpPr/>
      </dsp:nvSpPr>
      <dsp:spPr>
        <a:xfrm>
          <a:off x="632390" y="2249947"/>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Next</a:t>
          </a:r>
          <a:r>
            <a:rPr lang="it-IT" sz="1050" b="1" kern="1200" dirty="0" smtClean="0"/>
            <a:t> generation </a:t>
          </a:r>
          <a:r>
            <a:rPr lang="it-IT" sz="1050" b="1" kern="1200" dirty="0" err="1" smtClean="0"/>
            <a:t>technologies</a:t>
          </a:r>
          <a:r>
            <a:rPr lang="it-IT" sz="1050" b="1" kern="1200" dirty="0" smtClean="0"/>
            <a:t> for </a:t>
          </a:r>
          <a:r>
            <a:rPr lang="it-IT" sz="1050" b="1" kern="1200" dirty="0" err="1" smtClean="0"/>
            <a:t>energy</a:t>
          </a:r>
          <a:r>
            <a:rPr lang="it-IT" sz="1050" b="1" kern="1200" dirty="0" smtClean="0"/>
            <a:t> </a:t>
          </a:r>
          <a:r>
            <a:rPr lang="it-IT" sz="1050" b="1" kern="1200" dirty="0" err="1" smtClean="0"/>
            <a:t>storage</a:t>
          </a:r>
          <a:r>
            <a:rPr lang="it-IT" sz="1050" b="1" kern="1200" dirty="0" smtClean="0"/>
            <a:t> (IA)</a:t>
          </a:r>
          <a:endParaRPr lang="it-IT" sz="1050" b="1" kern="1200" dirty="0"/>
        </a:p>
      </dsp:txBody>
      <dsp:txXfrm>
        <a:off x="821885" y="2249947"/>
        <a:ext cx="994848" cy="789957"/>
      </dsp:txXfrm>
    </dsp:sp>
    <dsp:sp modelId="{47915B5C-19C9-463B-8E4F-77AF5216CC7F}">
      <dsp:nvSpPr>
        <dsp:cNvPr id="0" name=""/>
        <dsp:cNvSpPr/>
      </dsp:nvSpPr>
      <dsp:spPr>
        <a:xfrm>
          <a:off x="0" y="391095"/>
          <a:ext cx="789562" cy="78956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0" y="391095"/>
        <a:ext cx="789562" cy="789562"/>
      </dsp:txXfrm>
    </dsp:sp>
    <dsp:sp modelId="{FA66BD26-2F48-441C-8F2A-865848C49662}">
      <dsp:nvSpPr>
        <dsp:cNvPr id="0" name=""/>
        <dsp:cNvSpPr/>
      </dsp:nvSpPr>
      <dsp:spPr>
        <a:xfrm>
          <a:off x="2606296" y="670032"/>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Research</a:t>
          </a:r>
          <a:r>
            <a:rPr lang="it-IT" sz="900" b="1" kern="1200" dirty="0" smtClean="0"/>
            <a:t> on </a:t>
          </a:r>
          <a:r>
            <a:rPr lang="it-IT" sz="900" b="1" kern="1200" dirty="0" err="1" smtClean="0"/>
            <a:t>environmental</a:t>
          </a:r>
          <a:r>
            <a:rPr lang="it-IT" sz="900" b="1" kern="1200" dirty="0" smtClean="0"/>
            <a:t> impact of </a:t>
          </a:r>
          <a:r>
            <a:rPr lang="it-IT" sz="900" b="1" kern="1200" dirty="0" err="1" smtClean="0"/>
            <a:t>shale</a:t>
          </a:r>
          <a:r>
            <a:rPr lang="it-IT" sz="900" b="1" kern="1200" dirty="0" smtClean="0"/>
            <a:t> gas </a:t>
          </a:r>
          <a:r>
            <a:rPr lang="it-IT" sz="900" b="1" kern="1200" dirty="0" err="1" smtClean="0"/>
            <a:t>exploration</a:t>
          </a:r>
          <a:r>
            <a:rPr lang="it-IT" sz="900" b="1" kern="1200" dirty="0" smtClean="0"/>
            <a:t> and </a:t>
          </a:r>
          <a:r>
            <a:rPr lang="it-IT" sz="900" b="1" kern="1200" dirty="0" err="1" smtClean="0"/>
            <a:t>exploitation</a:t>
          </a:r>
          <a:r>
            <a:rPr lang="it-IT" sz="900" b="1" kern="1200" dirty="0" smtClean="0"/>
            <a:t> (RIA)</a:t>
          </a:r>
          <a:endParaRPr lang="it-IT" sz="900" b="1" kern="1200" dirty="0"/>
        </a:p>
      </dsp:txBody>
      <dsp:txXfrm>
        <a:off x="2795791" y="670032"/>
        <a:ext cx="994848" cy="789957"/>
      </dsp:txXfrm>
    </dsp:sp>
    <dsp:sp modelId="{A60A2D16-E3E0-4E3E-82CF-7A4119FE7133}">
      <dsp:nvSpPr>
        <dsp:cNvPr id="0" name=""/>
        <dsp:cNvSpPr/>
      </dsp:nvSpPr>
      <dsp:spPr>
        <a:xfrm>
          <a:off x="2606296" y="1459989"/>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Demonstration</a:t>
          </a:r>
          <a:r>
            <a:rPr lang="it-IT" sz="900" b="1" kern="1200" dirty="0" smtClean="0"/>
            <a:t> of RES and H/C </a:t>
          </a:r>
          <a:r>
            <a:rPr lang="it-IT" sz="900" b="1" kern="1200" dirty="0" err="1" smtClean="0"/>
            <a:t>technologies</a:t>
          </a:r>
          <a:r>
            <a:rPr lang="it-IT" sz="900" b="1" kern="1200" dirty="0" smtClean="0"/>
            <a:t> (IA)</a:t>
          </a:r>
          <a:endParaRPr lang="it-IT" sz="900" b="1" kern="1200" dirty="0"/>
        </a:p>
      </dsp:txBody>
      <dsp:txXfrm>
        <a:off x="2795791" y="1459989"/>
        <a:ext cx="994848" cy="789957"/>
      </dsp:txXfrm>
    </dsp:sp>
    <dsp:sp modelId="{E056979F-E2AA-4BB3-81C4-4F61D4FD0294}">
      <dsp:nvSpPr>
        <dsp:cNvPr id="0" name=""/>
        <dsp:cNvSpPr/>
      </dsp:nvSpPr>
      <dsp:spPr>
        <a:xfrm>
          <a:off x="2606296" y="2249947"/>
          <a:ext cx="1184343" cy="7899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Distribution </a:t>
          </a:r>
          <a:r>
            <a:rPr lang="it-IT" sz="900" b="1" kern="1200" dirty="0" err="1" smtClean="0"/>
            <a:t>grid</a:t>
          </a:r>
          <a:r>
            <a:rPr lang="it-IT" sz="900" b="1" kern="1200" dirty="0" smtClean="0"/>
            <a:t> and </a:t>
          </a:r>
          <a:r>
            <a:rPr lang="it-IT" sz="900" b="1" kern="1200" dirty="0" err="1" smtClean="0"/>
            <a:t>retail</a:t>
          </a:r>
          <a:r>
            <a:rPr lang="it-IT" sz="900" b="1" kern="1200" dirty="0" smtClean="0"/>
            <a:t> market (CSA-IA</a:t>
          </a:r>
          <a:r>
            <a:rPr lang="it-IT" sz="900" kern="1200" dirty="0" smtClean="0"/>
            <a:t>)</a:t>
          </a:r>
          <a:endParaRPr lang="it-IT" sz="900" kern="1200" dirty="0"/>
        </a:p>
      </dsp:txBody>
      <dsp:txXfrm>
        <a:off x="2795791" y="2249947"/>
        <a:ext cx="994848" cy="789957"/>
      </dsp:txXfrm>
    </dsp:sp>
    <dsp:sp modelId="{39AE5636-04A4-46ED-999C-CA5E985B87CF}">
      <dsp:nvSpPr>
        <dsp:cNvPr id="0" name=""/>
        <dsp:cNvSpPr/>
      </dsp:nvSpPr>
      <dsp:spPr>
        <a:xfrm>
          <a:off x="1974646" y="354207"/>
          <a:ext cx="789562" cy="78956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1974646" y="354207"/>
        <a:ext cx="789562" cy="78956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1259381" y="367001"/>
          <a:ext cx="1372061" cy="9151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Establishing</a:t>
          </a:r>
          <a:r>
            <a:rPr lang="it-IT" sz="1050" b="1" kern="1200" dirty="0" smtClean="0"/>
            <a:t> a network of public </a:t>
          </a:r>
          <a:r>
            <a:rPr lang="it-IT" sz="1050" b="1" kern="1200" dirty="0" err="1" smtClean="0"/>
            <a:t>procurers</a:t>
          </a:r>
          <a:r>
            <a:rPr lang="it-IT" sz="1050" b="1" kern="1200" dirty="0" smtClean="0"/>
            <a:t> in </a:t>
          </a:r>
          <a:r>
            <a:rPr lang="it-IT" sz="1050" b="1" kern="1200" dirty="0" err="1" smtClean="0"/>
            <a:t>local</a:t>
          </a:r>
          <a:r>
            <a:rPr lang="it-IT" sz="1050" b="1" kern="1200" dirty="0" smtClean="0"/>
            <a:t> </a:t>
          </a:r>
          <a:r>
            <a:rPr lang="it-IT" sz="1050" b="1" kern="1200" dirty="0" err="1" smtClean="0"/>
            <a:t>administrations</a:t>
          </a:r>
          <a:r>
            <a:rPr lang="it-IT" sz="1050" b="1" kern="1200" dirty="0" smtClean="0"/>
            <a:t> on SCC </a:t>
          </a:r>
          <a:r>
            <a:rPr lang="it-IT" sz="1050" b="1" kern="1200" dirty="0" err="1" smtClean="0"/>
            <a:t>solutions</a:t>
          </a:r>
          <a:r>
            <a:rPr lang="it-IT" sz="1050" b="1" kern="1200" dirty="0" smtClean="0"/>
            <a:t> (CSA°</a:t>
          </a:r>
          <a:endParaRPr lang="it-IT" sz="1050" b="1" kern="1200" dirty="0"/>
        </a:p>
      </dsp:txBody>
      <dsp:txXfrm>
        <a:off x="1478911" y="367001"/>
        <a:ext cx="1152531" cy="915165"/>
      </dsp:txXfrm>
    </dsp:sp>
    <dsp:sp modelId="{78A20988-7F7B-445D-9A94-7DB8EEAB9891}">
      <dsp:nvSpPr>
        <dsp:cNvPr id="0" name=""/>
        <dsp:cNvSpPr/>
      </dsp:nvSpPr>
      <dsp:spPr>
        <a:xfrm>
          <a:off x="1259381" y="1282166"/>
          <a:ext cx="1372061" cy="91516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it-IT" sz="1100" b="1" kern="1200" dirty="0" smtClean="0"/>
            <a:t>SCC </a:t>
          </a:r>
          <a:r>
            <a:rPr lang="it-IT" sz="1100" b="1" kern="1200" dirty="0" err="1" smtClean="0"/>
            <a:t>Lighthouse</a:t>
          </a:r>
          <a:r>
            <a:rPr lang="it-IT" sz="1100" b="1" kern="1200" dirty="0" smtClean="0"/>
            <a:t> </a:t>
          </a:r>
          <a:r>
            <a:rPr lang="it-IT" sz="1100" b="1" kern="1200" dirty="0" err="1" smtClean="0"/>
            <a:t>Projects</a:t>
          </a:r>
          <a:r>
            <a:rPr lang="it-IT" sz="1100" b="1" kern="1200" dirty="0" smtClean="0"/>
            <a:t> (IA)</a:t>
          </a:r>
          <a:endParaRPr lang="it-IT" sz="1100" b="1" kern="1200" dirty="0"/>
        </a:p>
      </dsp:txBody>
      <dsp:txXfrm>
        <a:off x="1478911" y="1282166"/>
        <a:ext cx="1152531" cy="915165"/>
      </dsp:txXfrm>
    </dsp:sp>
    <dsp:sp modelId="{47915B5C-19C9-463B-8E4F-77AF5216CC7F}">
      <dsp:nvSpPr>
        <dsp:cNvPr id="0" name=""/>
        <dsp:cNvSpPr/>
      </dsp:nvSpPr>
      <dsp:spPr>
        <a:xfrm>
          <a:off x="514508" y="43853"/>
          <a:ext cx="914707" cy="91470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it-IT" sz="1800" kern="1200" dirty="0"/>
        </a:p>
      </dsp:txBody>
      <dsp:txXfrm>
        <a:off x="514508" y="43853"/>
        <a:ext cx="914707" cy="91470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534698" y="494756"/>
          <a:ext cx="122227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New ICT </a:t>
          </a:r>
          <a:r>
            <a:rPr lang="it-IT" sz="1050" b="1" kern="1200" dirty="0" err="1" smtClean="0"/>
            <a:t>solutions</a:t>
          </a:r>
          <a:r>
            <a:rPr lang="it-IT" sz="1050" b="1" kern="1200" dirty="0" smtClean="0"/>
            <a:t> for EE (RIA)</a:t>
          </a:r>
          <a:endParaRPr lang="it-IT" sz="1050" b="1" kern="1200" dirty="0"/>
        </a:p>
      </dsp:txBody>
      <dsp:txXfrm>
        <a:off x="730261" y="494756"/>
        <a:ext cx="1026706" cy="667907"/>
      </dsp:txXfrm>
    </dsp:sp>
    <dsp:sp modelId="{174ED669-676A-47E6-B6CB-ADA2D08A5A06}">
      <dsp:nvSpPr>
        <dsp:cNvPr id="0" name=""/>
        <dsp:cNvSpPr/>
      </dsp:nvSpPr>
      <dsp:spPr>
        <a:xfrm>
          <a:off x="534698" y="1162664"/>
          <a:ext cx="122227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District</a:t>
          </a:r>
          <a:r>
            <a:rPr lang="it-IT" sz="1050" b="1" kern="1200" dirty="0" smtClean="0"/>
            <a:t> H/C (RIA)</a:t>
          </a:r>
          <a:endParaRPr lang="it-IT" sz="1050" b="1" kern="1200" dirty="0"/>
        </a:p>
      </dsp:txBody>
      <dsp:txXfrm>
        <a:off x="730261" y="1162664"/>
        <a:ext cx="1026706" cy="667907"/>
      </dsp:txXfrm>
    </dsp:sp>
    <dsp:sp modelId="{FF8C0497-31C2-4D4E-A80A-5CA0080C6B6D}">
      <dsp:nvSpPr>
        <dsp:cNvPr id="0" name=""/>
        <dsp:cNvSpPr/>
      </dsp:nvSpPr>
      <dsp:spPr>
        <a:xfrm>
          <a:off x="537705" y="1882066"/>
          <a:ext cx="122227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Driving</a:t>
          </a:r>
          <a:r>
            <a:rPr lang="it-IT" sz="1050" b="1" kern="1200" dirty="0" smtClean="0"/>
            <a:t> </a:t>
          </a:r>
          <a:r>
            <a:rPr lang="it-IT" sz="1050" b="1" kern="1200" dirty="0" err="1" smtClean="0"/>
            <a:t>energy</a:t>
          </a:r>
          <a:r>
            <a:rPr lang="it-IT" sz="1050" b="1" kern="1200" dirty="0" smtClean="0"/>
            <a:t> </a:t>
          </a:r>
          <a:r>
            <a:rPr lang="it-IT" sz="1050" b="1" kern="1200" dirty="0" err="1" smtClean="0"/>
            <a:t>innovation</a:t>
          </a:r>
          <a:r>
            <a:rPr lang="it-IT" sz="1050" b="1" kern="1200" dirty="0" smtClean="0"/>
            <a:t> via large buyer </a:t>
          </a:r>
          <a:r>
            <a:rPr lang="it-IT" sz="1050" b="1" kern="1200" dirty="0" err="1" smtClean="0"/>
            <a:t>groups</a:t>
          </a:r>
          <a:r>
            <a:rPr lang="it-IT" sz="1050" b="1" kern="1200" dirty="0" smtClean="0"/>
            <a:t> (CSA)</a:t>
          </a:r>
          <a:endParaRPr lang="it-IT" sz="1050" b="1" kern="1200" dirty="0"/>
        </a:p>
      </dsp:txBody>
      <dsp:txXfrm>
        <a:off x="733268" y="1882066"/>
        <a:ext cx="1026706" cy="667907"/>
      </dsp:txXfrm>
    </dsp:sp>
    <dsp:sp modelId="{2E3F6FA8-4264-41A7-A7A5-757022C889F5}">
      <dsp:nvSpPr>
        <dsp:cNvPr id="0" name=""/>
        <dsp:cNvSpPr/>
      </dsp:nvSpPr>
      <dsp:spPr>
        <a:xfrm>
          <a:off x="399876" y="2498478"/>
          <a:ext cx="1491915"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New </a:t>
          </a:r>
          <a:r>
            <a:rPr lang="it-IT" sz="1050" b="1" kern="1200" dirty="0" err="1" smtClean="0"/>
            <a:t>technologies</a:t>
          </a:r>
          <a:r>
            <a:rPr lang="it-IT" sz="1050" b="1" kern="1200" dirty="0" smtClean="0"/>
            <a:t> for </a:t>
          </a:r>
          <a:r>
            <a:rPr lang="it-IT" sz="1050" b="1" kern="1200" dirty="0" err="1" smtClean="0"/>
            <a:t>heat</a:t>
          </a:r>
          <a:r>
            <a:rPr lang="it-IT" sz="1050" b="1" kern="1200" dirty="0" smtClean="0"/>
            <a:t> </a:t>
          </a:r>
          <a:r>
            <a:rPr lang="it-IT" sz="1050" b="1" kern="1200" dirty="0" err="1" smtClean="0"/>
            <a:t>recovery</a:t>
          </a:r>
          <a:r>
            <a:rPr lang="it-IT" sz="1050" b="1" kern="1200" dirty="0" smtClean="0"/>
            <a:t> in large </a:t>
          </a:r>
          <a:r>
            <a:rPr lang="it-IT" sz="1050" b="1" kern="1200" dirty="0" err="1" smtClean="0"/>
            <a:t>industries</a:t>
          </a:r>
          <a:r>
            <a:rPr lang="it-IT" sz="1050" b="1" kern="1200" dirty="0" smtClean="0"/>
            <a:t> (RIA)</a:t>
          </a:r>
          <a:endParaRPr lang="it-IT" sz="1050" b="1" kern="1200" dirty="0"/>
        </a:p>
      </dsp:txBody>
      <dsp:txXfrm>
        <a:off x="638582" y="2498478"/>
        <a:ext cx="1253208" cy="667907"/>
      </dsp:txXfrm>
    </dsp:sp>
    <dsp:sp modelId="{47915B5C-19C9-463B-8E4F-77AF5216CC7F}">
      <dsp:nvSpPr>
        <dsp:cNvPr id="0" name=""/>
        <dsp:cNvSpPr/>
      </dsp:nvSpPr>
      <dsp:spPr>
        <a:xfrm>
          <a:off x="103799" y="153880"/>
          <a:ext cx="667573" cy="667573"/>
        </a:xfrm>
        <a:prstGeom prst="ellipse">
          <a:avLst/>
        </a:prstGeom>
        <a:blipFill dpi="0" rotWithShape="0">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it-IT" sz="1300" kern="1200" dirty="0"/>
        </a:p>
      </dsp:txBody>
      <dsp:txXfrm>
        <a:off x="103799" y="153880"/>
        <a:ext cx="667573" cy="667573"/>
      </dsp:txXfrm>
    </dsp:sp>
    <dsp:sp modelId="{FA66BD26-2F48-441C-8F2A-865848C49662}">
      <dsp:nvSpPr>
        <dsp:cNvPr id="0" name=""/>
        <dsp:cNvSpPr/>
      </dsp:nvSpPr>
      <dsp:spPr>
        <a:xfrm>
          <a:off x="2559364" y="494756"/>
          <a:ext cx="100136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PDA for </a:t>
          </a:r>
          <a:r>
            <a:rPr lang="it-IT" sz="900" b="1" kern="1200" dirty="0" err="1" smtClean="0"/>
            <a:t>energy</a:t>
          </a:r>
          <a:r>
            <a:rPr lang="it-IT" sz="900" b="1" kern="1200" dirty="0" smtClean="0"/>
            <a:t> (CSA)</a:t>
          </a:r>
          <a:endParaRPr lang="it-IT" sz="900" b="1" kern="1200" dirty="0"/>
        </a:p>
      </dsp:txBody>
      <dsp:txXfrm>
        <a:off x="2719582" y="494756"/>
        <a:ext cx="841142" cy="667907"/>
      </dsp:txXfrm>
    </dsp:sp>
    <dsp:sp modelId="{A60A2D16-E3E0-4E3E-82CF-7A4119FE7133}">
      <dsp:nvSpPr>
        <dsp:cNvPr id="0" name=""/>
        <dsp:cNvSpPr/>
      </dsp:nvSpPr>
      <dsp:spPr>
        <a:xfrm>
          <a:off x="2559364" y="1162664"/>
          <a:ext cx="100136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D/R in </a:t>
          </a:r>
          <a:r>
            <a:rPr lang="it-IT" sz="900" b="1" kern="1200" dirty="0" err="1" smtClean="0"/>
            <a:t>blocks</a:t>
          </a:r>
          <a:r>
            <a:rPr lang="it-IT" sz="900" b="1" kern="1200" dirty="0" smtClean="0"/>
            <a:t> of </a:t>
          </a:r>
          <a:r>
            <a:rPr lang="it-IT" sz="900" b="1" kern="1200" dirty="0" err="1" smtClean="0"/>
            <a:t>buildings</a:t>
          </a:r>
          <a:r>
            <a:rPr lang="it-IT" sz="900" b="1" kern="1200" dirty="0" smtClean="0"/>
            <a:t> (RIA)</a:t>
          </a:r>
          <a:endParaRPr lang="it-IT" sz="900" b="1" kern="1200" dirty="0"/>
        </a:p>
      </dsp:txBody>
      <dsp:txXfrm>
        <a:off x="2719582" y="1162664"/>
        <a:ext cx="841142" cy="667907"/>
      </dsp:txXfrm>
    </dsp:sp>
    <dsp:sp modelId="{E056979F-E2AA-4BB3-81C4-4F61D4FD0294}">
      <dsp:nvSpPr>
        <dsp:cNvPr id="0" name=""/>
        <dsp:cNvSpPr/>
      </dsp:nvSpPr>
      <dsp:spPr>
        <a:xfrm>
          <a:off x="2559364" y="1830571"/>
          <a:ext cx="1001360" cy="6679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Design for Energy </a:t>
          </a:r>
          <a:r>
            <a:rPr lang="it-IT" sz="900" b="1" kern="1200" dirty="0" err="1" smtClean="0"/>
            <a:t>perfomant</a:t>
          </a:r>
          <a:r>
            <a:rPr lang="it-IT" sz="900" b="1" kern="1200" dirty="0" smtClean="0"/>
            <a:t> </a:t>
          </a:r>
          <a:r>
            <a:rPr lang="it-IT" sz="900" b="1" kern="1200" dirty="0" err="1" smtClean="0"/>
            <a:t>buildings</a:t>
          </a:r>
          <a:r>
            <a:rPr lang="it-IT" sz="900" b="1" kern="1200" dirty="0" smtClean="0"/>
            <a:t> (IA</a:t>
          </a:r>
          <a:r>
            <a:rPr lang="it-IT" sz="900" kern="1200" dirty="0" smtClean="0"/>
            <a:t>)</a:t>
          </a:r>
          <a:endParaRPr lang="it-IT" sz="900" kern="1200" dirty="0"/>
        </a:p>
      </dsp:txBody>
      <dsp:txXfrm>
        <a:off x="2719582" y="1830571"/>
        <a:ext cx="841142" cy="667907"/>
      </dsp:txXfrm>
    </dsp:sp>
    <dsp:sp modelId="{39AE5636-04A4-46ED-999C-CA5E985B87CF}">
      <dsp:nvSpPr>
        <dsp:cNvPr id="0" name=""/>
        <dsp:cNvSpPr/>
      </dsp:nvSpPr>
      <dsp:spPr>
        <a:xfrm>
          <a:off x="2025305" y="227727"/>
          <a:ext cx="667573" cy="66757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it-IT" sz="1300" kern="1200" dirty="0"/>
        </a:p>
      </dsp:txBody>
      <dsp:txXfrm>
        <a:off x="2025305" y="227727"/>
        <a:ext cx="667573" cy="66757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696170" y="332415"/>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Demonstration</a:t>
          </a:r>
          <a:r>
            <a:rPr lang="it-IT" sz="1050" b="1" kern="1200" dirty="0" smtClean="0"/>
            <a:t> of </a:t>
          </a:r>
          <a:r>
            <a:rPr lang="it-IT" sz="1050" b="1" kern="1200" dirty="0" err="1" smtClean="0"/>
            <a:t>advanced</a:t>
          </a:r>
          <a:r>
            <a:rPr lang="it-IT" sz="1050" b="1" kern="1200" dirty="0" smtClean="0"/>
            <a:t> </a:t>
          </a:r>
          <a:r>
            <a:rPr lang="it-IT" sz="1050" b="1" kern="1200" dirty="0" err="1" smtClean="0"/>
            <a:t>biofuel</a:t>
          </a:r>
          <a:r>
            <a:rPr lang="it-IT" sz="1050" b="1" kern="1200" dirty="0" smtClean="0"/>
            <a:t> </a:t>
          </a:r>
          <a:r>
            <a:rPr lang="it-IT" sz="1050" b="1" kern="1200" dirty="0" err="1" smtClean="0"/>
            <a:t>technologies</a:t>
          </a:r>
          <a:r>
            <a:rPr lang="it-IT" sz="1050" b="1" kern="1200" dirty="0" smtClean="0"/>
            <a:t> (IA)</a:t>
          </a:r>
          <a:endParaRPr lang="it-IT" sz="1050" b="1" kern="1200" dirty="0"/>
        </a:p>
      </dsp:txBody>
      <dsp:txXfrm>
        <a:off x="894839" y="332415"/>
        <a:ext cx="1043012" cy="828201"/>
      </dsp:txXfrm>
    </dsp:sp>
    <dsp:sp modelId="{FF8C0497-31C2-4D4E-A80A-5CA0080C6B6D}">
      <dsp:nvSpPr>
        <dsp:cNvPr id="0" name=""/>
        <dsp:cNvSpPr/>
      </dsp:nvSpPr>
      <dsp:spPr>
        <a:xfrm>
          <a:off x="696170" y="1160616"/>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Market </a:t>
          </a:r>
          <a:r>
            <a:rPr lang="it-IT" sz="1050" b="1" kern="1200" dirty="0" err="1" smtClean="0"/>
            <a:t>uptake</a:t>
          </a:r>
          <a:r>
            <a:rPr lang="it-IT" sz="1050" b="1" kern="1200" dirty="0" smtClean="0"/>
            <a:t> of </a:t>
          </a:r>
          <a:r>
            <a:rPr lang="it-IT" sz="1050" b="1" kern="1200" dirty="0" err="1" smtClean="0"/>
            <a:t>existing</a:t>
          </a:r>
          <a:r>
            <a:rPr lang="it-IT" sz="1050" b="1" kern="1200" dirty="0" smtClean="0"/>
            <a:t> and </a:t>
          </a:r>
          <a:r>
            <a:rPr lang="it-IT" sz="1050" b="1" kern="1200" dirty="0" err="1" smtClean="0"/>
            <a:t>emerging</a:t>
          </a:r>
          <a:r>
            <a:rPr lang="it-IT" sz="1050" b="1" kern="1200" dirty="0" smtClean="0"/>
            <a:t> RES and H/C </a:t>
          </a:r>
          <a:r>
            <a:rPr lang="it-IT" sz="1050" b="1" kern="1200" dirty="0" err="1" smtClean="0"/>
            <a:t>technologies</a:t>
          </a:r>
          <a:r>
            <a:rPr lang="it-IT" sz="1050" b="1" kern="1200" dirty="0" smtClean="0"/>
            <a:t> (CSA)</a:t>
          </a:r>
          <a:endParaRPr lang="it-IT" sz="1050" b="1" kern="1200" dirty="0"/>
        </a:p>
      </dsp:txBody>
      <dsp:txXfrm>
        <a:off x="894839" y="1160616"/>
        <a:ext cx="1043012" cy="828201"/>
      </dsp:txXfrm>
    </dsp:sp>
    <dsp:sp modelId="{47915B5C-19C9-463B-8E4F-77AF5216CC7F}">
      <dsp:nvSpPr>
        <dsp:cNvPr id="0" name=""/>
        <dsp:cNvSpPr/>
      </dsp:nvSpPr>
      <dsp:spPr>
        <a:xfrm>
          <a:off x="26204" y="39974"/>
          <a:ext cx="827787" cy="82778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26204" y="39974"/>
        <a:ext cx="827787" cy="827787"/>
      </dsp:txXfrm>
    </dsp:sp>
    <dsp:sp modelId="{FA66BD26-2F48-441C-8F2A-865848C49662}">
      <dsp:nvSpPr>
        <dsp:cNvPr id="0" name=""/>
        <dsp:cNvSpPr/>
      </dsp:nvSpPr>
      <dsp:spPr>
        <a:xfrm>
          <a:off x="2765639" y="332415"/>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smtClean="0"/>
            <a:t>Development of new RES and H/C Technologies (RIA)</a:t>
          </a:r>
          <a:endParaRPr lang="it-IT" sz="1000" b="1" kern="1200" dirty="0"/>
        </a:p>
      </dsp:txBody>
      <dsp:txXfrm>
        <a:off x="2964308" y="332415"/>
        <a:ext cx="1043012" cy="828201"/>
      </dsp:txXfrm>
    </dsp:sp>
    <dsp:sp modelId="{A60A2D16-E3E0-4E3E-82CF-7A4119FE7133}">
      <dsp:nvSpPr>
        <dsp:cNvPr id="0" name=""/>
        <dsp:cNvSpPr/>
      </dsp:nvSpPr>
      <dsp:spPr>
        <a:xfrm>
          <a:off x="2765639" y="1160616"/>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err="1" smtClean="0"/>
            <a:t>Demonstration</a:t>
          </a:r>
          <a:r>
            <a:rPr lang="it-IT" sz="1000" b="1" kern="1200" dirty="0" smtClean="0"/>
            <a:t> of RES and H/C </a:t>
          </a:r>
          <a:r>
            <a:rPr lang="it-IT" sz="1000" b="1" kern="1200" dirty="0" err="1" smtClean="0"/>
            <a:t>technologies</a:t>
          </a:r>
          <a:r>
            <a:rPr lang="it-IT" sz="1000" b="1" kern="1200" dirty="0" smtClean="0"/>
            <a:t> (IA)</a:t>
          </a:r>
          <a:endParaRPr lang="it-IT" sz="1000" b="1" kern="1200" dirty="0"/>
        </a:p>
      </dsp:txBody>
      <dsp:txXfrm>
        <a:off x="2964308" y="1160616"/>
        <a:ext cx="1043012" cy="828201"/>
      </dsp:txXfrm>
    </dsp:sp>
    <dsp:sp modelId="{E056979F-E2AA-4BB3-81C4-4F61D4FD0294}">
      <dsp:nvSpPr>
        <dsp:cNvPr id="0" name=""/>
        <dsp:cNvSpPr/>
      </dsp:nvSpPr>
      <dsp:spPr>
        <a:xfrm>
          <a:off x="2765639" y="1988818"/>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err="1" smtClean="0"/>
            <a:t>Transmission</a:t>
          </a:r>
          <a:r>
            <a:rPr lang="it-IT" sz="1000" b="1" kern="1200" dirty="0" smtClean="0"/>
            <a:t> </a:t>
          </a:r>
          <a:r>
            <a:rPr lang="it-IT" sz="1000" b="1" kern="1200" dirty="0" err="1" smtClean="0"/>
            <a:t>grid</a:t>
          </a:r>
          <a:r>
            <a:rPr lang="it-IT" sz="1000" b="1" kern="1200" dirty="0" smtClean="0"/>
            <a:t> and </a:t>
          </a:r>
          <a:r>
            <a:rPr lang="it-IT" sz="1000" b="1" kern="1200" dirty="0" err="1" smtClean="0"/>
            <a:t>wholesale</a:t>
          </a:r>
          <a:r>
            <a:rPr lang="it-IT" sz="1000" b="1" kern="1200" dirty="0" smtClean="0"/>
            <a:t> market (IA</a:t>
          </a:r>
          <a:r>
            <a:rPr lang="it-IT" sz="1000" kern="1200" dirty="0" smtClean="0"/>
            <a:t>)</a:t>
          </a:r>
          <a:endParaRPr lang="it-IT" sz="1000" kern="1200" dirty="0"/>
        </a:p>
      </dsp:txBody>
      <dsp:txXfrm>
        <a:off x="2964308" y="1988818"/>
        <a:ext cx="1043012" cy="828201"/>
      </dsp:txXfrm>
    </dsp:sp>
    <dsp:sp modelId="{F9594DB2-B86B-44E0-AEDE-0E96C372DA34}">
      <dsp:nvSpPr>
        <dsp:cNvPr id="0" name=""/>
        <dsp:cNvSpPr/>
      </dsp:nvSpPr>
      <dsp:spPr>
        <a:xfrm>
          <a:off x="2765639" y="2817019"/>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smtClean="0"/>
            <a:t>CCS (RIA)</a:t>
          </a:r>
          <a:endParaRPr lang="it-IT" sz="1000" b="1" kern="1200" dirty="0"/>
        </a:p>
      </dsp:txBody>
      <dsp:txXfrm>
        <a:off x="2964308" y="2817019"/>
        <a:ext cx="1043012" cy="828201"/>
      </dsp:txXfrm>
    </dsp:sp>
    <dsp:sp modelId="{042896EA-AB2B-48ED-A7AA-D660B9E12A05}">
      <dsp:nvSpPr>
        <dsp:cNvPr id="0" name=""/>
        <dsp:cNvSpPr/>
      </dsp:nvSpPr>
      <dsp:spPr>
        <a:xfrm>
          <a:off x="2765639" y="3645221"/>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smtClean="0"/>
            <a:t>Large scale </a:t>
          </a:r>
          <a:r>
            <a:rPr lang="it-IT" sz="1000" b="1" kern="1200" dirty="0" err="1" smtClean="0"/>
            <a:t>energy</a:t>
          </a:r>
          <a:r>
            <a:rPr lang="it-IT" sz="1000" b="1" kern="1200" dirty="0" smtClean="0"/>
            <a:t> </a:t>
          </a:r>
          <a:r>
            <a:rPr lang="it-IT" sz="1000" b="1" kern="1200" dirty="0" err="1" smtClean="0"/>
            <a:t>storage</a:t>
          </a:r>
          <a:r>
            <a:rPr lang="it-IT" sz="1000" b="1" kern="1200" dirty="0" smtClean="0"/>
            <a:t> (IA)</a:t>
          </a:r>
          <a:endParaRPr lang="it-IT" sz="1000" b="1" kern="1200" dirty="0"/>
        </a:p>
      </dsp:txBody>
      <dsp:txXfrm>
        <a:off x="2964308" y="3645221"/>
        <a:ext cx="1043012" cy="828201"/>
      </dsp:txXfrm>
    </dsp:sp>
    <dsp:sp modelId="{39AE5636-04A4-46ED-999C-CA5E985B87CF}">
      <dsp:nvSpPr>
        <dsp:cNvPr id="0" name=""/>
        <dsp:cNvSpPr/>
      </dsp:nvSpPr>
      <dsp:spPr>
        <a:xfrm>
          <a:off x="2103409" y="1300"/>
          <a:ext cx="827787" cy="82778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2103409" y="1300"/>
        <a:ext cx="827787" cy="82778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66BD26-2F48-441C-8F2A-865848C49662}">
      <dsp:nvSpPr>
        <dsp:cNvPr id="0" name=""/>
        <dsp:cNvSpPr/>
      </dsp:nvSpPr>
      <dsp:spPr>
        <a:xfrm>
          <a:off x="492949" y="856899"/>
          <a:ext cx="1829295" cy="89747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it-IT" sz="1200" b="1" kern="1200" dirty="0" smtClean="0"/>
            <a:t>SCC </a:t>
          </a:r>
          <a:r>
            <a:rPr lang="it-IT" sz="1200" b="1" kern="1200" dirty="0" err="1" smtClean="0"/>
            <a:t>Lighthouse</a:t>
          </a:r>
          <a:r>
            <a:rPr lang="it-IT" sz="1200" b="1" kern="1200" dirty="0" smtClean="0"/>
            <a:t> </a:t>
          </a:r>
          <a:r>
            <a:rPr lang="it-IT" sz="1200" b="1" kern="1200" dirty="0" err="1" smtClean="0"/>
            <a:t>Projects</a:t>
          </a:r>
          <a:r>
            <a:rPr lang="it-IT" sz="1200" b="1" kern="1200" dirty="0" smtClean="0"/>
            <a:t> (IA)</a:t>
          </a:r>
          <a:endParaRPr lang="it-IT" sz="1200" b="1" kern="1200" dirty="0"/>
        </a:p>
      </dsp:txBody>
      <dsp:txXfrm>
        <a:off x="785636" y="856899"/>
        <a:ext cx="1536608" cy="897473"/>
      </dsp:txXfrm>
    </dsp:sp>
    <dsp:sp modelId="{39AE5636-04A4-46ED-999C-CA5E985B87CF}">
      <dsp:nvSpPr>
        <dsp:cNvPr id="0" name=""/>
        <dsp:cNvSpPr/>
      </dsp:nvSpPr>
      <dsp:spPr>
        <a:xfrm>
          <a:off x="123724" y="463664"/>
          <a:ext cx="703464" cy="58040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123724" y="463664"/>
        <a:ext cx="703464" cy="58040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571536" y="411891"/>
          <a:ext cx="1070376" cy="713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smtClean="0"/>
            <a:t>SPIRE PPP</a:t>
          </a:r>
          <a:endParaRPr lang="it-IT" sz="1050" b="1" kern="1200" dirty="0"/>
        </a:p>
      </dsp:txBody>
      <dsp:txXfrm>
        <a:off x="742796" y="411891"/>
        <a:ext cx="899115" cy="713940"/>
      </dsp:txXfrm>
    </dsp:sp>
    <dsp:sp modelId="{47915B5C-19C9-463B-8E4F-77AF5216CC7F}">
      <dsp:nvSpPr>
        <dsp:cNvPr id="0" name=""/>
        <dsp:cNvSpPr/>
      </dsp:nvSpPr>
      <dsp:spPr>
        <a:xfrm>
          <a:off x="669" y="126457"/>
          <a:ext cx="713584" cy="713584"/>
        </a:xfrm>
        <a:prstGeom prst="ellipse">
          <a:avLst/>
        </a:prstGeom>
        <a:blipFill dpi="0" rotWithShape="0">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669" y="126457"/>
        <a:ext cx="713584" cy="713584"/>
      </dsp:txXfrm>
    </dsp:sp>
    <dsp:sp modelId="{FA66BD26-2F48-441C-8F2A-865848C49662}">
      <dsp:nvSpPr>
        <dsp:cNvPr id="0" name=""/>
        <dsp:cNvSpPr/>
      </dsp:nvSpPr>
      <dsp:spPr>
        <a:xfrm>
          <a:off x="2355496" y="411891"/>
          <a:ext cx="1070376" cy="713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smtClean="0"/>
            <a:t>H/C </a:t>
          </a:r>
          <a:r>
            <a:rPr lang="it-IT" sz="1000" b="1" kern="1200" dirty="0" err="1" smtClean="0"/>
            <a:t>low</a:t>
          </a:r>
          <a:r>
            <a:rPr lang="it-IT" sz="1000" b="1" kern="1200" dirty="0" smtClean="0"/>
            <a:t> grade </a:t>
          </a:r>
          <a:r>
            <a:rPr lang="it-IT" sz="1000" b="1" kern="1200" dirty="0" err="1" smtClean="0"/>
            <a:t>sources</a:t>
          </a:r>
          <a:r>
            <a:rPr lang="it-IT" sz="1000" b="1" kern="1200" dirty="0" smtClean="0"/>
            <a:t> of </a:t>
          </a:r>
          <a:r>
            <a:rPr lang="it-IT" sz="1000" b="1" kern="1200" dirty="0" err="1" smtClean="0"/>
            <a:t>thermal</a:t>
          </a:r>
          <a:r>
            <a:rPr lang="it-IT" sz="1000" b="1" kern="1200" dirty="0" smtClean="0"/>
            <a:t> </a:t>
          </a:r>
          <a:r>
            <a:rPr lang="it-IT" sz="1000" b="1" kern="1200" dirty="0" err="1" smtClean="0"/>
            <a:t>energy</a:t>
          </a:r>
          <a:r>
            <a:rPr lang="it-IT" sz="1000" b="1" kern="1200" dirty="0" smtClean="0"/>
            <a:t> (IA)</a:t>
          </a:r>
          <a:endParaRPr lang="it-IT" sz="1000" b="1" kern="1200" dirty="0"/>
        </a:p>
      </dsp:txBody>
      <dsp:txXfrm>
        <a:off x="2526756" y="411891"/>
        <a:ext cx="899115" cy="713940"/>
      </dsp:txXfrm>
    </dsp:sp>
    <dsp:sp modelId="{A60A2D16-E3E0-4E3E-82CF-7A4119FE7133}">
      <dsp:nvSpPr>
        <dsp:cNvPr id="0" name=""/>
        <dsp:cNvSpPr/>
      </dsp:nvSpPr>
      <dsp:spPr>
        <a:xfrm>
          <a:off x="2355496" y="1125832"/>
          <a:ext cx="1070376" cy="713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err="1" smtClean="0"/>
            <a:t>EeB</a:t>
          </a:r>
          <a:r>
            <a:rPr lang="it-IT" sz="1000" b="1" kern="1200" dirty="0" smtClean="0"/>
            <a:t> PPP (IA)</a:t>
          </a:r>
          <a:endParaRPr lang="it-IT" sz="1000" b="1" kern="1200" dirty="0"/>
        </a:p>
      </dsp:txBody>
      <dsp:txXfrm>
        <a:off x="2526756" y="1125832"/>
        <a:ext cx="899115" cy="713940"/>
      </dsp:txXfrm>
    </dsp:sp>
    <dsp:sp modelId="{02D81A61-28FF-4B6C-A58A-CF646B8CD598}">
      <dsp:nvSpPr>
        <dsp:cNvPr id="0" name=""/>
        <dsp:cNvSpPr/>
      </dsp:nvSpPr>
      <dsp:spPr>
        <a:xfrm>
          <a:off x="2355496" y="1839773"/>
          <a:ext cx="1070376" cy="713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err="1" smtClean="0"/>
            <a:t>Socio-economic</a:t>
          </a:r>
          <a:r>
            <a:rPr lang="it-IT" sz="1000" b="1" kern="1200" dirty="0" smtClean="0"/>
            <a:t> </a:t>
          </a:r>
          <a:r>
            <a:rPr lang="it-IT" sz="1000" b="1" kern="1200" dirty="0" err="1" smtClean="0"/>
            <a:t>research</a:t>
          </a:r>
          <a:r>
            <a:rPr lang="it-IT" sz="1000" b="1" kern="1200" dirty="0" smtClean="0"/>
            <a:t> (RIA</a:t>
          </a:r>
          <a:r>
            <a:rPr lang="it-IT" sz="1000" kern="1200" dirty="0" smtClean="0"/>
            <a:t>)</a:t>
          </a:r>
          <a:endParaRPr lang="it-IT" sz="1000" kern="1200" dirty="0"/>
        </a:p>
      </dsp:txBody>
      <dsp:txXfrm>
        <a:off x="2526756" y="1839773"/>
        <a:ext cx="899115" cy="713940"/>
      </dsp:txXfrm>
    </dsp:sp>
    <dsp:sp modelId="{5B18AE66-9436-46F4-8718-FE550CCEDE8E}">
      <dsp:nvSpPr>
        <dsp:cNvPr id="0" name=""/>
        <dsp:cNvSpPr/>
      </dsp:nvSpPr>
      <dsp:spPr>
        <a:xfrm>
          <a:off x="2355496" y="2553714"/>
          <a:ext cx="1070376" cy="7139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it-IT" sz="1000" b="1" kern="1200" dirty="0" smtClean="0"/>
            <a:t>H/C </a:t>
          </a:r>
          <a:r>
            <a:rPr lang="it-IT" sz="1000" b="1" kern="1200" dirty="0" err="1" smtClean="0"/>
            <a:t>Models</a:t>
          </a:r>
          <a:r>
            <a:rPr lang="it-IT" sz="1000" b="1" kern="1200" dirty="0" smtClean="0"/>
            <a:t> and </a:t>
          </a:r>
          <a:r>
            <a:rPr lang="it-IT" sz="1000" b="1" kern="1200" dirty="0" err="1" smtClean="0"/>
            <a:t>tools</a:t>
          </a:r>
          <a:r>
            <a:rPr lang="it-IT" sz="1000" b="1" kern="1200" dirty="0" smtClean="0"/>
            <a:t> </a:t>
          </a:r>
          <a:endParaRPr lang="it-IT" sz="1000" b="1" kern="1200" dirty="0"/>
        </a:p>
      </dsp:txBody>
      <dsp:txXfrm>
        <a:off x="2526756" y="2553714"/>
        <a:ext cx="899115" cy="713940"/>
      </dsp:txXfrm>
    </dsp:sp>
    <dsp:sp modelId="{39AE5636-04A4-46ED-999C-CA5E985B87CF}">
      <dsp:nvSpPr>
        <dsp:cNvPr id="0" name=""/>
        <dsp:cNvSpPr/>
      </dsp:nvSpPr>
      <dsp:spPr>
        <a:xfrm>
          <a:off x="1784629" y="126457"/>
          <a:ext cx="713584" cy="71358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it-IT" sz="1400" kern="1200" dirty="0"/>
        </a:p>
      </dsp:txBody>
      <dsp:txXfrm>
        <a:off x="1784629" y="126457"/>
        <a:ext cx="713584" cy="713584"/>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3C0422-44BD-44CA-93BE-F73DECFCCEC5}">
      <dsp:nvSpPr>
        <dsp:cNvPr id="0" name=""/>
        <dsp:cNvSpPr/>
      </dsp:nvSpPr>
      <dsp:spPr>
        <a:xfrm>
          <a:off x="696170" y="332415"/>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Developing</a:t>
          </a:r>
          <a:r>
            <a:rPr lang="it-IT" sz="1050" b="1" kern="1200" dirty="0" smtClean="0"/>
            <a:t> the </a:t>
          </a:r>
          <a:r>
            <a:rPr lang="it-IT" sz="1050" b="1" kern="1200" dirty="0" err="1" smtClean="0"/>
            <a:t>next</a:t>
          </a:r>
          <a:r>
            <a:rPr lang="it-IT" sz="1050" b="1" kern="1200" dirty="0" smtClean="0"/>
            <a:t> generation </a:t>
          </a:r>
          <a:r>
            <a:rPr lang="it-IT" sz="1050" b="1" kern="1200" dirty="0" err="1" smtClean="0"/>
            <a:t>technologies</a:t>
          </a:r>
          <a:r>
            <a:rPr lang="it-IT" sz="1050" b="1" kern="1200" dirty="0" smtClean="0"/>
            <a:t> of </a:t>
          </a:r>
          <a:r>
            <a:rPr lang="it-IT" sz="1050" b="1" kern="1200" dirty="0" err="1" smtClean="0"/>
            <a:t>renewable</a:t>
          </a:r>
          <a:r>
            <a:rPr lang="it-IT" sz="1050" b="1" kern="1200" dirty="0" smtClean="0"/>
            <a:t> </a:t>
          </a:r>
          <a:r>
            <a:rPr lang="it-IT" sz="1050" b="1" kern="1200" dirty="0" err="1" smtClean="0"/>
            <a:t>electricity</a:t>
          </a:r>
          <a:r>
            <a:rPr lang="it-IT" sz="1050" b="1" kern="1200" dirty="0" smtClean="0"/>
            <a:t> and H/C (RIA)</a:t>
          </a:r>
          <a:endParaRPr lang="it-IT" sz="1050" b="1" kern="1200" dirty="0"/>
        </a:p>
      </dsp:txBody>
      <dsp:txXfrm>
        <a:off x="894839" y="332415"/>
        <a:ext cx="1043012" cy="828201"/>
      </dsp:txXfrm>
    </dsp:sp>
    <dsp:sp modelId="{FF8C0497-31C2-4D4E-A80A-5CA0080C6B6D}">
      <dsp:nvSpPr>
        <dsp:cNvPr id="0" name=""/>
        <dsp:cNvSpPr/>
      </dsp:nvSpPr>
      <dsp:spPr>
        <a:xfrm>
          <a:off x="696170" y="1160616"/>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r>
            <a:rPr lang="it-IT" sz="1050" b="1" kern="1200" dirty="0" err="1" smtClean="0"/>
            <a:t>Utilisation</a:t>
          </a:r>
          <a:r>
            <a:rPr lang="it-IT" sz="1050" b="1" kern="1200" dirty="0" smtClean="0"/>
            <a:t> od </a:t>
          </a:r>
          <a:r>
            <a:rPr lang="it-IT" sz="1050" b="1" kern="1200" dirty="0" err="1" smtClean="0"/>
            <a:t>captured</a:t>
          </a:r>
          <a:r>
            <a:rPr lang="it-IT" sz="1050" b="1" kern="1200" dirty="0" smtClean="0"/>
            <a:t> CO2 </a:t>
          </a:r>
          <a:r>
            <a:rPr lang="it-IT" sz="1050" b="1" kern="1200" dirty="0" err="1" smtClean="0"/>
            <a:t>ain</a:t>
          </a:r>
          <a:r>
            <a:rPr lang="it-IT" sz="1050" b="1" kern="1200" dirty="0" smtClean="0"/>
            <a:t> the </a:t>
          </a:r>
          <a:r>
            <a:rPr lang="it-IT" sz="1050" b="1" kern="1200" dirty="0" err="1" smtClean="0"/>
            <a:t>propcess</a:t>
          </a:r>
          <a:r>
            <a:rPr lang="it-IT" sz="1050" b="1" kern="1200" dirty="0" smtClean="0"/>
            <a:t> </a:t>
          </a:r>
          <a:r>
            <a:rPr lang="it-IT" sz="1050" b="1" kern="1200" dirty="0" err="1" smtClean="0"/>
            <a:t>industry</a:t>
          </a:r>
          <a:r>
            <a:rPr lang="it-IT" sz="1050" b="1" kern="1200" dirty="0" smtClean="0"/>
            <a:t> (RIA)</a:t>
          </a:r>
          <a:endParaRPr lang="it-IT" sz="1050" b="1" kern="1200" dirty="0"/>
        </a:p>
      </dsp:txBody>
      <dsp:txXfrm>
        <a:off x="894839" y="1160616"/>
        <a:ext cx="1043012" cy="828201"/>
      </dsp:txXfrm>
    </dsp:sp>
    <dsp:sp modelId="{47915B5C-19C9-463B-8E4F-77AF5216CC7F}">
      <dsp:nvSpPr>
        <dsp:cNvPr id="0" name=""/>
        <dsp:cNvSpPr/>
      </dsp:nvSpPr>
      <dsp:spPr>
        <a:xfrm>
          <a:off x="26204" y="39974"/>
          <a:ext cx="827787" cy="82778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26204" y="39974"/>
        <a:ext cx="827787" cy="827787"/>
      </dsp:txXfrm>
    </dsp:sp>
    <dsp:sp modelId="{FA66BD26-2F48-441C-8F2A-865848C49662}">
      <dsp:nvSpPr>
        <dsp:cNvPr id="0" name=""/>
        <dsp:cNvSpPr/>
      </dsp:nvSpPr>
      <dsp:spPr>
        <a:xfrm>
          <a:off x="2799579" y="358553"/>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Int</a:t>
          </a:r>
          <a:r>
            <a:rPr lang="it-IT" sz="900" b="1" kern="1200" dirty="0" smtClean="0"/>
            <a:t>. </a:t>
          </a:r>
          <a:r>
            <a:rPr lang="it-IT" sz="900" b="1" kern="1200" dirty="0" err="1" smtClean="0"/>
            <a:t>Cooperation</a:t>
          </a:r>
          <a:r>
            <a:rPr lang="it-IT" sz="900" b="1" kern="1200" dirty="0" smtClean="0"/>
            <a:t> with South Korea on new generation CCS (RIA)</a:t>
          </a:r>
          <a:endParaRPr lang="it-IT" sz="900" b="1" kern="1200" dirty="0"/>
        </a:p>
      </dsp:txBody>
      <dsp:txXfrm>
        <a:off x="2998248" y="358553"/>
        <a:ext cx="1043012" cy="828201"/>
      </dsp:txXfrm>
    </dsp:sp>
    <dsp:sp modelId="{A60A2D16-E3E0-4E3E-82CF-7A4119FE7133}">
      <dsp:nvSpPr>
        <dsp:cNvPr id="0" name=""/>
        <dsp:cNvSpPr/>
      </dsp:nvSpPr>
      <dsp:spPr>
        <a:xfrm>
          <a:off x="2765639" y="1160616"/>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SSH </a:t>
          </a:r>
          <a:r>
            <a:rPr lang="it-IT" sz="900" b="1" kern="1200" dirty="0" err="1" smtClean="0"/>
            <a:t>support</a:t>
          </a:r>
          <a:r>
            <a:rPr lang="it-IT" sz="900" b="1" kern="1200" dirty="0" smtClean="0"/>
            <a:t> for Energy Union (RIA)</a:t>
          </a:r>
          <a:endParaRPr lang="it-IT" sz="900" b="1" kern="1200" dirty="0"/>
        </a:p>
      </dsp:txBody>
      <dsp:txXfrm>
        <a:off x="2964308" y="1160616"/>
        <a:ext cx="1043012" cy="828201"/>
      </dsp:txXfrm>
    </dsp:sp>
    <dsp:sp modelId="{E056979F-E2AA-4BB3-81C4-4F61D4FD0294}">
      <dsp:nvSpPr>
        <dsp:cNvPr id="0" name=""/>
        <dsp:cNvSpPr/>
      </dsp:nvSpPr>
      <dsp:spPr>
        <a:xfrm>
          <a:off x="2765639" y="1988818"/>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err="1" smtClean="0"/>
            <a:t>Transmission</a:t>
          </a:r>
          <a:r>
            <a:rPr lang="it-IT" sz="900" b="1" kern="1200" dirty="0" smtClean="0"/>
            <a:t> </a:t>
          </a:r>
          <a:r>
            <a:rPr lang="it-IT" sz="900" b="1" kern="1200" dirty="0" err="1" smtClean="0"/>
            <a:t>grid</a:t>
          </a:r>
          <a:r>
            <a:rPr lang="it-IT" sz="900" b="1" kern="1200" dirty="0" smtClean="0"/>
            <a:t> and </a:t>
          </a:r>
          <a:r>
            <a:rPr lang="it-IT" sz="900" b="1" kern="1200" dirty="0" err="1" smtClean="0"/>
            <a:t>wholesale</a:t>
          </a:r>
          <a:r>
            <a:rPr lang="it-IT" sz="900" b="1" kern="1200" dirty="0" smtClean="0"/>
            <a:t> market (IA</a:t>
          </a:r>
          <a:r>
            <a:rPr lang="it-IT" sz="900" kern="1200" dirty="0" smtClean="0"/>
            <a:t>)</a:t>
          </a:r>
          <a:endParaRPr lang="it-IT" sz="900" kern="1200" dirty="0"/>
        </a:p>
      </dsp:txBody>
      <dsp:txXfrm>
        <a:off x="2964308" y="1988818"/>
        <a:ext cx="1043012" cy="828201"/>
      </dsp:txXfrm>
    </dsp:sp>
    <dsp:sp modelId="{F9594DB2-B86B-44E0-AEDE-0E96C372DA34}">
      <dsp:nvSpPr>
        <dsp:cNvPr id="0" name=""/>
        <dsp:cNvSpPr/>
      </dsp:nvSpPr>
      <dsp:spPr>
        <a:xfrm>
          <a:off x="2765639" y="2817019"/>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CCS (RIA)</a:t>
          </a:r>
          <a:endParaRPr lang="it-IT" sz="900" b="1" kern="1200" dirty="0"/>
        </a:p>
      </dsp:txBody>
      <dsp:txXfrm>
        <a:off x="2964308" y="2817019"/>
        <a:ext cx="1043012" cy="828201"/>
      </dsp:txXfrm>
    </dsp:sp>
    <dsp:sp modelId="{042896EA-AB2B-48ED-A7AA-D660B9E12A05}">
      <dsp:nvSpPr>
        <dsp:cNvPr id="0" name=""/>
        <dsp:cNvSpPr/>
      </dsp:nvSpPr>
      <dsp:spPr>
        <a:xfrm>
          <a:off x="2765639" y="3645221"/>
          <a:ext cx="1241681" cy="82820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008" rIns="64008" bIns="64008" numCol="1" spcCol="1270" anchor="ctr" anchorCtr="0">
          <a:noAutofit/>
        </a:bodyPr>
        <a:lstStyle/>
        <a:p>
          <a:pPr lvl="0" algn="l" defTabSz="400050">
            <a:lnSpc>
              <a:spcPct val="90000"/>
            </a:lnSpc>
            <a:spcBef>
              <a:spcPct val="0"/>
            </a:spcBef>
            <a:spcAft>
              <a:spcPct val="35000"/>
            </a:spcAft>
          </a:pPr>
          <a:r>
            <a:rPr lang="it-IT" sz="900" b="1" kern="1200" dirty="0" smtClean="0"/>
            <a:t>Large scale </a:t>
          </a:r>
          <a:r>
            <a:rPr lang="it-IT" sz="900" b="1" kern="1200" dirty="0" err="1" smtClean="0"/>
            <a:t>energy</a:t>
          </a:r>
          <a:r>
            <a:rPr lang="it-IT" sz="900" b="1" kern="1200" dirty="0" smtClean="0"/>
            <a:t> </a:t>
          </a:r>
          <a:r>
            <a:rPr lang="it-IT" sz="900" b="1" kern="1200" dirty="0" err="1" smtClean="0"/>
            <a:t>storage</a:t>
          </a:r>
          <a:r>
            <a:rPr lang="it-IT" sz="900" b="1" kern="1200" dirty="0" smtClean="0"/>
            <a:t> (IA)</a:t>
          </a:r>
          <a:endParaRPr lang="it-IT" sz="900" b="1" kern="1200" dirty="0"/>
        </a:p>
      </dsp:txBody>
      <dsp:txXfrm>
        <a:off x="2964308" y="3645221"/>
        <a:ext cx="1043012" cy="828201"/>
      </dsp:txXfrm>
    </dsp:sp>
    <dsp:sp modelId="{39AE5636-04A4-46ED-999C-CA5E985B87CF}">
      <dsp:nvSpPr>
        <dsp:cNvPr id="0" name=""/>
        <dsp:cNvSpPr/>
      </dsp:nvSpPr>
      <dsp:spPr>
        <a:xfrm>
          <a:off x="2103409" y="1300"/>
          <a:ext cx="827787" cy="82778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it-IT" sz="1600" kern="1200" dirty="0"/>
        </a:p>
      </dsp:txBody>
      <dsp:txXfrm>
        <a:off x="2103409" y="1300"/>
        <a:ext cx="827787" cy="82778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drawings/drawing1.xml><?xml version="1.0" encoding="utf-8"?>
<c:userShapes xmlns:c="http://schemas.openxmlformats.org/drawingml/2006/chart">
  <cdr:relSizeAnchor xmlns:cdr="http://schemas.openxmlformats.org/drawingml/2006/chartDrawing">
    <cdr:from>
      <cdr:x>0.26564</cdr:x>
      <cdr:y>0.78956</cdr:y>
    </cdr:from>
    <cdr:to>
      <cdr:x>0.50003</cdr:x>
      <cdr:y>0.99392</cdr:y>
    </cdr:to>
    <cdr:sp macro="" textlink="">
      <cdr:nvSpPr>
        <cdr:cNvPr id="4" name="CasellaDiTesto 3"/>
        <cdr:cNvSpPr txBox="1"/>
      </cdr:nvSpPr>
      <cdr:spPr>
        <a:xfrm xmlns:a="http://schemas.openxmlformats.org/drawingml/2006/main">
          <a:off x="1224120" y="2753726"/>
          <a:ext cx="1080113" cy="7127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dirty="0" smtClean="0">
              <a:solidFill>
                <a:schemeClr val="tx1"/>
              </a:solidFill>
            </a:rPr>
            <a:t>BIOTECH</a:t>
          </a:r>
        </a:p>
        <a:p xmlns:a="http://schemas.openxmlformats.org/drawingml/2006/main">
          <a:r>
            <a:rPr lang="en-GB" sz="1400" b="1" dirty="0" smtClean="0">
              <a:solidFill>
                <a:schemeClr val="tx1"/>
              </a:solidFill>
            </a:rPr>
            <a:t>7,9%</a:t>
          </a:r>
          <a:endParaRPr lang="en-GB" sz="1400" b="1" dirty="0">
            <a:solidFill>
              <a:schemeClr val="tx1"/>
            </a:solidFill>
          </a:endParaRPr>
        </a:p>
      </cdr:txBody>
    </cdr:sp>
  </cdr:relSizeAnchor>
  <cdr:relSizeAnchor xmlns:cdr="http://schemas.openxmlformats.org/drawingml/2006/chartDrawing">
    <cdr:from>
      <cdr:x>0.06601</cdr:x>
      <cdr:y>0.26898</cdr:y>
    </cdr:from>
    <cdr:to>
      <cdr:x>0.35645</cdr:x>
      <cdr:y>0.42269</cdr:y>
    </cdr:to>
    <cdr:sp macro="" textlink="">
      <cdr:nvSpPr>
        <cdr:cNvPr id="6" name="CasellaDiTesto 5"/>
        <cdr:cNvSpPr txBox="1"/>
      </cdr:nvSpPr>
      <cdr:spPr>
        <a:xfrm xmlns:a="http://schemas.openxmlformats.org/drawingml/2006/main">
          <a:off x="360040" y="1008112"/>
          <a:ext cx="1584176"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200" b="1" dirty="0">
            <a:solidFill>
              <a:schemeClr val="bg1"/>
            </a:solidFill>
          </a:endParaRPr>
        </a:p>
      </cdr:txBody>
    </cdr:sp>
  </cdr:relSizeAnchor>
  <cdr:relSizeAnchor xmlns:cdr="http://schemas.openxmlformats.org/drawingml/2006/chartDrawing">
    <cdr:from>
      <cdr:x>0.22921</cdr:x>
      <cdr:y>0.1655</cdr:y>
    </cdr:from>
    <cdr:to>
      <cdr:x>0.45364</cdr:x>
      <cdr:y>0.35763</cdr:y>
    </cdr:to>
    <cdr:sp macro="" textlink="">
      <cdr:nvSpPr>
        <cdr:cNvPr id="7" name="CasellaDiTesto 6"/>
        <cdr:cNvSpPr txBox="1"/>
      </cdr:nvSpPr>
      <cdr:spPr>
        <a:xfrm xmlns:a="http://schemas.openxmlformats.org/drawingml/2006/main" rot="1824165">
          <a:off x="1250169" y="620283"/>
          <a:ext cx="1224136" cy="72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b="1" dirty="0">
            <a:solidFill>
              <a:schemeClr val="bg1"/>
            </a:solidFill>
          </a:endParaRPr>
        </a:p>
      </cdr:txBody>
    </cdr:sp>
  </cdr:relSizeAnchor>
  <cdr:relSizeAnchor xmlns:cdr="http://schemas.openxmlformats.org/drawingml/2006/chartDrawing">
    <cdr:from>
      <cdr:x>0.90624</cdr:x>
      <cdr:y>0.2684</cdr:y>
    </cdr:from>
    <cdr:to>
      <cdr:x>1</cdr:x>
      <cdr:y>0.78456</cdr:y>
    </cdr:to>
    <cdr:sp macro="" textlink="">
      <cdr:nvSpPr>
        <cdr:cNvPr id="8" name="Rettangolo 7"/>
        <cdr:cNvSpPr/>
      </cdr:nvSpPr>
      <cdr:spPr>
        <a:xfrm xmlns:a="http://schemas.openxmlformats.org/drawingml/2006/main">
          <a:off x="4176464" y="936104"/>
          <a:ext cx="432048" cy="180020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userShapes>
</file>

<file path=ppt/drawings/drawing2.xml><?xml version="1.0" encoding="utf-8"?>
<c:userShapes xmlns:c="http://schemas.openxmlformats.org/drawingml/2006/chart">
  <cdr:relSizeAnchor xmlns:cdr="http://schemas.openxmlformats.org/drawingml/2006/chartDrawing">
    <cdr:from>
      <cdr:x>0.71024</cdr:x>
      <cdr:y>0.1986</cdr:y>
    </cdr:from>
    <cdr:to>
      <cdr:x>0.82117</cdr:x>
      <cdr:y>0.23832</cdr:y>
    </cdr:to>
    <cdr:sp macro="" textlink="">
      <cdr:nvSpPr>
        <cdr:cNvPr id="2" name="Freccia a sinistra 1"/>
        <cdr:cNvSpPr/>
      </cdr:nvSpPr>
      <cdr:spPr>
        <a:xfrm xmlns:a="http://schemas.openxmlformats.org/drawingml/2006/main">
          <a:off x="6264696" y="1080120"/>
          <a:ext cx="978408" cy="216024"/>
        </a:xfrm>
        <a:prstGeom xmlns:a="http://schemas.openxmlformats.org/drawingml/2006/main" prst="leftArrow">
          <a:avLst/>
        </a:prstGeom>
        <a:solidFill xmlns:a="http://schemas.openxmlformats.org/drawingml/2006/main">
          <a:srgbClr val="7030A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F017F-916C-442D-8F72-129FD707E8BA}" type="datetimeFigureOut">
              <a:rPr lang="it-IT" smtClean="0"/>
              <a:pPr/>
              <a:t>08/09/2017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D7255F-083A-4320-90C3-908906888A9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73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153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89592E-DBB4-46F6-B349-7114D0525320}" type="slidenum">
              <a:rPr lang="en-GB" smtClean="0"/>
              <a:pPr fontAlgn="base">
                <a:spcBef>
                  <a:spcPct val="0"/>
                </a:spcBef>
                <a:spcAft>
                  <a:spcPct val="0"/>
                </a:spcAft>
                <a:defRPr/>
              </a:pPr>
              <a:t>1</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2467" name="Segnaposto note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egnaposto numero diapositiva 3"/>
          <p:cNvSpPr>
            <a:spLocks noGrp="1"/>
          </p:cNvSpPr>
          <p:nvPr>
            <p:ph type="sldNum" sz="quarter" idx="5"/>
          </p:nvPr>
        </p:nvSpPr>
        <p:spPr/>
        <p:txBody>
          <a:bodyPr/>
          <a:lstStyle/>
          <a:p>
            <a:pPr>
              <a:defRPr/>
            </a:pPr>
            <a:fld id="{844EDBA5-927D-463B-ABA8-003C34AB6F0C}" type="slidenum">
              <a:rPr lang="en-GB" smtClean="0"/>
              <a:pPr>
                <a:defRPr/>
              </a:pPr>
              <a:t>27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65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dirty="0" smtClean="0"/>
          </a:p>
        </p:txBody>
      </p:sp>
      <p:sp>
        <p:nvSpPr>
          <p:cNvPr id="3174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9D529F-94EA-4F14-9843-231A3B15856E}" type="slidenum">
              <a:rPr lang="it-IT" altLang="it-IT" smtClean="0"/>
              <a:pPr>
                <a:defRPr/>
              </a:pPr>
              <a:t>28</a:t>
            </a:fld>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75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 name="Segnaposto numero diapositiva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35BDD007-C39C-4D07-B9D6-027222923A29}" type="slidenum">
              <a:rPr lang="en-GB" sz="1200">
                <a:latin typeface="+mn-lt"/>
              </a:rPr>
              <a:pPr algn="r">
                <a:defRPr/>
              </a:pPr>
              <a:t>29</a:t>
            </a:fld>
            <a:endParaRPr lang="en-GB" sz="120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a:spcAft>
                <a:spcPts val="1000"/>
              </a:spcAft>
              <a:buClr>
                <a:srgbClr val="0070C0"/>
              </a:buClr>
              <a:buFont typeface="Arial" panose="020B0604020202020204" pitchFamily="34" charset="0"/>
              <a:buChar char="•"/>
            </a:pPr>
            <a:r>
              <a:rPr lang="en-GB" sz="2000" dirty="0" smtClean="0">
                <a:solidFill>
                  <a:srgbClr val="C00000"/>
                </a:solidFill>
                <a:latin typeface="+mn-lt"/>
              </a:rPr>
              <a:t>how the work will contribute to bringing about the described impacts</a:t>
            </a:r>
          </a:p>
          <a:p>
            <a:pPr lvl="1">
              <a:spcAft>
                <a:spcPts val="1000"/>
              </a:spcAft>
              <a:buClr>
                <a:srgbClr val="0070C0"/>
              </a:buClr>
              <a:buFont typeface="Arial" panose="020B0604020202020204" pitchFamily="34" charset="0"/>
              <a:buChar char="•"/>
            </a:pPr>
            <a:r>
              <a:rPr lang="en-GB" sz="2000" dirty="0" smtClean="0">
                <a:solidFill>
                  <a:srgbClr val="C00000"/>
                </a:solidFill>
                <a:latin typeface="+mn-lt"/>
              </a:rPr>
              <a:t>During the evaluation, you are asked to assess this potential contribution</a:t>
            </a:r>
            <a:endParaRPr lang="en-US" sz="2000" dirty="0" smtClean="0">
              <a:solidFill>
                <a:srgbClr val="C00000"/>
              </a:solidFill>
              <a:latin typeface="+mn-lt"/>
            </a:endParaRPr>
          </a:p>
          <a:p>
            <a:endParaRPr lang="en-GB" dirty="0"/>
          </a:p>
        </p:txBody>
      </p:sp>
      <p:sp>
        <p:nvSpPr>
          <p:cNvPr id="4" name="Segnaposto numero diapositiva 3"/>
          <p:cNvSpPr>
            <a:spLocks noGrp="1"/>
          </p:cNvSpPr>
          <p:nvPr>
            <p:ph type="sldNum" sz="quarter" idx="10"/>
          </p:nvPr>
        </p:nvSpPr>
        <p:spPr/>
        <p:txBody>
          <a:bodyPr/>
          <a:lstStyle/>
          <a:p>
            <a:fld id="{E0C50B0F-31FF-4BF3-904D-160C9F375210}" type="slidenum">
              <a:rPr lang="en-GB" smtClean="0"/>
              <a:pPr/>
              <a:t>30</a:t>
            </a:fld>
            <a:endParaRPr lang="en-GB"/>
          </a:p>
        </p:txBody>
      </p:sp>
    </p:spTree>
    <p:extLst>
      <p:ext uri="{BB962C8B-B14F-4D97-AF65-F5344CB8AC3E}">
        <p14:creationId xmlns="" xmlns:p14="http://schemas.microsoft.com/office/powerpoint/2010/main" val="205678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373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30724"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033A355-0D09-4B9A-A677-852053888A10}" type="slidenum">
              <a:rPr lang="it-IT" altLang="it-IT" smtClean="0"/>
              <a:pPr>
                <a:defRPr/>
              </a:pPr>
              <a:t>31</a:t>
            </a:fld>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latin typeface="Arial" charset="0"/>
              </a:rPr>
              <a:t>In FP7-NMP, the concept of TRLs was recognised, but only the wording for TRLs 5-6 was used in some topics for pilots, because the approach had not been standardised.</a:t>
            </a:r>
          </a:p>
          <a:p>
            <a:pPr eaLnBrk="1" hangingPunct="1"/>
            <a:r>
              <a:rPr lang="en-GB" smtClean="0">
                <a:latin typeface="Arial" charset="0"/>
              </a:rPr>
              <a:t>In the LEIT part of H2020, there is a more uniform approach to the use of TRLs in the context of KETs; TRLs are covered in the LEIT Introduction (and may be generalised across H2020).</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36FA38-144B-41A9-BA63-37D6D7B0FBD8}" type="slidenum">
              <a:rPr lang="en-GB" smtClean="0">
                <a:latin typeface="Arial" charset="0"/>
              </a:rPr>
              <a:pPr fontAlgn="base">
                <a:spcBef>
                  <a:spcPct val="0"/>
                </a:spcBef>
                <a:spcAft>
                  <a:spcPct val="0"/>
                </a:spcAft>
              </a:pPr>
              <a:t>33</a:t>
            </a:fld>
            <a:endParaRPr lang="en-GB"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The </a:t>
            </a:r>
            <a:r>
              <a:rPr lang="fr-BE" dirty="0" err="1"/>
              <a:t>upper</a:t>
            </a:r>
            <a:r>
              <a:rPr lang="fr-BE" dirty="0"/>
              <a:t> line </a:t>
            </a:r>
            <a:r>
              <a:rPr lang="fr-BE" dirty="0" err="1"/>
              <a:t>is</a:t>
            </a:r>
            <a:r>
              <a:rPr lang="fr-BE" dirty="0"/>
              <a:t> </a:t>
            </a:r>
            <a:r>
              <a:rPr lang="fr-BE" dirty="0" err="1"/>
              <a:t>projects</a:t>
            </a:r>
            <a:r>
              <a:rPr lang="fr-BE" dirty="0"/>
              <a:t> </a:t>
            </a:r>
            <a:r>
              <a:rPr lang="fr-BE" dirty="0" err="1"/>
              <a:t>from</a:t>
            </a:r>
            <a:r>
              <a:rPr lang="fr-BE" dirty="0"/>
              <a:t> 2014, </a:t>
            </a:r>
            <a:r>
              <a:rPr lang="fr-BE" dirty="0" err="1"/>
              <a:t>showing</a:t>
            </a:r>
            <a:r>
              <a:rPr lang="fr-BE" dirty="0"/>
              <a:t> how </a:t>
            </a:r>
            <a:r>
              <a:rPr lang="fr-BE" dirty="0" err="1"/>
              <a:t>much</a:t>
            </a:r>
            <a:r>
              <a:rPr lang="fr-BE" dirty="0"/>
              <a:t> </a:t>
            </a:r>
            <a:r>
              <a:rPr lang="fr-BE" dirty="0" err="1"/>
              <a:t>progress</a:t>
            </a:r>
            <a:r>
              <a:rPr lang="fr-BE" dirty="0"/>
              <a:t> in TRL</a:t>
            </a:r>
            <a:r>
              <a:rPr lang="fr-BE" baseline="0" dirty="0"/>
              <a:t> </a:t>
            </a:r>
            <a:r>
              <a:rPr lang="fr-BE" baseline="0" dirty="0" err="1"/>
              <a:t>can</a:t>
            </a:r>
            <a:r>
              <a:rPr lang="fr-BE" baseline="0" dirty="0"/>
              <a:t> </a:t>
            </a:r>
            <a:r>
              <a:rPr lang="fr-BE" baseline="0" dirty="0" err="1"/>
              <a:t>be</a:t>
            </a:r>
            <a:r>
              <a:rPr lang="fr-BE" baseline="0" dirty="0"/>
              <a:t> </a:t>
            </a:r>
            <a:r>
              <a:rPr lang="fr-BE" baseline="0" dirty="0" err="1"/>
              <a:t>seen</a:t>
            </a:r>
            <a:r>
              <a:rPr lang="fr-BE" baseline="0" dirty="0"/>
              <a:t> in one </a:t>
            </a:r>
            <a:r>
              <a:rPr lang="fr-BE" baseline="0" dirty="0" err="1"/>
              <a:t>year</a:t>
            </a:r>
            <a:r>
              <a:rPr lang="fr-BE" baseline="0" dirty="0"/>
              <a:t> of </a:t>
            </a:r>
            <a:r>
              <a:rPr lang="fr-BE" baseline="0" dirty="0" err="1"/>
              <a:t>work</a:t>
            </a:r>
            <a:r>
              <a:rPr lang="fr-BE" baseline="0" dirty="0"/>
              <a:t>. </a:t>
            </a:r>
            <a:endParaRPr lang="fr-B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n-GB"/>
          </a:p>
        </p:txBody>
      </p:sp>
    </p:spTree>
    <p:extLst>
      <p:ext uri="{BB962C8B-B14F-4D97-AF65-F5344CB8AC3E}">
        <p14:creationId xmlns:p14="http://schemas.microsoft.com/office/powerpoint/2010/main" xmlns="" val="816064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C00000"/>
                </a:solidFill>
              </a:rPr>
              <a:t>Excellence Extent that proposed work is ambitious, has innovation potential, and is beyond the state of the art (e.g. ground-breaking objectives, novel concepts and approaches) </a:t>
            </a:r>
          </a:p>
          <a:p>
            <a:endParaRPr lang="en-GB" dirty="0"/>
          </a:p>
        </p:txBody>
      </p:sp>
      <p:sp>
        <p:nvSpPr>
          <p:cNvPr id="4" name="Segnaposto numero diapositiva 3"/>
          <p:cNvSpPr>
            <a:spLocks noGrp="1"/>
          </p:cNvSpPr>
          <p:nvPr>
            <p:ph type="sldNum" sz="quarter" idx="10"/>
          </p:nvPr>
        </p:nvSpPr>
        <p:spPr/>
        <p:txBody>
          <a:bodyPr/>
          <a:lstStyle/>
          <a:p>
            <a:fld id="{E0C50B0F-31FF-4BF3-904D-160C9F375210}" type="slidenum">
              <a:rPr lang="en-GB" smtClean="0"/>
              <a:pPr/>
              <a:t>36</a:t>
            </a:fld>
            <a:endParaRPr lang="en-GB"/>
          </a:p>
        </p:txBody>
      </p:sp>
    </p:spTree>
    <p:extLst>
      <p:ext uri="{BB962C8B-B14F-4D97-AF65-F5344CB8AC3E}">
        <p14:creationId xmlns="" xmlns:p14="http://schemas.microsoft.com/office/powerpoint/2010/main" val="239057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Nel 6° Programma quadro in ambito Energia l’Italia era in sesta posizione con</a:t>
            </a:r>
            <a:r>
              <a:rPr lang="it-IT" baseline="0" dirty="0" smtClean="0"/>
              <a:t> un tasso di successo del 6%. Nel 7° PQ l’Italia era in terza posizione con un tasso di successo del 12%. Oggi nell’8° PQ (H2020) l’Italia a metà legislatura è in terza posizione con un tasso di successo del 15,7%. Come si vede nella dia successiva l’Italia è presente nel 51,5% e in quelle finanziate per il 50,7%. Come si può vedere il tasso di successo dei coordinatori è minore di quello dei partecipanti: 12,3 % </a:t>
            </a:r>
            <a:r>
              <a:rPr lang="it-IT" baseline="0" dirty="0" err="1" smtClean="0"/>
              <a:t>Vs</a:t>
            </a:r>
            <a:r>
              <a:rPr lang="it-IT" baseline="0" dirty="0" smtClean="0"/>
              <a:t> 15,7% e ci sono ancora margini di miglioramento. </a:t>
            </a:r>
            <a:endParaRPr lang="it-IT" dirty="0"/>
          </a:p>
        </p:txBody>
      </p:sp>
      <p:sp>
        <p:nvSpPr>
          <p:cNvPr id="4" name="Segnaposto numero diapositiva 3"/>
          <p:cNvSpPr>
            <a:spLocks noGrp="1"/>
          </p:cNvSpPr>
          <p:nvPr>
            <p:ph type="sldNum" sz="quarter" idx="10"/>
          </p:nvPr>
        </p:nvSpPr>
        <p:spPr/>
        <p:txBody>
          <a:bodyPr/>
          <a:lstStyle/>
          <a:p>
            <a:fld id="{50928AD0-83F9-4D89-B185-A0869170FF84}" type="slidenum">
              <a:rPr lang="it-IT" smtClean="0"/>
              <a:pPr/>
              <a:t>40</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08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dirty="0" smtClean="0"/>
              <a:t>N.B. Dati 2016 parziali, aggiornati al 31/01/2017. </a:t>
            </a:r>
          </a:p>
          <a:p>
            <a:pPr eaLnBrk="1" hangingPunct="1">
              <a:spcBef>
                <a:spcPct val="0"/>
              </a:spcBef>
            </a:pPr>
            <a:r>
              <a:rPr lang="it-IT" altLang="it-IT" dirty="0" smtClean="0"/>
              <a:t>Il tasso di successo dei partecipanti IT è dato dal rapporto tra il No. Dei partecipanti IT finanziati e il numero di proposte presentate a livello UE.</a:t>
            </a:r>
          </a:p>
          <a:p>
            <a:pPr eaLnBrk="1" hangingPunct="1">
              <a:spcBef>
                <a:spcPct val="0"/>
              </a:spcBef>
            </a:pPr>
            <a:r>
              <a:rPr lang="it-IT" altLang="it-IT" dirty="0" smtClean="0"/>
              <a:t>Il tasso di successo dei coordinatori IT è invece dato dal rapporto tra il No. Dei coordinatori IT finanziati e il numero di proposte finanziate a livello UE.</a:t>
            </a:r>
          </a:p>
          <a:p>
            <a:pPr eaLnBrk="1" hangingPunct="1">
              <a:spcBef>
                <a:spcPct val="0"/>
              </a:spcBef>
            </a:pPr>
            <a:endParaRPr lang="it-IT" altLang="it-IT" dirty="0" smtClean="0"/>
          </a:p>
        </p:txBody>
      </p:sp>
      <p:sp>
        <p:nvSpPr>
          <p:cNvPr id="80900" name="Segnaposto numero diapositiva 3"/>
          <p:cNvSpPr>
            <a:spLocks noGrp="1"/>
          </p:cNvSpPr>
          <p:nvPr>
            <p:ph type="sldNum" sz="quarter" idx="5"/>
          </p:nvPr>
        </p:nvSpPr>
        <p:spPr bwMode="auto">
          <a:noFill/>
          <a:ln>
            <a:miter lim="800000"/>
            <a:headEnd/>
            <a:tailEnd/>
          </a:ln>
        </p:spPr>
        <p:txBody>
          <a:bodyPr/>
          <a:lstStyle/>
          <a:p>
            <a:fld id="{B39A2253-0CB0-4A14-AB64-792613E8E65F}" type="slidenum">
              <a:rPr lang="it-IT" altLang="it-IT"/>
              <a:pPr/>
              <a:t>41</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C4D43B5-9675-4FCF-9DFC-E74A7E6449BA}" type="slidenum">
              <a:rPr lang="it-IT" smtClean="0">
                <a:latin typeface="Arial" pitchFamily="34" charset="0"/>
              </a:rPr>
              <a:pPr/>
              <a:t>2</a:t>
            </a:fld>
            <a:endParaRPr lang="it-IT" smtClean="0">
              <a:latin typeface="Arial" pitchFamily="34" charset="0"/>
            </a:endParaRPr>
          </a:p>
        </p:txBody>
      </p:sp>
      <p:sp>
        <p:nvSpPr>
          <p:cNvPr id="69635" name="Rectangle 7"/>
          <p:cNvSpPr txBox="1">
            <a:spLocks noGrp="1" noChangeArrowheads="1"/>
          </p:cNvSpPr>
          <p:nvPr/>
        </p:nvSpPr>
        <p:spPr bwMode="auto">
          <a:xfrm>
            <a:off x="3885453" y="8684826"/>
            <a:ext cx="2970946" cy="457711"/>
          </a:xfrm>
          <a:prstGeom prst="rect">
            <a:avLst/>
          </a:prstGeom>
          <a:noFill/>
          <a:ln w="9525">
            <a:noFill/>
            <a:miter lim="800000"/>
            <a:headEnd/>
            <a:tailEnd/>
          </a:ln>
        </p:spPr>
        <p:txBody>
          <a:bodyPr lIns="88615" tIns="44307" rIns="88615" bIns="44307" anchor="b"/>
          <a:lstStyle/>
          <a:p>
            <a:pPr algn="r"/>
            <a:fld id="{15B5A03A-AC92-48B4-B8DC-1808BF839E3D}" type="slidenum">
              <a:rPr lang="it-IT" sz="1200">
                <a:latin typeface="Times New Roman" pitchFamily="18" charset="0"/>
                <a:ea typeface="MS PGothic" pitchFamily="34" charset="-128"/>
              </a:rPr>
              <a:pPr algn="r"/>
              <a:t>2</a:t>
            </a:fld>
            <a:endParaRPr lang="it-IT" sz="1200">
              <a:latin typeface="Times New Roman" pitchFamily="18" charset="0"/>
              <a:ea typeface="MS PGothic" pitchFamily="34" charset="-128"/>
            </a:endParaRPr>
          </a:p>
        </p:txBody>
      </p:sp>
      <p:sp>
        <p:nvSpPr>
          <p:cNvPr id="69636" name="Rectangle 2"/>
          <p:cNvSpPr>
            <a:spLocks noGrp="1" noRot="1" noChangeAspect="1" noChangeArrowheads="1" noTextEdit="1"/>
          </p:cNvSpPr>
          <p:nvPr>
            <p:ph type="sldImg"/>
          </p:nvPr>
        </p:nvSpPr>
        <p:spPr>
          <a:xfrm>
            <a:off x="1143000" y="685800"/>
            <a:ext cx="4572000" cy="3429000"/>
          </a:xfrm>
          <a:ln/>
        </p:spPr>
      </p:sp>
      <p:sp>
        <p:nvSpPr>
          <p:cNvPr id="69637" name="Rectangle 3"/>
          <p:cNvSpPr>
            <a:spLocks noGrp="1" noChangeArrowheads="1"/>
          </p:cNvSpPr>
          <p:nvPr>
            <p:ph type="body" idx="1"/>
          </p:nvPr>
        </p:nvSpPr>
        <p:spPr>
          <a:xfrm>
            <a:off x="554150" y="4913456"/>
            <a:ext cx="5844195" cy="331951"/>
          </a:xfrm>
          <a:noFill/>
          <a:ln/>
        </p:spPr>
        <p:txBody>
          <a:bodyPr/>
          <a:lstStyle/>
          <a:p>
            <a:pPr eaLnBrk="1" hangingPunct="1"/>
            <a:endParaRPr lang="it-IT"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29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smtClean="0"/>
              <a:t>N.B. Dati 2016 parziali, aggiornati al 31/01/2017.</a:t>
            </a:r>
          </a:p>
          <a:p>
            <a:pPr eaLnBrk="1" hangingPunct="1">
              <a:spcBef>
                <a:spcPct val="0"/>
              </a:spcBef>
            </a:pPr>
            <a:endParaRPr lang="it-IT" altLang="it-IT" smtClean="0"/>
          </a:p>
        </p:txBody>
      </p:sp>
      <p:sp>
        <p:nvSpPr>
          <p:cNvPr id="82948" name="Segnaposto numero diapositiva 3"/>
          <p:cNvSpPr>
            <a:spLocks noGrp="1"/>
          </p:cNvSpPr>
          <p:nvPr>
            <p:ph type="sldNum" sz="quarter" idx="5"/>
          </p:nvPr>
        </p:nvSpPr>
        <p:spPr bwMode="auto">
          <a:noFill/>
          <a:ln>
            <a:miter lim="800000"/>
            <a:headEnd/>
            <a:tailEnd/>
          </a:ln>
        </p:spPr>
        <p:txBody>
          <a:bodyPr/>
          <a:lstStyle/>
          <a:p>
            <a:fld id="{F55EF429-EA82-44F9-A496-81D8BD905220}" type="slidenum">
              <a:rPr lang="it-IT" altLang="it-IT"/>
              <a:pPr/>
              <a:t>43</a:t>
            </a:fld>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39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smtClean="0"/>
              <a:t>N.B. Dati 2016 parziali, aggiornati al 31/01/2017.</a:t>
            </a:r>
          </a:p>
        </p:txBody>
      </p:sp>
      <p:sp>
        <p:nvSpPr>
          <p:cNvPr id="83972" name="Segnaposto numero diapositiva 3"/>
          <p:cNvSpPr>
            <a:spLocks noGrp="1"/>
          </p:cNvSpPr>
          <p:nvPr>
            <p:ph type="sldNum" sz="quarter" idx="5"/>
          </p:nvPr>
        </p:nvSpPr>
        <p:spPr bwMode="auto">
          <a:noFill/>
          <a:ln>
            <a:miter lim="800000"/>
            <a:headEnd/>
            <a:tailEnd/>
          </a:ln>
        </p:spPr>
        <p:txBody>
          <a:bodyPr/>
          <a:lstStyle/>
          <a:p>
            <a:fld id="{00D591C8-5747-4CB1-A465-0B5542244018}" type="slidenum">
              <a:rPr lang="it-IT" altLang="it-IT"/>
              <a:pPr/>
              <a:t>44</a:t>
            </a:fld>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499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smtClean="0">
                <a:solidFill>
                  <a:srgbClr val="000000"/>
                </a:solidFill>
              </a:rPr>
              <a:t>N.B. I dati per il 2016 sono parziali (aggiornati al 31 gennaio 2017)</a:t>
            </a:r>
          </a:p>
          <a:p>
            <a:pPr eaLnBrk="1" hangingPunct="1"/>
            <a:endParaRPr lang="it-IT" smtClean="0"/>
          </a:p>
        </p:txBody>
      </p:sp>
      <p:sp>
        <p:nvSpPr>
          <p:cNvPr id="84996" name="Segnaposto numero diapositiva 3"/>
          <p:cNvSpPr>
            <a:spLocks noGrp="1"/>
          </p:cNvSpPr>
          <p:nvPr>
            <p:ph type="sldNum" sz="quarter" idx="5"/>
          </p:nvPr>
        </p:nvSpPr>
        <p:spPr bwMode="auto">
          <a:noFill/>
          <a:ln>
            <a:miter lim="800000"/>
            <a:headEnd/>
            <a:tailEnd/>
          </a:ln>
        </p:spPr>
        <p:txBody>
          <a:bodyPr/>
          <a:lstStyle/>
          <a:p>
            <a:fld id="{1BE91BA5-6BA3-472A-A155-5E9F062B66B5}" type="slidenum">
              <a:rPr lang="it-IT"/>
              <a:pPr/>
              <a:t>48</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Comune di Firenze</a:t>
            </a:r>
            <a:r>
              <a:rPr lang="it-IT" baseline="0" dirty="0" smtClean="0"/>
              <a:t> grazie alla partecipazione (come semplice partner) ad un progetto SCC (IA) di circa 25M € si colloca al primo posto con quasi 5M€. Il Comune di Milano si aggiudica quasi 2M € per la stessa ragione. Sui primi 20 attori, 12 sono privati (industria o PMI). </a:t>
            </a:r>
            <a:r>
              <a:rPr lang="it-IT" baseline="0" dirty="0" err="1" smtClean="0"/>
              <a:t>SolidPower</a:t>
            </a:r>
            <a:r>
              <a:rPr lang="it-IT" baseline="0" dirty="0" smtClean="0"/>
              <a:t>, ENEL, STF sono tutti coordinatori di almeno 1 progetto. A parte le PMI finanziate nel quadro dello Strumento PMI, tutti gli altri attori industriali hanno massimo 3 partecipazioni nei progetti finanziati. Laterizi Gambettola è riuscito ad aggiudicarsi uno Strumento PMI – Fase 2 e 3 altre partecipazioni a progetti LCE. Tra i primi 20 ci sono solo 2 università finanziate (POLIMI e POLITO) che sono le università con il più alto numero di coordinamenti finanziati (2 per ciascuno). Oltre alle partecipazioni come coordinatori, POLIMI ha 11 partecipazioni (10 delle quali al di sotto dei 500mila €) e il POLITO ha 4 partecipazioni (3 delle quali al di sotto dei 500mila €). Tra i primi 20 ci sono 4 centri di ricerca pubblici, ciascuno con 2 coordinamenti finanziati (5/8 con un importo superiore a 500mila€). Oltre alle partecipazioni come coordinatori, i 4 hanno un totale di 21 partecipazioni semplici e 18 di queste sono inferiori a 500mila €. Fonte: E-Corda, 20/01/2017.</a:t>
            </a:r>
          </a:p>
          <a:p>
            <a:r>
              <a:rPr lang="it-IT" baseline="0" dirty="0" smtClean="0"/>
              <a:t>A mio avviso, l’IT riesce a portare meno soldi a casa rispetto ai suoi diretti concorrenti (GER, SP, UK, FR) non solo perché abbiamo pochi coordinatori, ma soprattutto per una debolezza del sistema industriale (grande industria), dei centri di ricerca pubblici e delle università rispetto a questi Paesi. Il dato è evidente se si prende la classifica dei primi 20 attori per categoria per budget percepito fino ad oggi in tutto H2020: Per i centri di ricerca pubblici, solo il CNR è tra i primi 10 in EU con la sua quinta posizione, anche se ben distaccato dal quarto (CEA) che cattura il doppio del CNR. Per l’industria, i gruppi industriali italiani tra i primi 20 sono: </a:t>
            </a:r>
            <a:r>
              <a:rPr lang="it-IT" baseline="0" dirty="0" err="1" smtClean="0"/>
              <a:t>Engineering</a:t>
            </a:r>
            <a:r>
              <a:rPr lang="it-IT" baseline="0" dirty="0" smtClean="0"/>
              <a:t>, D’</a:t>
            </a:r>
            <a:r>
              <a:rPr lang="it-IT" baseline="0" dirty="0" err="1" smtClean="0"/>
              <a:t>Appolonia</a:t>
            </a:r>
            <a:r>
              <a:rPr lang="it-IT" baseline="0" dirty="0" smtClean="0"/>
              <a:t> e </a:t>
            </a:r>
            <a:r>
              <a:rPr lang="it-IT" baseline="0" dirty="0" err="1" smtClean="0"/>
              <a:t>SolidPower</a:t>
            </a:r>
            <a:r>
              <a:rPr lang="it-IT" baseline="0" dirty="0" smtClean="0"/>
              <a:t> (rispettivamente al 17., 18. e 19. posto). Per le Università: solo il POLIMI è tra i primi 20, nello specifico occupa la posizione numero 14.</a:t>
            </a:r>
            <a:endParaRPr lang="it-IT" dirty="0"/>
          </a:p>
        </p:txBody>
      </p:sp>
      <p:sp>
        <p:nvSpPr>
          <p:cNvPr id="4" name="Segnaposto numero diapositiva 3"/>
          <p:cNvSpPr>
            <a:spLocks noGrp="1"/>
          </p:cNvSpPr>
          <p:nvPr>
            <p:ph type="sldNum" sz="quarter" idx="10"/>
          </p:nvPr>
        </p:nvSpPr>
        <p:spPr/>
        <p:txBody>
          <a:bodyPr/>
          <a:lstStyle/>
          <a:p>
            <a:fld id="{7BFD42A2-9624-434D-9547-EB6753FE17A6}" type="slidenum">
              <a:rPr lang="it-IT" smtClean="0"/>
              <a:pPr/>
              <a:t>50</a:t>
            </a:fld>
            <a:endParaRPr lang="it-IT"/>
          </a:p>
        </p:txBody>
      </p:sp>
    </p:spTree>
    <p:extLst>
      <p:ext uri="{BB962C8B-B14F-4D97-AF65-F5344CB8AC3E}">
        <p14:creationId xmlns:p14="http://schemas.microsoft.com/office/powerpoint/2010/main" xmlns="" val="3000759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POLIMI, ENEA, CNR, </a:t>
            </a:r>
            <a:r>
              <a:rPr lang="it-IT" dirty="0" err="1" smtClean="0"/>
              <a:t>Engineering</a:t>
            </a:r>
            <a:r>
              <a:rPr lang="it-IT" dirty="0" smtClean="0"/>
              <a:t>, EURAC, ENEL </a:t>
            </a:r>
            <a:r>
              <a:rPr lang="it-IT" dirty="0" err="1" smtClean="0"/>
              <a:t>GreenPower</a:t>
            </a:r>
            <a:r>
              <a:rPr lang="it-IT" dirty="0" smtClean="0"/>
              <a:t>, D’</a:t>
            </a:r>
            <a:r>
              <a:rPr lang="it-IT" dirty="0" err="1" smtClean="0"/>
              <a:t>Appolonia</a:t>
            </a:r>
            <a:r>
              <a:rPr lang="it-IT" dirty="0" smtClean="0"/>
              <a:t> e POLITO restano tra i primi 20 (come nel 2014-15). Tra i primi 20, 11 sono industrie</a:t>
            </a:r>
            <a:r>
              <a:rPr lang="it-IT" baseline="0" dirty="0" smtClean="0"/>
              <a:t> o PMI, 4 dei quali hanno ricevuti finanziamenti tramite lo Strumento PMI-Fase2.</a:t>
            </a:r>
            <a:r>
              <a:rPr lang="it-IT" dirty="0" smtClean="0"/>
              <a:t> Si noti il distacco tra i primi 2 (3SUN ed ENI, 2 aziende private)</a:t>
            </a:r>
            <a:r>
              <a:rPr lang="it-IT" baseline="0" dirty="0" smtClean="0"/>
              <a:t> e il resto degli attori. 3SUN ha ottenuto più di 8M€ per il coordinamento di un progetto (IA) sul PV di 11,8M€, mentre ENI più di 7M€ come partner in un grosso progetto (IA) di 15M€ sui </a:t>
            </a:r>
            <a:r>
              <a:rPr lang="it-IT" baseline="0" dirty="0" err="1" smtClean="0"/>
              <a:t>bio</a:t>
            </a:r>
            <a:r>
              <a:rPr lang="it-IT" baseline="0" dirty="0" smtClean="0"/>
              <a:t>-carburanti per il settore aeronautico. I 2, per il momento, sono gli attori più finanziati in H2020 per l’Italia. POLIMI e UNIBO hanno 2 coordinamenti di circa 600mila € ciascuno (di media); D’</a:t>
            </a:r>
            <a:r>
              <a:rPr lang="it-IT" baseline="0" dirty="0" err="1" smtClean="0"/>
              <a:t>Appolonia</a:t>
            </a:r>
            <a:r>
              <a:rPr lang="it-IT" baseline="0" dirty="0" smtClean="0"/>
              <a:t> ed EURAC hanno ciascun 1 coordinamento del valore compreso tra 500-600mila €. Tutti gli altri attori hanno avuto solo delle partecipazioni semplici come partner (più della metà con un valore inferiore ai 500 mila €. I dati sono parziali e ricavati dal </a:t>
            </a:r>
            <a:r>
              <a:rPr lang="it-IT" baseline="0" dirty="0" err="1" smtClean="0"/>
              <a:t>circabc</a:t>
            </a:r>
            <a:r>
              <a:rPr lang="it-IT" baseline="0" dirty="0" smtClean="0"/>
              <a:t>, 20/01/2017.</a:t>
            </a:r>
            <a:endParaRPr lang="it-IT" dirty="0"/>
          </a:p>
        </p:txBody>
      </p:sp>
      <p:sp>
        <p:nvSpPr>
          <p:cNvPr id="4" name="Segnaposto numero diapositiva 3"/>
          <p:cNvSpPr>
            <a:spLocks noGrp="1"/>
          </p:cNvSpPr>
          <p:nvPr>
            <p:ph type="sldNum" sz="quarter" idx="10"/>
          </p:nvPr>
        </p:nvSpPr>
        <p:spPr/>
        <p:txBody>
          <a:bodyPr/>
          <a:lstStyle/>
          <a:p>
            <a:fld id="{7BFD42A2-9624-434D-9547-EB6753FE17A6}" type="slidenum">
              <a:rPr lang="it-IT" smtClean="0"/>
              <a:pPr/>
              <a:t>51</a:t>
            </a:fld>
            <a:endParaRPr lang="it-IT"/>
          </a:p>
        </p:txBody>
      </p:sp>
    </p:spTree>
    <p:extLst>
      <p:ext uri="{BB962C8B-B14F-4D97-AF65-F5344CB8AC3E}">
        <p14:creationId xmlns:p14="http://schemas.microsoft.com/office/powerpoint/2010/main" xmlns="" val="311891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60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43012"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E58C4E-126E-4A25-AFE2-78DA1CE5E6F8}" type="slidenum">
              <a:rPr lang="it-IT" altLang="it-IT" smtClean="0"/>
              <a:pPr>
                <a:defRPr/>
              </a:pPr>
              <a:t>64</a:t>
            </a:fld>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a:xfrm>
            <a:off x="-14225588" y="-11796713"/>
            <a:ext cx="16640176" cy="12479338"/>
          </a:xfrm>
        </p:spPr>
      </p:sp>
      <p:sp>
        <p:nvSpPr>
          <p:cNvPr id="27651" name="Segnaposto note 2"/>
          <p:cNvSpPr>
            <a:spLocks noGrp="1"/>
          </p:cNvSpPr>
          <p:nvPr>
            <p:ph type="body" idx="1"/>
          </p:nvPr>
        </p:nvSpPr>
        <p:spPr>
          <a:noFill/>
          <a:ln/>
        </p:spPr>
        <p:txBody>
          <a:bodyPr/>
          <a:lstStyle/>
          <a:p>
            <a:endParaRPr lang="it-IT" altLang="it-IT" smtClean="0">
              <a:latin typeface="Times New Roman" pitchFamily="18" charset="0"/>
            </a:endParaRPr>
          </a:p>
        </p:txBody>
      </p:sp>
      <p:sp>
        <p:nvSpPr>
          <p:cNvPr id="27652" name="Segnaposto numero diapositiva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lIns="84408" tIns="42204" rIns="84408" bIns="42204"/>
          <a:lstStyle/>
          <a:p>
            <a:pPr>
              <a:buClr>
                <a:srgbClr val="000000"/>
              </a:buClr>
              <a:buSzPct val="100000"/>
              <a:buFont typeface="Times New Roman" pitchFamily="18" charset="0"/>
              <a:buNone/>
            </a:pPr>
            <a:fld id="{54F8431E-1968-492D-AC70-EA41F305B048}" type="slidenum">
              <a:rPr lang="it-IT" altLang="it-IT" sz="1800"/>
              <a:pPr>
                <a:buClr>
                  <a:srgbClr val="000000"/>
                </a:buClr>
                <a:buSzPct val="100000"/>
                <a:buFont typeface="Times New Roman" pitchFamily="18" charset="0"/>
                <a:buNone/>
              </a:pPr>
              <a:t>65</a:t>
            </a:fld>
            <a:endParaRPr lang="it-IT" altLang="it-IT"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011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48132"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FA7CB97-A52C-491D-9A0B-12CAC2C427A0}" type="slidenum">
              <a:rPr lang="it-IT" altLang="it-IT" smtClean="0"/>
              <a:pPr>
                <a:defRPr/>
              </a:pPr>
              <a:t>66</a:t>
            </a:fld>
            <a:endParaRPr lang="it-IT" alt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67</a:t>
            </a:fld>
            <a:endParaRPr lang="en-GB"/>
          </a:p>
        </p:txBody>
      </p:sp>
    </p:spTree>
    <p:extLst>
      <p:ext uri="{BB962C8B-B14F-4D97-AF65-F5344CB8AC3E}">
        <p14:creationId xmlns:p14="http://schemas.microsoft.com/office/powerpoint/2010/main" xmlns="" val="3906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2A9F371-BBDE-44BC-B3DB-E2F56D3AD5EF}" type="slidenum">
              <a:rPr lang="it-IT" smtClean="0">
                <a:latin typeface="Arial" pitchFamily="34" charset="0"/>
              </a:rPr>
              <a:pPr/>
              <a:t>7</a:t>
            </a:fld>
            <a:endParaRPr lang="it-IT" smtClean="0">
              <a:latin typeface="Arial" pitchFamily="34" charset="0"/>
            </a:endParaRPr>
          </a:p>
        </p:txBody>
      </p:sp>
      <p:sp>
        <p:nvSpPr>
          <p:cNvPr id="60419" name="Rectangle 2"/>
          <p:cNvSpPr>
            <a:spLocks noGrp="1" noRot="1" noChangeAspect="1" noChangeArrowheads="1" noTextEdit="1"/>
          </p:cNvSpPr>
          <p:nvPr>
            <p:ph type="sldImg"/>
          </p:nvPr>
        </p:nvSpPr>
        <p:spPr>
          <a:xfrm>
            <a:off x="1143000" y="685800"/>
            <a:ext cx="4572000" cy="3429000"/>
          </a:xfrm>
          <a:ln/>
        </p:spPr>
      </p:sp>
      <p:sp>
        <p:nvSpPr>
          <p:cNvPr id="60420" name="Rectangle 3"/>
          <p:cNvSpPr>
            <a:spLocks noGrp="1" noChangeArrowheads="1"/>
          </p:cNvSpPr>
          <p:nvPr>
            <p:ph type="body" idx="1"/>
          </p:nvPr>
        </p:nvSpPr>
        <p:spPr>
          <a:noFill/>
          <a:ln/>
        </p:spPr>
        <p:txBody>
          <a:bodyPr/>
          <a:lstStyle/>
          <a:p>
            <a:pPr eaLnBrk="1" hangingPunct="1"/>
            <a:endParaRPr lang="it-IT"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0928AD0-83F9-4D89-B185-A0869170FF84}" type="slidenum">
              <a:rPr lang="it-IT" smtClean="0"/>
              <a:pPr/>
              <a:t>70</a:t>
            </a:fld>
            <a:endParaRPr lang="it-IT"/>
          </a:p>
        </p:txBody>
      </p:sp>
    </p:spTree>
    <p:extLst>
      <p:ext uri="{BB962C8B-B14F-4D97-AF65-F5344CB8AC3E}">
        <p14:creationId xmlns="" xmlns:p14="http://schemas.microsoft.com/office/powerpoint/2010/main" val="1247986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31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4" name="Segnaposto numero diapositiva 3"/>
          <p:cNvSpPr>
            <a:spLocks noGrp="1"/>
          </p:cNvSpPr>
          <p:nvPr>
            <p:ph type="sldNum" sz="quarter" idx="5"/>
          </p:nvPr>
        </p:nvSpPr>
        <p:spPr/>
        <p:txBody>
          <a:bodyPr/>
          <a:lstStyle/>
          <a:p>
            <a:pPr>
              <a:defRPr/>
            </a:pPr>
            <a:fld id="{A61A0731-F1DC-463A-9FD0-22BDFC56EB05}" type="slidenum">
              <a:rPr lang="en-GB" smtClean="0"/>
              <a:pPr>
                <a:defRPr/>
              </a:pPr>
              <a:t>72</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065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2867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CFB77DE-E2EA-4772-B7CE-217949110DF1}" type="slidenum">
              <a:rPr lang="it-IT" altLang="it-IT" smtClean="0"/>
              <a:pPr>
                <a:defRPr/>
              </a:pPr>
              <a:t>73</a:t>
            </a:fld>
            <a:endParaRPr lang="it-IT" alt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4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34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A630A7-4D72-499D-BF06-9ADA0A05EA5B}" type="slidenum">
              <a:rPr lang="it-IT" altLang="it-IT" smtClean="0"/>
              <a:pPr/>
              <a:t>75</a:t>
            </a:fld>
            <a:endParaRPr lang="it-IT" alt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2D7255F-083A-4320-90C3-908906888A9E}" type="slidenum">
              <a:rPr lang="it-IT" smtClean="0"/>
              <a:pPr/>
              <a:t>93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a:ln/>
        </p:spPr>
      </p:sp>
      <p:sp>
        <p:nvSpPr>
          <p:cNvPr id="76803" name="Segnaposto note 2"/>
          <p:cNvSpPr>
            <a:spLocks noGrp="1"/>
          </p:cNvSpPr>
          <p:nvPr>
            <p:ph type="body" idx="1"/>
          </p:nvPr>
        </p:nvSpPr>
        <p:spPr>
          <a:noFill/>
          <a:ln/>
        </p:spPr>
        <p:txBody>
          <a:bodyPr/>
          <a:lstStyle/>
          <a:p>
            <a:endParaRPr lang="it-IT" dirty="0" smtClean="0"/>
          </a:p>
        </p:txBody>
      </p:sp>
      <p:sp>
        <p:nvSpPr>
          <p:cNvPr id="76804" name="Segnaposto numero diapositiva 3"/>
          <p:cNvSpPr>
            <a:spLocks noGrp="1"/>
          </p:cNvSpPr>
          <p:nvPr>
            <p:ph type="sldNum" sz="quarter" idx="5"/>
          </p:nvPr>
        </p:nvSpPr>
        <p:spPr>
          <a:noFill/>
        </p:spPr>
        <p:txBody>
          <a:bodyPr/>
          <a:lstStyle/>
          <a:p>
            <a:fld id="{B032DD22-2173-4CD8-9A2F-947437415054}" type="slidenum">
              <a:rPr lang="it-IT" smtClean="0"/>
              <a:pPr/>
              <a:t>11</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2D7255F-083A-4320-90C3-908906888A9E}" type="slidenum">
              <a:rPr lang="it-IT" smtClean="0"/>
              <a:pPr/>
              <a:t>16</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79295" y="754554"/>
            <a:ext cx="5356662" cy="3717454"/>
          </a:xfrm>
          <a:solidFill>
            <a:schemeClr val="accent1"/>
          </a:solidFill>
          <a:ln w="25400">
            <a:solidFill>
              <a:srgbClr val="89A4A7"/>
            </a:solidFill>
          </a:ln>
        </p:spPr>
      </p:sp>
      <p:sp>
        <p:nvSpPr>
          <p:cNvPr id="80899" name="Notes Placeholder 2"/>
          <p:cNvSpPr>
            <a:spLocks noGrp="1"/>
          </p:cNvSpPr>
          <p:nvPr>
            <p:ph type="body" sz="quarter" idx="1"/>
          </p:nvPr>
        </p:nvSpPr>
        <p:spPr>
          <a:noFill/>
          <a:ln/>
        </p:spPr>
        <p:txBody>
          <a:bodyPr/>
          <a:lstStyle/>
          <a:p>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B79471-6555-4D8C-9C15-88342EDD6F0C}" type="slidenum">
              <a:rPr lang="en-GB" smtClean="0"/>
              <a:pPr>
                <a:defRPr/>
              </a:pPr>
              <a:t>23</a:t>
            </a:fld>
            <a:endParaRPr lang="en-GB"/>
          </a:p>
        </p:txBody>
      </p:sp>
    </p:spTree>
    <p:extLst>
      <p:ext uri="{BB962C8B-B14F-4D97-AF65-F5344CB8AC3E}">
        <p14:creationId xmlns:p14="http://schemas.microsoft.com/office/powerpoint/2010/main" xmlns="" val="244679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77FC6D-BCA8-4703-8D55-8F5851DDB38D}" type="slidenum">
              <a:rPr lang="en-GB" altLang="en-US" smtClean="0"/>
              <a:pPr/>
              <a:t>25</a:t>
            </a:fld>
            <a:endParaRPr lang="en-GB" altLang="en-US"/>
          </a:p>
        </p:txBody>
      </p:sp>
      <p:sp>
        <p:nvSpPr>
          <p:cNvPr id="5" name="Footer Placeholder 4"/>
          <p:cNvSpPr>
            <a:spLocks noGrp="1"/>
          </p:cNvSpPr>
          <p:nvPr>
            <p:ph type="ftr" sz="quarter" idx="11"/>
          </p:nvPr>
        </p:nvSpPr>
        <p:spPr/>
        <p:txBody>
          <a:bodyPr/>
          <a:lstStyle/>
          <a:p>
            <a:endParaRPr lang="en-GB" altLang="en-US"/>
          </a:p>
        </p:txBody>
      </p:sp>
    </p:spTree>
    <p:extLst>
      <p:ext uri="{BB962C8B-B14F-4D97-AF65-F5344CB8AC3E}">
        <p14:creationId xmlns:p14="http://schemas.microsoft.com/office/powerpoint/2010/main" xmlns="" val="1076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a:spcBef>
                <a:spcPct val="0"/>
              </a:spcBef>
              <a:buFont typeface="Times New Roman" pitchFamily="18" charset="0"/>
              <a:buChar char="•"/>
            </a:pPr>
            <a:endParaRPr lang="pl-PL"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B904D74-85F5-4295-A709-0063419D3212}" type="datetime1">
              <a:rPr lang="en-GB" smtClean="0"/>
              <a:pPr/>
              <a:t>08/09/2017</a:t>
            </a:fld>
            <a:endParaRPr lang="it-IT"/>
          </a:p>
        </p:txBody>
      </p:sp>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6FD1BE-7DEF-4906-B5BC-688580B1CE6F}" type="datetime1">
              <a:rPr lang="en-GB" smtClean="0"/>
              <a:pPr/>
              <a:t>08/09/2017</a:t>
            </a:fld>
            <a:endParaRPr lang="it-IT"/>
          </a:p>
        </p:txBody>
      </p:sp>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7DEDCB5-89AB-4431-A4B8-F0FF700A847A}" type="datetime1">
              <a:rPr lang="en-GB" smtClean="0"/>
              <a:pPr/>
              <a:t>08/09/2017</a:t>
            </a:fld>
            <a:endParaRPr lang="it-IT"/>
          </a:p>
        </p:txBody>
      </p:sp>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smtClean="0"/>
              <a:t>Gli indirizzi per l'Energia della UE RICCARDO BASOSI  Lecce. Congr. ATI Sept 8, 2017</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E0A323F-D17C-41FB-B7E8-BD90C15BD97E}" type="datetime1">
              <a:rPr lang="en-GB" smtClean="0"/>
              <a:pPr/>
              <a:t>08/09/2017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pic>
        <p:nvPicPr>
          <p:cNvPr id="5" name="Picture 3" descr="C:\DOCUME~1\lenain\LOCALS~1\Temp\7zECC.tmp\Footer Box RTD EN Cyan.png"/>
          <p:cNvPicPr>
            <a:picLocks noChangeAspect="1" noChangeArrowheads="1"/>
          </p:cNvPicPr>
          <p:nvPr userDrawn="1"/>
        </p:nvPicPr>
        <p:blipFill>
          <a:blip r:embed="rId2" cstate="print"/>
          <a:srcRect/>
          <a:stretch>
            <a:fillRect/>
          </a:stretch>
        </p:blipFill>
        <p:spPr bwMode="auto">
          <a:xfrm>
            <a:off x="4254500" y="6457950"/>
            <a:ext cx="611188" cy="407988"/>
          </a:xfrm>
          <a:prstGeom prst="rect">
            <a:avLst/>
          </a:prstGeom>
          <a:noFill/>
          <a:ln w="9525">
            <a:noFill/>
            <a:miter lim="800000"/>
            <a:headEnd/>
            <a:tailEnd/>
          </a:ln>
        </p:spPr>
      </p:pic>
      <p:pic>
        <p:nvPicPr>
          <p:cNvPr id="6" name="Picture 3" descr="C:\DOCUME~1\lenain\LOCALS~1\Temp\7zECD.tmp\LOGO-CE for RTD EN Negative Cyan.png"/>
          <p:cNvPicPr>
            <a:picLocks noChangeAspect="1" noChangeArrowheads="1"/>
          </p:cNvPicPr>
          <p:nvPr userDrawn="1"/>
        </p:nvPicPr>
        <p:blipFill>
          <a:blip r:embed="rId3" cstate="print"/>
          <a:srcRect/>
          <a:stretch>
            <a:fillRect/>
          </a:stretch>
        </p:blipFill>
        <p:spPr bwMode="auto">
          <a:xfrm>
            <a:off x="3762375" y="306388"/>
            <a:ext cx="1620838" cy="1249362"/>
          </a:xfrm>
          <a:prstGeom prst="rect">
            <a:avLst/>
          </a:prstGeom>
          <a:noFill/>
          <a:ln w="9525">
            <a:noFill/>
            <a:miter lim="800000"/>
            <a:headEnd/>
            <a:tailEnd/>
          </a:ln>
        </p:spPr>
      </p:pic>
      <p:sp>
        <p:nvSpPr>
          <p:cNvPr id="2" name="Title 1"/>
          <p:cNvSpPr>
            <a:spLocks noGrp="1"/>
          </p:cNvSpPr>
          <p:nvPr>
            <p:ph type="title"/>
          </p:nvPr>
        </p:nvSpPr>
        <p:spPr>
          <a:xfrm>
            <a:off x="468313" y="1556271"/>
            <a:ext cx="8229600" cy="936625"/>
          </a:xfrm>
        </p:spPr>
        <p:txBody>
          <a:bodyPr/>
          <a:lstStyle/>
          <a:p>
            <a:r>
              <a:rPr lang="en-US" dirty="0" smtClean="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AEF0"/>
              </a:buClr>
              <a:tabLst>
                <a:tab pos="7623175" algn="l"/>
              </a:tabLst>
              <a:defRPr/>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
        <p:nvSpPr>
          <p:cNvPr id="7" name="Rectangle 4"/>
          <p:cNvSpPr>
            <a:spLocks noGrp="1" noChangeArrowheads="1"/>
          </p:cNvSpPr>
          <p:nvPr>
            <p:ph type="dt" sz="half" idx="10"/>
          </p:nvPr>
        </p:nvSpPr>
        <p:spPr>
          <a:xfrm>
            <a:off x="457200" y="6265863"/>
            <a:ext cx="2133600" cy="476250"/>
          </a:xfrm>
        </p:spPr>
        <p:txBody>
          <a:bodyPr/>
          <a:lstStyle>
            <a:lvl1pPr>
              <a:defRPr>
                <a:solidFill>
                  <a:prstClr val="black"/>
                </a:solidFill>
                <a:ea typeface="ＭＳ Ｐゴシック" pitchFamily="34" charset="-128"/>
              </a:defRPr>
            </a:lvl1pPr>
          </a:lstStyle>
          <a:p>
            <a:pPr>
              <a:defRPr/>
            </a:pPr>
            <a:fld id="{D1C0EB91-EE96-4D2D-8CB3-5B024CDED595}" type="datetime1">
              <a:rPr lang="en-GB" smtClean="0"/>
              <a:pPr>
                <a:defRPr/>
              </a:pPr>
              <a:t>08/09/2017</a:t>
            </a:fld>
            <a:endParaRPr lang="en-GB"/>
          </a:p>
        </p:txBody>
      </p:sp>
      <p:sp>
        <p:nvSpPr>
          <p:cNvPr id="8" name="Rectangle 6"/>
          <p:cNvSpPr>
            <a:spLocks noGrp="1" noChangeArrowheads="1"/>
          </p:cNvSpPr>
          <p:nvPr>
            <p:ph type="sldNum" sz="quarter" idx="11"/>
          </p:nvPr>
        </p:nvSpPr>
        <p:spPr>
          <a:xfrm>
            <a:off x="6553200" y="6265863"/>
            <a:ext cx="2133600" cy="476250"/>
          </a:xfrm>
        </p:spPr>
        <p:txBody>
          <a:bodyPr/>
          <a:lstStyle>
            <a:lvl1pPr>
              <a:defRPr>
                <a:solidFill>
                  <a:prstClr val="black"/>
                </a:solidFill>
                <a:ea typeface="ＭＳ Ｐゴシック" pitchFamily="34" charset="-128"/>
              </a:defRPr>
            </a:lvl1pPr>
          </a:lstStyle>
          <a:p>
            <a:pPr>
              <a:defRPr/>
            </a:pPr>
            <a:fld id="{4427E77B-054F-4B69-B184-CB9507CE9C76}" type="slidenum">
              <a:rPr lang="en-GB"/>
              <a:pPr>
                <a:defRPr/>
              </a:pPr>
              <a:t>‹N›</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3" name="Picture 3" descr="\\net1.cec.eu.int\inea\Unit\R\R1\Strategic Planning and Communication\Communication\events\2016\20160928_H2020_Transport_Infoday\Presentations\Template\H2020_Blue_box_EMPTY.png"/>
          <p:cNvPicPr>
            <a:picLocks noChangeAspect="1" noChangeArrowheads="1"/>
          </p:cNvPicPr>
          <p:nvPr userDrawn="1"/>
        </p:nvPicPr>
        <p:blipFill>
          <a:blip r:embed="rId2" cstate="print"/>
          <a:srcRect t="5376" b="75832"/>
          <a:stretch>
            <a:fillRect/>
          </a:stretch>
        </p:blipFill>
        <p:spPr bwMode="auto">
          <a:xfrm>
            <a:off x="0" y="-9525"/>
            <a:ext cx="9144000" cy="1101725"/>
          </a:xfrm>
          <a:prstGeom prst="rect">
            <a:avLst/>
          </a:prstGeom>
          <a:noFill/>
          <a:ln w="9525">
            <a:noFill/>
            <a:miter lim="800000"/>
            <a:headEnd/>
            <a:tailEnd/>
          </a:ln>
        </p:spPr>
      </p:pic>
      <p:sp>
        <p:nvSpPr>
          <p:cNvPr id="4" name="Rectangle 4"/>
          <p:cNvSpPr>
            <a:spLocks noChangeArrowheads="1"/>
          </p:cNvSpPr>
          <p:nvPr userDrawn="1"/>
        </p:nvSpPr>
        <p:spPr bwMode="auto">
          <a:xfrm>
            <a:off x="6516688" y="6021388"/>
            <a:ext cx="2376487" cy="720725"/>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defTabSz="512763" eaLnBrk="0" hangingPunct="0">
              <a:defRPr>
                <a:solidFill>
                  <a:schemeClr val="tx1"/>
                </a:solidFill>
                <a:latin typeface="Arial" charset="0"/>
                <a:cs typeface="Arial" charset="0"/>
              </a:defRPr>
            </a:lvl1pPr>
            <a:lvl2pPr marL="742950" indent="-285750" defTabSz="512763" eaLnBrk="0" hangingPunct="0">
              <a:defRPr>
                <a:solidFill>
                  <a:schemeClr val="tx1"/>
                </a:solidFill>
                <a:latin typeface="Arial" charset="0"/>
                <a:cs typeface="Arial" charset="0"/>
              </a:defRPr>
            </a:lvl2pPr>
            <a:lvl3pPr marL="1143000" indent="-228600" defTabSz="512763" eaLnBrk="0" hangingPunct="0">
              <a:defRPr>
                <a:solidFill>
                  <a:schemeClr val="tx1"/>
                </a:solidFill>
                <a:latin typeface="Arial" charset="0"/>
                <a:cs typeface="Arial" charset="0"/>
              </a:defRPr>
            </a:lvl3pPr>
            <a:lvl4pPr marL="1600200" indent="-228600" defTabSz="512763" eaLnBrk="0" hangingPunct="0">
              <a:defRPr>
                <a:solidFill>
                  <a:schemeClr val="tx1"/>
                </a:solidFill>
                <a:latin typeface="Arial" charset="0"/>
                <a:cs typeface="Arial" charset="0"/>
              </a:defRPr>
            </a:lvl4pPr>
            <a:lvl5pPr marL="2057400" indent="-228600" defTabSz="512763" eaLnBrk="0" hangingPunct="0">
              <a:defRPr>
                <a:solidFill>
                  <a:schemeClr val="tx1"/>
                </a:solidFill>
                <a:latin typeface="Arial" charset="0"/>
                <a:cs typeface="Arial" charset="0"/>
              </a:defRPr>
            </a:lvl5pPr>
            <a:lvl6pPr marL="2514600" indent="-228600" defTabSz="512763" eaLnBrk="0" fontAlgn="base" hangingPunct="0">
              <a:spcBef>
                <a:spcPct val="0"/>
              </a:spcBef>
              <a:spcAft>
                <a:spcPct val="0"/>
              </a:spcAft>
              <a:defRPr>
                <a:solidFill>
                  <a:schemeClr val="tx1"/>
                </a:solidFill>
                <a:latin typeface="Arial" charset="0"/>
                <a:cs typeface="Arial" charset="0"/>
              </a:defRPr>
            </a:lvl6pPr>
            <a:lvl7pPr marL="2971800" indent="-228600" defTabSz="512763" eaLnBrk="0" fontAlgn="base" hangingPunct="0">
              <a:spcBef>
                <a:spcPct val="0"/>
              </a:spcBef>
              <a:spcAft>
                <a:spcPct val="0"/>
              </a:spcAft>
              <a:defRPr>
                <a:solidFill>
                  <a:schemeClr val="tx1"/>
                </a:solidFill>
                <a:latin typeface="Arial" charset="0"/>
                <a:cs typeface="Arial" charset="0"/>
              </a:defRPr>
            </a:lvl7pPr>
            <a:lvl8pPr marL="3429000" indent="-228600" defTabSz="512763" eaLnBrk="0" fontAlgn="base" hangingPunct="0">
              <a:spcBef>
                <a:spcPct val="0"/>
              </a:spcBef>
              <a:spcAft>
                <a:spcPct val="0"/>
              </a:spcAft>
              <a:defRPr>
                <a:solidFill>
                  <a:schemeClr val="tx1"/>
                </a:solidFill>
                <a:latin typeface="Arial" charset="0"/>
                <a:cs typeface="Arial" charset="0"/>
              </a:defRPr>
            </a:lvl8pPr>
            <a:lvl9pPr marL="3886200" indent="-228600" defTabSz="512763" eaLnBrk="0" fontAlgn="base" hangingPunct="0">
              <a:spcBef>
                <a:spcPct val="0"/>
              </a:spcBef>
              <a:spcAft>
                <a:spcPct val="0"/>
              </a:spcAft>
              <a:defRPr>
                <a:solidFill>
                  <a:schemeClr val="tx1"/>
                </a:solidFill>
                <a:latin typeface="Arial" charset="0"/>
                <a:cs typeface="Arial" charset="0"/>
              </a:defRPr>
            </a:lvl9pPr>
          </a:lstStyle>
          <a:p>
            <a:pPr>
              <a:buClr>
                <a:srgbClr val="000000"/>
              </a:buClr>
              <a:buSzPct val="100000"/>
              <a:buFont typeface="Times New Roman" pitchFamily="18" charset="0"/>
              <a:buNone/>
              <a:defRPr/>
            </a:pPr>
            <a:endParaRPr lang="en-GB" altLang="en-US" sz="2700" smtClean="0">
              <a:solidFill>
                <a:schemeClr val="bg1"/>
              </a:solidFill>
              <a:latin typeface="Calibri" pitchFamily="34" charset="0"/>
            </a:endParaRPr>
          </a:p>
        </p:txBody>
      </p:sp>
      <p:pic>
        <p:nvPicPr>
          <p:cNvPr id="5" name="Picture 5"/>
          <p:cNvPicPr>
            <a:picLocks noChangeAspect="1"/>
          </p:cNvPicPr>
          <p:nvPr userDrawn="1"/>
        </p:nvPicPr>
        <p:blipFill>
          <a:blip r:embed="rId3" cstate="print"/>
          <a:srcRect/>
          <a:stretch>
            <a:fillRect/>
          </a:stretch>
        </p:blipFill>
        <p:spPr bwMode="auto">
          <a:xfrm>
            <a:off x="3735388" y="-6350"/>
            <a:ext cx="1673225" cy="1674813"/>
          </a:xfrm>
          <a:prstGeom prst="rect">
            <a:avLst/>
          </a:prstGeom>
          <a:noFill/>
          <a:ln w="9525">
            <a:noFill/>
            <a:miter lim="800000"/>
            <a:headEnd/>
            <a:tailEnd/>
          </a:ln>
        </p:spPr>
      </p:pic>
      <p:grpSp>
        <p:nvGrpSpPr>
          <p:cNvPr id="2" name="Group 7"/>
          <p:cNvGrpSpPr>
            <a:grpSpLocks/>
          </p:cNvGrpSpPr>
          <p:nvPr userDrawn="1"/>
        </p:nvGrpSpPr>
        <p:grpSpPr bwMode="auto">
          <a:xfrm>
            <a:off x="3981450" y="6448425"/>
            <a:ext cx="746125" cy="473075"/>
            <a:chOff x="3981845" y="6384179"/>
            <a:chExt cx="746127" cy="473813"/>
          </a:xfrm>
        </p:grpSpPr>
        <p:pic>
          <p:nvPicPr>
            <p:cNvPr id="7" name="Picture 8"/>
            <p:cNvPicPr>
              <a:picLocks noChangeAspect="1"/>
            </p:cNvPicPr>
            <p:nvPr userDrawn="1"/>
          </p:nvPicPr>
          <p:blipFill>
            <a:blip r:embed="rId4" cstate="print"/>
            <a:srcRect/>
            <a:stretch>
              <a:fillRect/>
            </a:stretch>
          </p:blipFill>
          <p:spPr bwMode="auto">
            <a:xfrm>
              <a:off x="4042172" y="6384179"/>
              <a:ext cx="685799" cy="473813"/>
            </a:xfrm>
            <a:prstGeom prst="rect">
              <a:avLst/>
            </a:prstGeom>
            <a:noFill/>
            <a:ln w="9525">
              <a:noFill/>
              <a:miter lim="800000"/>
              <a:headEnd/>
              <a:tailEnd/>
            </a:ln>
          </p:spPr>
        </p:pic>
        <p:sp>
          <p:nvSpPr>
            <p:cNvPr id="8" name="TextBox 8"/>
            <p:cNvSpPr txBox="1">
              <a:spLocks noChangeArrowheads="1"/>
            </p:cNvSpPr>
            <p:nvPr userDrawn="1"/>
          </p:nvSpPr>
          <p:spPr bwMode="auto">
            <a:xfrm>
              <a:off x="3981845" y="6454138"/>
              <a:ext cx="746127" cy="338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BE" altLang="en-US" sz="800" i="1" dirty="0" smtClean="0">
                  <a:solidFill>
                    <a:schemeClr val="bg1"/>
                  </a:solidFill>
                  <a:latin typeface="EC Square Sans Pro" pitchFamily="34" charset="0"/>
                </a:rPr>
                <a:t>Research and Innovation</a:t>
              </a:r>
              <a:endParaRPr lang="en-GB" altLang="en-US" sz="800" i="1" dirty="0" smtClean="0">
                <a:solidFill>
                  <a:schemeClr val="bg1"/>
                </a:solidFill>
                <a:latin typeface="EC Square Sans Pro" pitchFamily="34" charset="0"/>
              </a:endParaRPr>
            </a:p>
          </p:txBody>
        </p:sp>
      </p:grpSp>
      <p:sp>
        <p:nvSpPr>
          <p:cNvPr id="20" name="Content Placeholder 2"/>
          <p:cNvSpPr>
            <a:spLocks noGrp="1"/>
          </p:cNvSpPr>
          <p:nvPr>
            <p:ph idx="10"/>
          </p:nvPr>
        </p:nvSpPr>
        <p:spPr>
          <a:xfrm>
            <a:off x="4139952" y="2708920"/>
            <a:ext cx="4536504" cy="2059429"/>
          </a:xfrm>
          <a:prstGeom prst="rect">
            <a:avLst/>
          </a:prstGeom>
        </p:spPr>
        <p:txBody>
          <a:bodyPr/>
          <a:lstStyle>
            <a:lvl1pPr marL="0" indent="0">
              <a:spcBef>
                <a:spcPts val="600"/>
              </a:spcBef>
              <a:spcAft>
                <a:spcPts val="600"/>
              </a:spcAft>
              <a:buNone/>
              <a:defRPr sz="2400" b="1"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1FE308-E7A0-40AA-87EF-CAD457DCB54B}" type="datetime1">
              <a:rPr lang="en-GB" smtClean="0"/>
              <a:pPr/>
              <a:t>08/09/2017</a:t>
            </a:fld>
            <a:endParaRPr lang="it-IT"/>
          </a:p>
        </p:txBody>
      </p:sp>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F9E0EBB-4D4B-4103-A161-CA7DD65C83A0}" type="datetime1">
              <a:rPr lang="en-GB" smtClean="0"/>
              <a:pPr/>
              <a:t>08/09/2017</a:t>
            </a:fld>
            <a:endParaRPr lang="it-IT"/>
          </a:p>
        </p:txBody>
      </p:sp>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9BBB19C-72C1-49B5-82E4-D0222BC00F97}"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D166BE4-AF6D-4B79-8493-DD3804B6882A}" type="datetime1">
              <a:rPr lang="en-GB" smtClean="0"/>
              <a:pPr/>
              <a:t>08/09/2017</a:t>
            </a:fld>
            <a:endParaRPr lang="it-IT"/>
          </a:p>
        </p:txBody>
      </p:sp>
      <p:sp>
        <p:nvSpPr>
          <p:cNvPr id="8" name="Segnaposto piè di pagina 7"/>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AFA2A39-C326-4DA0-B2AA-24BC63078364}" type="datetime1">
              <a:rPr lang="en-GB" smtClean="0"/>
              <a:pPr/>
              <a:t>08/09/2017</a:t>
            </a:fld>
            <a:endParaRPr lang="it-IT"/>
          </a:p>
        </p:txBody>
      </p:sp>
      <p:sp>
        <p:nvSpPr>
          <p:cNvPr id="4" name="Segnaposto piè di pagina 3"/>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FD1151E-9526-4CE2-B4AE-EC390828B3D2}" type="datetime1">
              <a:rPr lang="en-GB" smtClean="0"/>
              <a:pPr/>
              <a:t>08/09/2017</a:t>
            </a:fld>
            <a:endParaRPr lang="it-IT"/>
          </a:p>
        </p:txBody>
      </p:sp>
      <p:sp>
        <p:nvSpPr>
          <p:cNvPr id="3" name="Segnaposto piè di pagina 2"/>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879778-F82D-407D-9B0B-8B08928A9DDD}"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CF785E-5C73-4E7C-AFD6-E412E0D56D44}"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10044-363C-4919-A38F-1614C7AFDB6A}" type="datetime1">
              <a:rPr lang="en-GB" smtClean="0"/>
              <a:pPr/>
              <a:t>08/09/2017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Gli indirizzi per l'Energia della UE RICCARDO BASOSI  Lecce. Congr. ATI Sept 8, 2017</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hyperlink" Target="http://www.apre.it" TargetMode="External"/><Relationship Id="rId5" Type="http://schemas.openxmlformats.org/officeDocument/2006/relationships/image" Target="../media/image108.jpe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2" Type="http://schemas.openxmlformats.org/officeDocument/2006/relationships/hyperlink" Target="mailto:pocaterra@apre.it"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w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mission-innovation.net/countries/participating-countr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www.apre.it" TargetMode="External"/><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Foglio_di_lavoro_di_Microsoft_Office_Excel_97-20031.xls"/></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Foglio_di_lavoro_di_Microsoft_Office_Excel_97-20032.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hyperlink" Target="http://www.apre.it" TargetMode="External"/><Relationship Id="rId2" Type="http://schemas.openxmlformats.org/officeDocument/2006/relationships/image" Target="../media/image96.jpe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8" Type="http://schemas.openxmlformats.org/officeDocument/2006/relationships/hyperlink" Target="http://www.apre.it" TargetMode="External"/><Relationship Id="rId3" Type="http://schemas.openxmlformats.org/officeDocument/2006/relationships/image" Target="../media/image102.jpe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98.jpeg"/><Relationship Id="rId4" Type="http://schemas.openxmlformats.org/officeDocument/2006/relationships/image" Target="../media/image103.jpeg"/></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 Id="rId9" Type="http://schemas.openxmlformats.org/officeDocument/2006/relationships/hyperlink" Target="http://www.apre.i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113.png"/></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sellaDiTesto 10"/>
          <p:cNvSpPr txBox="1">
            <a:spLocks noChangeArrowheads="1"/>
          </p:cNvSpPr>
          <p:nvPr/>
        </p:nvSpPr>
        <p:spPr bwMode="auto">
          <a:xfrm>
            <a:off x="755650" y="1666875"/>
            <a:ext cx="7345363" cy="646331"/>
          </a:xfrm>
          <a:prstGeom prst="rect">
            <a:avLst/>
          </a:prstGeom>
          <a:noFill/>
          <a:ln w="9525">
            <a:noFill/>
            <a:miter lim="800000"/>
            <a:headEnd/>
            <a:tailEnd/>
          </a:ln>
        </p:spPr>
        <p:txBody>
          <a:bodyPr>
            <a:spAutoFit/>
          </a:bodyPr>
          <a:lstStyle/>
          <a:p>
            <a:pPr algn="ctr"/>
            <a:r>
              <a:rPr lang="it-IT" sz="3600" b="1" i="1" dirty="0" smtClean="0">
                <a:solidFill>
                  <a:srgbClr val="002060"/>
                </a:solidFill>
                <a:latin typeface="Arial Black" pitchFamily="34" charset="0"/>
              </a:rPr>
              <a:t> </a:t>
            </a:r>
            <a:endParaRPr lang="en-GB" sz="3600" b="1" dirty="0">
              <a:solidFill>
                <a:schemeClr val="tx2"/>
              </a:solidFill>
              <a:latin typeface="Calibri" pitchFamily="34" charset="0"/>
            </a:endParaRPr>
          </a:p>
        </p:txBody>
      </p:sp>
      <p:sp>
        <p:nvSpPr>
          <p:cNvPr id="4099" name="CasellaDiTesto 11"/>
          <p:cNvSpPr txBox="1">
            <a:spLocks noChangeArrowheads="1"/>
          </p:cNvSpPr>
          <p:nvPr/>
        </p:nvSpPr>
        <p:spPr bwMode="auto">
          <a:xfrm>
            <a:off x="0" y="3717032"/>
            <a:ext cx="8784976" cy="3816429"/>
          </a:xfrm>
          <a:prstGeom prst="rect">
            <a:avLst/>
          </a:prstGeom>
          <a:noFill/>
          <a:ln w="9525">
            <a:noFill/>
            <a:miter lim="800000"/>
            <a:headEnd/>
            <a:tailEnd/>
          </a:ln>
        </p:spPr>
        <p:txBody>
          <a:bodyPr wrap="square">
            <a:spAutoFit/>
          </a:bodyPr>
          <a:lstStyle/>
          <a:p>
            <a:pPr algn="ctr"/>
            <a:endParaRPr lang="en-GB" sz="2800" b="1" dirty="0" smtClean="0">
              <a:solidFill>
                <a:schemeClr val="tx2"/>
              </a:solidFill>
              <a:latin typeface="Calibri" pitchFamily="34" charset="0"/>
            </a:endParaRPr>
          </a:p>
          <a:p>
            <a:pPr algn="ctr"/>
            <a:endParaRPr lang="en-GB" sz="2800" b="1" dirty="0" smtClean="0">
              <a:solidFill>
                <a:schemeClr val="tx2"/>
              </a:solidFill>
              <a:latin typeface="Calibri" pitchFamily="34" charset="0"/>
            </a:endParaRPr>
          </a:p>
          <a:p>
            <a:pPr algn="ctr"/>
            <a:r>
              <a:rPr lang="en-GB" sz="2800" b="1" dirty="0" smtClean="0">
                <a:solidFill>
                  <a:schemeClr val="tx2"/>
                </a:solidFill>
                <a:latin typeface="Calibri" pitchFamily="34" charset="0"/>
              </a:rPr>
              <a:t>RICCARDO </a:t>
            </a:r>
            <a:r>
              <a:rPr lang="en-GB" sz="2800" b="1" dirty="0">
                <a:solidFill>
                  <a:schemeClr val="tx2"/>
                </a:solidFill>
                <a:latin typeface="Calibri" pitchFamily="34" charset="0"/>
              </a:rPr>
              <a:t>BASOSI</a:t>
            </a:r>
          </a:p>
          <a:p>
            <a:pPr algn="ctr"/>
            <a:endParaRPr lang="en-GB" sz="1000" b="1" dirty="0">
              <a:solidFill>
                <a:schemeClr val="tx2"/>
              </a:solidFill>
              <a:latin typeface="Calibri" pitchFamily="34" charset="0"/>
            </a:endParaRPr>
          </a:p>
          <a:p>
            <a:pPr algn="ctr"/>
            <a:r>
              <a:rPr lang="en-GB" sz="2000" b="1" i="1" dirty="0" err="1">
                <a:solidFill>
                  <a:schemeClr val="tx2"/>
                </a:solidFill>
                <a:latin typeface="Calibri" pitchFamily="34" charset="0"/>
              </a:rPr>
              <a:t>Università</a:t>
            </a:r>
            <a:r>
              <a:rPr lang="en-GB" sz="2000" b="1" i="1" dirty="0">
                <a:solidFill>
                  <a:schemeClr val="tx2"/>
                </a:solidFill>
                <a:latin typeface="Calibri" pitchFamily="34" charset="0"/>
              </a:rPr>
              <a:t> </a:t>
            </a:r>
            <a:r>
              <a:rPr lang="en-GB" sz="2000" b="1" i="1" dirty="0" err="1">
                <a:solidFill>
                  <a:schemeClr val="tx2"/>
                </a:solidFill>
                <a:latin typeface="Calibri" pitchFamily="34" charset="0"/>
              </a:rPr>
              <a:t>degli</a:t>
            </a:r>
            <a:r>
              <a:rPr lang="en-GB" sz="2000" b="1" i="1" dirty="0">
                <a:solidFill>
                  <a:schemeClr val="tx2"/>
                </a:solidFill>
                <a:latin typeface="Calibri" pitchFamily="34" charset="0"/>
              </a:rPr>
              <a:t> </a:t>
            </a:r>
            <a:r>
              <a:rPr lang="en-GB" sz="2000" b="1" i="1" dirty="0" err="1">
                <a:solidFill>
                  <a:schemeClr val="tx2"/>
                </a:solidFill>
                <a:latin typeface="Calibri" pitchFamily="34" charset="0"/>
              </a:rPr>
              <a:t>Studi</a:t>
            </a:r>
            <a:r>
              <a:rPr lang="en-GB" sz="2000" b="1" i="1" dirty="0">
                <a:solidFill>
                  <a:schemeClr val="tx2"/>
                </a:solidFill>
                <a:latin typeface="Calibri" pitchFamily="34" charset="0"/>
              </a:rPr>
              <a:t> </a:t>
            </a:r>
            <a:r>
              <a:rPr lang="en-GB" sz="2000" b="1" i="1" dirty="0" err="1">
                <a:solidFill>
                  <a:schemeClr val="tx2"/>
                </a:solidFill>
                <a:latin typeface="Calibri" pitchFamily="34" charset="0"/>
              </a:rPr>
              <a:t>di</a:t>
            </a:r>
            <a:r>
              <a:rPr lang="en-GB" sz="2000" b="1" i="1" dirty="0">
                <a:solidFill>
                  <a:schemeClr val="tx2"/>
                </a:solidFill>
                <a:latin typeface="Calibri" pitchFamily="34" charset="0"/>
              </a:rPr>
              <a:t> Siena</a:t>
            </a:r>
            <a:endParaRPr lang="en-GB" sz="2800" b="1" i="1" dirty="0">
              <a:solidFill>
                <a:schemeClr val="tx2"/>
              </a:solidFill>
              <a:latin typeface="Calibri" pitchFamily="34" charset="0"/>
            </a:endParaRPr>
          </a:p>
          <a:p>
            <a:pPr algn="ctr"/>
            <a:endParaRPr lang="en-GB" sz="800" b="1" dirty="0">
              <a:solidFill>
                <a:schemeClr val="tx2"/>
              </a:solidFill>
              <a:latin typeface="Calibri" pitchFamily="34" charset="0"/>
            </a:endParaRPr>
          </a:p>
          <a:p>
            <a:pPr algn="ctr"/>
            <a:r>
              <a:rPr lang="en-GB" sz="2000" b="1" i="1" dirty="0" err="1">
                <a:solidFill>
                  <a:schemeClr val="tx2"/>
                </a:solidFill>
                <a:latin typeface="Calibri" pitchFamily="34" charset="0"/>
              </a:rPr>
              <a:t>Rappresentante</a:t>
            </a:r>
            <a:r>
              <a:rPr lang="en-GB" sz="2000" b="1" i="1" dirty="0">
                <a:solidFill>
                  <a:schemeClr val="tx2"/>
                </a:solidFill>
                <a:latin typeface="Calibri" pitchFamily="34" charset="0"/>
              </a:rPr>
              <a:t> </a:t>
            </a:r>
            <a:r>
              <a:rPr lang="en-GB" sz="2000" b="1" i="1" dirty="0" err="1">
                <a:solidFill>
                  <a:schemeClr val="tx2"/>
                </a:solidFill>
                <a:latin typeface="Calibri" pitchFamily="34" charset="0"/>
              </a:rPr>
              <a:t>Italiano</a:t>
            </a:r>
            <a:r>
              <a:rPr lang="en-GB" sz="2000" b="1" i="1" dirty="0">
                <a:solidFill>
                  <a:schemeClr val="tx2"/>
                </a:solidFill>
                <a:latin typeface="Calibri" pitchFamily="34" charset="0"/>
              </a:rPr>
              <a:t> </a:t>
            </a:r>
            <a:r>
              <a:rPr lang="en-GB" sz="2000" b="1" i="1" dirty="0" err="1">
                <a:solidFill>
                  <a:schemeClr val="tx2"/>
                </a:solidFill>
                <a:latin typeface="Calibri" pitchFamily="34" charset="0"/>
              </a:rPr>
              <a:t>nel</a:t>
            </a:r>
            <a:r>
              <a:rPr lang="en-GB" sz="2000" b="1" i="1" dirty="0">
                <a:solidFill>
                  <a:schemeClr val="tx2"/>
                </a:solidFill>
                <a:latin typeface="Calibri" pitchFamily="34" charset="0"/>
              </a:rPr>
              <a:t> </a:t>
            </a:r>
            <a:r>
              <a:rPr lang="en-GB" sz="2000" b="1" i="1" dirty="0" err="1">
                <a:solidFill>
                  <a:schemeClr val="tx2"/>
                </a:solidFill>
                <a:latin typeface="Calibri" pitchFamily="34" charset="0"/>
              </a:rPr>
              <a:t>Comitato</a:t>
            </a:r>
            <a:r>
              <a:rPr lang="en-GB" sz="2000" b="1" i="1" dirty="0">
                <a:solidFill>
                  <a:schemeClr val="tx2"/>
                </a:solidFill>
                <a:latin typeface="Calibri" pitchFamily="34" charset="0"/>
              </a:rPr>
              <a:t> </a:t>
            </a:r>
            <a:r>
              <a:rPr lang="en-GB" sz="2000" b="1" i="1" dirty="0" err="1">
                <a:solidFill>
                  <a:schemeClr val="tx2"/>
                </a:solidFill>
                <a:latin typeface="Calibri" pitchFamily="34" charset="0"/>
              </a:rPr>
              <a:t>di</a:t>
            </a:r>
            <a:r>
              <a:rPr lang="en-GB" sz="2000" b="1" i="1" dirty="0">
                <a:solidFill>
                  <a:schemeClr val="tx2"/>
                </a:solidFill>
                <a:latin typeface="Calibri" pitchFamily="34" charset="0"/>
              </a:rPr>
              <a:t> </a:t>
            </a:r>
            <a:r>
              <a:rPr lang="en-GB" sz="2000" b="1" i="1" dirty="0" err="1">
                <a:solidFill>
                  <a:schemeClr val="tx2"/>
                </a:solidFill>
                <a:latin typeface="Calibri" pitchFamily="34" charset="0"/>
              </a:rPr>
              <a:t>Programma</a:t>
            </a:r>
            <a:r>
              <a:rPr lang="en-GB" sz="2000" b="1" i="1" dirty="0">
                <a:solidFill>
                  <a:schemeClr val="tx2"/>
                </a:solidFill>
                <a:latin typeface="Calibri" pitchFamily="34" charset="0"/>
              </a:rPr>
              <a:t> H2020 </a:t>
            </a:r>
          </a:p>
          <a:p>
            <a:pPr algn="ctr"/>
            <a:r>
              <a:rPr lang="it-IT" sz="2000" b="1" i="1" dirty="0">
                <a:solidFill>
                  <a:schemeClr val="tx2"/>
                </a:solidFill>
                <a:latin typeface="Calibri" pitchFamily="34" charset="0"/>
              </a:rPr>
              <a:t> “</a:t>
            </a:r>
            <a:r>
              <a:rPr lang="it-IT" sz="2000" b="1" i="1" dirty="0" err="1">
                <a:solidFill>
                  <a:schemeClr val="tx2"/>
                </a:solidFill>
                <a:latin typeface="Calibri" pitchFamily="34" charset="0"/>
              </a:rPr>
              <a:t>Secure</a:t>
            </a:r>
            <a:r>
              <a:rPr lang="it-IT" sz="2000" b="1" i="1" dirty="0">
                <a:solidFill>
                  <a:schemeClr val="tx2"/>
                </a:solidFill>
                <a:latin typeface="Calibri" pitchFamily="34" charset="0"/>
              </a:rPr>
              <a:t>, </a:t>
            </a:r>
            <a:r>
              <a:rPr lang="it-IT" sz="2000" b="1" i="1" dirty="0" err="1">
                <a:solidFill>
                  <a:schemeClr val="tx2"/>
                </a:solidFill>
                <a:latin typeface="Calibri" pitchFamily="34" charset="0"/>
              </a:rPr>
              <a:t>clean</a:t>
            </a:r>
            <a:r>
              <a:rPr lang="it-IT" sz="2000" b="1" i="1" dirty="0">
                <a:solidFill>
                  <a:schemeClr val="tx2"/>
                </a:solidFill>
                <a:latin typeface="Calibri" pitchFamily="34" charset="0"/>
              </a:rPr>
              <a:t> and </a:t>
            </a:r>
            <a:r>
              <a:rPr lang="it-IT" sz="2000" b="1" i="1" dirty="0" err="1">
                <a:solidFill>
                  <a:schemeClr val="tx2"/>
                </a:solidFill>
                <a:latin typeface="Calibri" pitchFamily="34" charset="0"/>
              </a:rPr>
              <a:t>efficient</a:t>
            </a:r>
            <a:r>
              <a:rPr lang="it-IT" sz="2000" b="1" i="1" dirty="0">
                <a:solidFill>
                  <a:schemeClr val="tx2"/>
                </a:solidFill>
                <a:latin typeface="Calibri" pitchFamily="34" charset="0"/>
              </a:rPr>
              <a:t> Energy” e Delegato MIUR per il SET </a:t>
            </a:r>
            <a:r>
              <a:rPr lang="it-IT" sz="2000" b="1" i="1" dirty="0" smtClean="0">
                <a:solidFill>
                  <a:schemeClr val="tx2"/>
                </a:solidFill>
                <a:latin typeface="Calibri" pitchFamily="34" charset="0"/>
              </a:rPr>
              <a:t>PLAN e </a:t>
            </a:r>
            <a:r>
              <a:rPr lang="it-IT" sz="2000" b="1" i="1" dirty="0" err="1" smtClean="0">
                <a:solidFill>
                  <a:schemeClr val="tx2"/>
                </a:solidFill>
                <a:latin typeface="Calibri" pitchFamily="34" charset="0"/>
              </a:rPr>
              <a:t>Mission</a:t>
            </a:r>
            <a:r>
              <a:rPr lang="it-IT" sz="2000" b="1" i="1" dirty="0" smtClean="0">
                <a:solidFill>
                  <a:schemeClr val="tx2"/>
                </a:solidFill>
                <a:latin typeface="Calibri" pitchFamily="34" charset="0"/>
              </a:rPr>
              <a:t> </a:t>
            </a:r>
            <a:r>
              <a:rPr lang="it-IT" sz="2000" b="1" i="1" dirty="0" err="1" smtClean="0">
                <a:solidFill>
                  <a:schemeClr val="tx2"/>
                </a:solidFill>
                <a:latin typeface="Calibri" pitchFamily="34" charset="0"/>
              </a:rPr>
              <a:t>Innovation</a:t>
            </a:r>
            <a:endParaRPr lang="it-IT" sz="2000" b="1" i="1" dirty="0" smtClean="0">
              <a:solidFill>
                <a:schemeClr val="tx2"/>
              </a:solidFill>
              <a:latin typeface="Calibri" pitchFamily="34" charset="0"/>
            </a:endParaRPr>
          </a:p>
          <a:p>
            <a:pPr algn="ctr"/>
            <a:endParaRPr lang="it-IT" sz="2000" b="1" i="1" dirty="0">
              <a:solidFill>
                <a:schemeClr val="tx2"/>
              </a:solidFill>
              <a:latin typeface="Calibri" pitchFamily="34" charset="0"/>
            </a:endParaRPr>
          </a:p>
          <a:p>
            <a:endParaRPr lang="it-IT" sz="2000" b="1" i="1" dirty="0">
              <a:solidFill>
                <a:schemeClr val="tx2"/>
              </a:solidFill>
              <a:latin typeface="Calibri" pitchFamily="34" charset="0"/>
            </a:endParaRPr>
          </a:p>
          <a:p>
            <a:endParaRPr lang="en-GB" sz="2000" b="1" i="1" dirty="0">
              <a:solidFill>
                <a:schemeClr val="tx2"/>
              </a:solidFill>
              <a:latin typeface="Calibri" pitchFamily="34" charset="0"/>
            </a:endParaRPr>
          </a:p>
        </p:txBody>
      </p:sp>
      <p:pic>
        <p:nvPicPr>
          <p:cNvPr id="4101" name="Picture 2"/>
          <p:cNvPicPr>
            <a:picLocks noChangeAspect="1" noChangeArrowheads="1"/>
          </p:cNvPicPr>
          <p:nvPr/>
        </p:nvPicPr>
        <p:blipFill>
          <a:blip r:embed="rId3" cstate="print"/>
          <a:srcRect l="10699" t="34077" r="60509" b="35406"/>
          <a:stretch>
            <a:fillRect/>
          </a:stretch>
        </p:blipFill>
        <p:spPr bwMode="auto">
          <a:xfrm>
            <a:off x="3635896" y="0"/>
            <a:ext cx="1474788" cy="1173163"/>
          </a:xfrm>
          <a:prstGeom prst="rect">
            <a:avLst/>
          </a:prstGeom>
          <a:noFill/>
          <a:ln w="9525">
            <a:noFill/>
            <a:miter lim="800000"/>
            <a:headEnd/>
            <a:tailEnd/>
          </a:ln>
        </p:spPr>
      </p:pic>
      <p:pic>
        <p:nvPicPr>
          <p:cNvPr id="4102" name="Picture 6" descr="LOGO CE-EN-quadri.eps"/>
          <p:cNvPicPr>
            <a:picLocks noChangeAspect="1"/>
          </p:cNvPicPr>
          <p:nvPr/>
        </p:nvPicPr>
        <p:blipFill>
          <a:blip r:embed="rId4" cstate="print"/>
          <a:srcRect/>
          <a:stretch>
            <a:fillRect/>
          </a:stretch>
        </p:blipFill>
        <p:spPr bwMode="auto">
          <a:xfrm>
            <a:off x="7524328" y="0"/>
            <a:ext cx="1619672" cy="1125716"/>
          </a:xfrm>
          <a:prstGeom prst="rect">
            <a:avLst/>
          </a:prstGeom>
          <a:noFill/>
          <a:ln w="9525">
            <a:noFill/>
            <a:miter lim="800000"/>
            <a:headEnd/>
            <a:tailEnd/>
          </a:ln>
        </p:spPr>
      </p:pic>
      <p:sp>
        <p:nvSpPr>
          <p:cNvPr id="8" name="Segnaposto piè di pagina 7"/>
          <p:cNvSpPr>
            <a:spLocks noGrp="1"/>
          </p:cNvSpPr>
          <p:nvPr>
            <p:ph type="ftr" sz="quarter" idx="11"/>
          </p:nvPr>
        </p:nvSpPr>
        <p:spPr>
          <a:xfrm>
            <a:off x="827088" y="6492875"/>
            <a:ext cx="6337300" cy="365125"/>
          </a:xfrm>
        </p:spPr>
        <p:txBody>
          <a:bodyPr/>
          <a:lstStyle/>
          <a:p>
            <a:pPr>
              <a:defRPr/>
            </a:pPr>
            <a:r>
              <a:rPr lang="it-IT" smtClean="0"/>
              <a:t>Gli indirizzi per l'Energia della UE RICCARDO BASOSI  Lecce. Congr. ATI Sept 8, 2017</a:t>
            </a:r>
            <a:endParaRPr lang="en-GB" dirty="0"/>
          </a:p>
        </p:txBody>
      </p:sp>
      <p:pic>
        <p:nvPicPr>
          <p:cNvPr id="2" name="Picture 2" descr="https://encrypted-tbn0.gstatic.com/images?q=tbn:ANd9GcQAmoYXWPILjM3WdBG_m6QyJ9zJFCcmYy7cBEr-lVZlOooC6_sNI4A64ZCJ"/>
          <p:cNvPicPr>
            <a:picLocks noChangeAspect="1" noChangeArrowheads="1"/>
          </p:cNvPicPr>
          <p:nvPr/>
        </p:nvPicPr>
        <p:blipFill>
          <a:blip r:embed="rId5" cstate="print"/>
          <a:srcRect/>
          <a:stretch>
            <a:fillRect/>
          </a:stretch>
        </p:blipFill>
        <p:spPr bwMode="auto">
          <a:xfrm>
            <a:off x="0" y="0"/>
            <a:ext cx="1422831" cy="1196752"/>
          </a:xfrm>
          <a:prstGeom prst="rect">
            <a:avLst/>
          </a:prstGeom>
          <a:noFill/>
        </p:spPr>
      </p:pic>
      <p:sp>
        <p:nvSpPr>
          <p:cNvPr id="10" name="Segnaposto data 9"/>
          <p:cNvSpPr>
            <a:spLocks noGrp="1"/>
          </p:cNvSpPr>
          <p:nvPr>
            <p:ph type="dt" sz="half" idx="10"/>
          </p:nvPr>
        </p:nvSpPr>
        <p:spPr>
          <a:xfrm>
            <a:off x="0" y="6381328"/>
            <a:ext cx="2133600" cy="365125"/>
          </a:xfrm>
        </p:spPr>
        <p:txBody>
          <a:bodyPr/>
          <a:lstStyle/>
          <a:p>
            <a:fld id="{5A4A51AE-1FE0-4F6E-B918-1148ACBD44CA}" type="datetime1">
              <a:rPr lang="en-GB" smtClean="0"/>
              <a:pPr/>
              <a:t>08/09/2017</a:t>
            </a:fld>
            <a:endParaRPr lang="it-IT" dirty="0"/>
          </a:p>
        </p:txBody>
      </p:sp>
      <p:sp>
        <p:nvSpPr>
          <p:cNvPr id="9" name="Rettangolo 8"/>
          <p:cNvSpPr/>
          <p:nvPr/>
        </p:nvSpPr>
        <p:spPr>
          <a:xfrm>
            <a:off x="755576" y="1340768"/>
            <a:ext cx="7416824" cy="2862322"/>
          </a:xfrm>
          <a:prstGeom prst="rect">
            <a:avLst/>
          </a:prstGeom>
        </p:spPr>
        <p:txBody>
          <a:bodyPr wrap="square">
            <a:spAutoFit/>
          </a:bodyPr>
          <a:lstStyle/>
          <a:p>
            <a:pPr algn="ctr"/>
            <a:r>
              <a:rPr lang="it-IT" sz="3600" b="1" i="1" dirty="0" smtClean="0"/>
              <a:t>Gli indirizzi per l’Energia dell’Unione Europea, l’impegno italiano in </a:t>
            </a:r>
            <a:r>
              <a:rPr lang="it-IT" sz="3600" b="1" i="1" dirty="0" err="1" smtClean="0"/>
              <a:t>Horizon</a:t>
            </a:r>
            <a:r>
              <a:rPr lang="it-IT" sz="3600" b="1" i="1" dirty="0" smtClean="0"/>
              <a:t> 2020 e SET </a:t>
            </a:r>
            <a:r>
              <a:rPr lang="it-IT" sz="3600" b="1" i="1" dirty="0" err="1" smtClean="0"/>
              <a:t>Plan</a:t>
            </a:r>
            <a:r>
              <a:rPr lang="it-IT" sz="3600" b="1" i="1" dirty="0" smtClean="0"/>
              <a:t> e le opportunità di fondi EU nel WP 18-19</a:t>
            </a:r>
          </a:p>
          <a:p>
            <a:pPr algn="ctr"/>
            <a:r>
              <a:rPr lang="it-IT" sz="3600" b="1" i="1" dirty="0" smtClean="0"/>
              <a:t> </a:t>
            </a:r>
            <a:endParaRPr lang="it-IT" sz="36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1336070"/>
            <a:ext cx="8496944" cy="5521930"/>
          </a:xfrm>
          <a:prstGeom prst="rect">
            <a:avLst/>
          </a:prstGeom>
        </p:spPr>
      </p:pic>
      <p:sp>
        <p:nvSpPr>
          <p:cNvPr id="3" name="Rettangolo 2"/>
          <p:cNvSpPr/>
          <p:nvPr/>
        </p:nvSpPr>
        <p:spPr>
          <a:xfrm>
            <a:off x="1311306" y="1"/>
            <a:ext cx="6712554" cy="954107"/>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it-IT" sz="3600" dirty="0" smtClean="0">
                <a:solidFill>
                  <a:prstClr val="black"/>
                </a:solidFill>
                <a:latin typeface="Cooper Black" pitchFamily="18" charset="0"/>
              </a:rPr>
              <a:t>COP21 agreement </a:t>
            </a:r>
            <a:r>
              <a:rPr lang="it-IT" sz="3600" dirty="0" err="1" smtClean="0">
                <a:solidFill>
                  <a:prstClr val="black"/>
                </a:solidFill>
                <a:latin typeface="Cooper Black" pitchFamily="18" charset="0"/>
              </a:rPr>
              <a:t>tracker</a:t>
            </a:r>
            <a:endParaRPr lang="it-IT" sz="3600" dirty="0" smtClean="0">
              <a:solidFill>
                <a:prstClr val="black"/>
              </a:solidFill>
              <a:latin typeface="Cooper Black" pitchFamily="18" charset="0"/>
            </a:endParaRPr>
          </a:p>
          <a:p>
            <a:pPr lvl="0" algn="ctr"/>
            <a:r>
              <a:rPr lang="it-IT" sz="2000" dirty="0" err="1" smtClean="0">
                <a:solidFill>
                  <a:prstClr val="black"/>
                </a:solidFill>
                <a:latin typeface="Cooper Black" pitchFamily="18" charset="0"/>
              </a:rPr>
              <a:t>by</a:t>
            </a:r>
            <a:r>
              <a:rPr lang="it-IT" sz="2000" dirty="0" smtClean="0">
                <a:solidFill>
                  <a:prstClr val="black"/>
                </a:solidFill>
                <a:latin typeface="Cooper Black" pitchFamily="18" charset="0"/>
              </a:rPr>
              <a:t> </a:t>
            </a:r>
            <a:r>
              <a:rPr lang="it-IT" sz="2000" dirty="0" err="1" smtClean="0">
                <a:solidFill>
                  <a:prstClr val="black"/>
                </a:solidFill>
                <a:latin typeface="Cooper Black" pitchFamily="18" charset="0"/>
              </a:rPr>
              <a:t>September</a:t>
            </a:r>
            <a:r>
              <a:rPr lang="it-IT" sz="2000" dirty="0" smtClean="0">
                <a:solidFill>
                  <a:prstClr val="black"/>
                </a:solidFill>
                <a:latin typeface="Cooper Black" pitchFamily="18" charset="0"/>
              </a:rPr>
              <a:t> 2017</a:t>
            </a:r>
          </a:p>
        </p:txBody>
      </p:sp>
      <p:sp>
        <p:nvSpPr>
          <p:cNvPr id="5" name="Ovale 4"/>
          <p:cNvSpPr/>
          <p:nvPr/>
        </p:nvSpPr>
        <p:spPr>
          <a:xfrm>
            <a:off x="3851920" y="5949280"/>
            <a:ext cx="115212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948264" y="5849888"/>
            <a:ext cx="1728192"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Tree>
    <p:extLst>
      <p:ext uri="{BB962C8B-B14F-4D97-AF65-F5344CB8AC3E}">
        <p14:creationId xmlns:p14="http://schemas.microsoft.com/office/powerpoint/2010/main" xmlns="" val="208717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8028481" y="6339764"/>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6" name="object 16"/>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5" name="object 15"/>
          <p:cNvSpPr/>
          <p:nvPr/>
        </p:nvSpPr>
        <p:spPr>
          <a:xfrm>
            <a:off x="6245279" y="6331126"/>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3" name="object 13"/>
          <p:cNvSpPr txBox="1"/>
          <p:nvPr/>
        </p:nvSpPr>
        <p:spPr>
          <a:xfrm>
            <a:off x="2082052" y="1161026"/>
            <a:ext cx="2489948" cy="368215"/>
          </a:xfrm>
          <a:prstGeom prst="rect">
            <a:avLst/>
          </a:prstGeom>
        </p:spPr>
        <p:txBody>
          <a:bodyPr wrap="square" lIns="0" tIns="0" rIns="0" bIns="0" rtlCol="0">
            <a:noAutofit/>
          </a:bodyPr>
          <a:lstStyle/>
          <a:p>
            <a:pPr marL="11128">
              <a:lnSpc>
                <a:spcPts val="2764"/>
              </a:lnSpc>
              <a:spcBef>
                <a:spcPts val="138"/>
              </a:spcBef>
            </a:pPr>
            <a:r>
              <a:rPr sz="3900" spc="8" baseline="2730" dirty="0" smtClean="0">
                <a:solidFill>
                  <a:srgbClr val="005DA1"/>
                </a:solidFill>
                <a:latin typeface="Calibri"/>
                <a:cs typeface="Calibri"/>
              </a:rPr>
              <a:t>.</a:t>
            </a:r>
            <a:r>
              <a:rPr sz="3900" baseline="2730" dirty="0" smtClean="0">
                <a:solidFill>
                  <a:srgbClr val="005DA1"/>
                </a:solidFill>
                <a:latin typeface="Calibri"/>
                <a:cs typeface="Calibri"/>
              </a:rPr>
              <a:t>.</a:t>
            </a:r>
            <a:r>
              <a:rPr sz="3900" spc="8" baseline="2730" dirty="0" smtClean="0">
                <a:solidFill>
                  <a:srgbClr val="005DA1"/>
                </a:solidFill>
                <a:latin typeface="Calibri"/>
                <a:cs typeface="Calibri"/>
              </a:rPr>
              <a:t> </a:t>
            </a:r>
            <a:r>
              <a:rPr sz="4000" b="1" baseline="2730" dirty="0" smtClean="0">
                <a:solidFill>
                  <a:srgbClr val="005DA1"/>
                </a:solidFill>
                <a:latin typeface="Calibri"/>
                <a:cs typeface="Calibri"/>
              </a:rPr>
              <a:t>The</a:t>
            </a:r>
            <a:r>
              <a:rPr sz="4000" b="1" spc="-25" baseline="2730" dirty="0" smtClean="0">
                <a:solidFill>
                  <a:srgbClr val="005DA1"/>
                </a:solidFill>
                <a:latin typeface="Calibri"/>
                <a:cs typeface="Calibri"/>
              </a:rPr>
              <a:t> </a:t>
            </a:r>
            <a:r>
              <a:rPr sz="4000" b="1" baseline="2730" dirty="0" smtClean="0">
                <a:solidFill>
                  <a:srgbClr val="005DA1"/>
                </a:solidFill>
                <a:latin typeface="Calibri"/>
                <a:cs typeface="Calibri"/>
              </a:rPr>
              <a:t>la</a:t>
            </a:r>
            <a:r>
              <a:rPr sz="4000" b="1" spc="-8" baseline="2730" dirty="0" smtClean="0">
                <a:solidFill>
                  <a:srgbClr val="005DA1"/>
                </a:solidFill>
                <a:latin typeface="Calibri"/>
                <a:cs typeface="Calibri"/>
              </a:rPr>
              <a:t>s</a:t>
            </a:r>
            <a:r>
              <a:rPr sz="4000" b="1" baseline="2730" dirty="0" smtClean="0">
                <a:solidFill>
                  <a:srgbClr val="005DA1"/>
                </a:solidFill>
                <a:latin typeface="Calibri"/>
                <a:cs typeface="Calibri"/>
              </a:rPr>
              <a:t>t</a:t>
            </a:r>
            <a:r>
              <a:rPr lang="it-IT" sz="4000" b="1" spc="-21" baseline="2730" dirty="0" smtClean="0">
                <a:solidFill>
                  <a:srgbClr val="005DA1"/>
                </a:solidFill>
                <a:latin typeface="Calibri"/>
                <a:cs typeface="Calibri"/>
              </a:rPr>
              <a:t> </a:t>
            </a:r>
            <a:r>
              <a:rPr sz="4000" b="1" baseline="2730" dirty="0" smtClean="0">
                <a:solidFill>
                  <a:srgbClr val="005DA1"/>
                </a:solidFill>
                <a:latin typeface="Calibri"/>
                <a:cs typeface="Calibri"/>
              </a:rPr>
              <a:t>tip</a:t>
            </a:r>
            <a:r>
              <a:rPr sz="4000" b="1" spc="-4" baseline="2730" dirty="0" smtClean="0">
                <a:solidFill>
                  <a:srgbClr val="005DA1"/>
                </a:solidFill>
                <a:latin typeface="Calibri"/>
                <a:cs typeface="Calibri"/>
              </a:rPr>
              <a:t>s</a:t>
            </a:r>
            <a:r>
              <a:rPr sz="4000" b="1" baseline="2730" dirty="0" smtClean="0">
                <a:solidFill>
                  <a:srgbClr val="005DA1"/>
                </a:solidFill>
                <a:latin typeface="Calibri"/>
                <a:cs typeface="Calibri"/>
              </a:rPr>
              <a:t>!</a:t>
            </a:r>
            <a:endParaRPr sz="4000" b="1" dirty="0">
              <a:latin typeface="Calibri"/>
              <a:cs typeface="Calibri"/>
            </a:endParaRPr>
          </a:p>
        </p:txBody>
      </p:sp>
      <p:sp>
        <p:nvSpPr>
          <p:cNvPr id="12" name="object 12"/>
          <p:cNvSpPr txBox="1"/>
          <p:nvPr/>
        </p:nvSpPr>
        <p:spPr>
          <a:xfrm>
            <a:off x="1120303" y="2355407"/>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11" name="object 11"/>
          <p:cNvSpPr txBox="1"/>
          <p:nvPr/>
        </p:nvSpPr>
        <p:spPr>
          <a:xfrm>
            <a:off x="1414822" y="2369231"/>
            <a:ext cx="6517324" cy="749317"/>
          </a:xfrm>
          <a:prstGeom prst="rect">
            <a:avLst/>
          </a:prstGeom>
        </p:spPr>
        <p:txBody>
          <a:bodyPr wrap="square" lIns="0" tIns="0" rIns="0" bIns="0" rtlCol="0">
            <a:noAutofit/>
          </a:bodyPr>
          <a:lstStyle/>
          <a:p>
            <a:pPr marL="11128" marR="33249">
              <a:lnSpc>
                <a:spcPts val="1866"/>
              </a:lnSpc>
              <a:spcBef>
                <a:spcPts val="93"/>
              </a:spcBef>
            </a:pPr>
            <a:r>
              <a:rPr sz="3200" b="1" spc="-135" baseline="2730" dirty="0" smtClean="0">
                <a:solidFill>
                  <a:srgbClr val="FF0000"/>
                </a:solidFill>
                <a:latin typeface="Calibri"/>
                <a:cs typeface="Calibri"/>
              </a:rPr>
              <a:t>Y</a:t>
            </a:r>
            <a:r>
              <a:rPr sz="3200" b="1" baseline="2730" dirty="0" smtClean="0">
                <a:solidFill>
                  <a:srgbClr val="FF0000"/>
                </a:solidFill>
                <a:latin typeface="Calibri"/>
                <a:cs typeface="Calibri"/>
              </a:rPr>
              <a:t>our</a:t>
            </a:r>
            <a:r>
              <a:rPr sz="3200" b="1" spc="-15" baseline="2730" dirty="0" smtClean="0">
                <a:solidFill>
                  <a:srgbClr val="FF0000"/>
                </a:solidFill>
                <a:latin typeface="Calibri"/>
                <a:cs typeface="Calibri"/>
              </a:rPr>
              <a:t> </a:t>
            </a:r>
            <a:r>
              <a:rPr sz="3200" b="1" baseline="2730" dirty="0" smtClean="0">
                <a:solidFill>
                  <a:srgbClr val="FF0000"/>
                </a:solidFill>
                <a:latin typeface="Calibri"/>
                <a:cs typeface="Calibri"/>
              </a:rPr>
              <a:t>p</a:t>
            </a:r>
            <a:r>
              <a:rPr sz="3200" b="1" spc="-12" baseline="2730" dirty="0" smtClean="0">
                <a:solidFill>
                  <a:srgbClr val="FF0000"/>
                </a:solidFill>
                <a:latin typeface="Calibri"/>
                <a:cs typeface="Calibri"/>
              </a:rPr>
              <a:t>r</a:t>
            </a:r>
            <a:r>
              <a:rPr sz="3200" b="1" baseline="2730" dirty="0" smtClean="0">
                <a:solidFill>
                  <a:srgbClr val="FF0000"/>
                </a:solidFill>
                <a:latin typeface="Calibri"/>
                <a:cs typeface="Calibri"/>
              </a:rPr>
              <a:t>opo</a:t>
            </a:r>
            <a:r>
              <a:rPr sz="3200" b="1" spc="8" baseline="2730" dirty="0" smtClean="0">
                <a:solidFill>
                  <a:srgbClr val="FF0000"/>
                </a:solidFill>
                <a:latin typeface="Calibri"/>
                <a:cs typeface="Calibri"/>
              </a:rPr>
              <a:t>s</a:t>
            </a:r>
            <a:r>
              <a:rPr sz="3200" b="1" baseline="2730" dirty="0" smtClean="0">
                <a:solidFill>
                  <a:srgbClr val="FF0000"/>
                </a:solidFill>
                <a:latin typeface="Calibri"/>
                <a:cs typeface="Calibri"/>
              </a:rPr>
              <a:t>al</a:t>
            </a:r>
            <a:r>
              <a:rPr sz="3200" b="1" spc="-53" baseline="2730" dirty="0" smtClean="0">
                <a:solidFill>
                  <a:srgbClr val="FF0000"/>
                </a:solidFill>
                <a:latin typeface="Calibri"/>
                <a:cs typeface="Calibri"/>
              </a:rPr>
              <a:t> </a:t>
            </a:r>
            <a:r>
              <a:rPr sz="3200" b="1" baseline="2730" dirty="0" smtClean="0">
                <a:solidFill>
                  <a:srgbClr val="FF0000"/>
                </a:solidFill>
                <a:latin typeface="Calibri"/>
                <a:cs typeface="Calibri"/>
              </a:rPr>
              <a:t>mu</a:t>
            </a:r>
            <a:r>
              <a:rPr sz="3200" b="1" spc="-30" baseline="2730" dirty="0" smtClean="0">
                <a:solidFill>
                  <a:srgbClr val="FF0000"/>
                </a:solidFill>
                <a:latin typeface="Calibri"/>
                <a:cs typeface="Calibri"/>
              </a:rPr>
              <a:t>s</a:t>
            </a:r>
            <a:r>
              <a:rPr sz="3200" b="1" baseline="2730" dirty="0" smtClean="0">
                <a:solidFill>
                  <a:srgbClr val="FF0000"/>
                </a:solidFill>
                <a:latin typeface="Calibri"/>
                <a:cs typeface="Calibri"/>
              </a:rPr>
              <a:t>t</a:t>
            </a:r>
            <a:r>
              <a:rPr sz="3200" b="1" spc="-4" baseline="2730" dirty="0" smtClean="0">
                <a:solidFill>
                  <a:srgbClr val="FF0000"/>
                </a:solidFill>
                <a:latin typeface="Calibri"/>
                <a:cs typeface="Calibri"/>
              </a:rPr>
              <a:t> </a:t>
            </a:r>
            <a:r>
              <a:rPr sz="3200" b="1" baseline="2730" dirty="0" smtClean="0">
                <a:solidFill>
                  <a:srgbClr val="FF0000"/>
                </a:solidFill>
                <a:latin typeface="Calibri"/>
                <a:cs typeface="Calibri"/>
              </a:rPr>
              <a:t>be</a:t>
            </a:r>
            <a:r>
              <a:rPr sz="3200" b="1" spc="-13" baseline="2730" dirty="0" smtClean="0">
                <a:solidFill>
                  <a:srgbClr val="FF0000"/>
                </a:solidFill>
                <a:latin typeface="Calibri"/>
                <a:cs typeface="Calibri"/>
              </a:rPr>
              <a:t> </a:t>
            </a:r>
            <a:r>
              <a:rPr sz="3200" b="1" baseline="2730" dirty="0" smtClean="0">
                <a:solidFill>
                  <a:srgbClr val="FF0000"/>
                </a:solidFill>
                <a:latin typeface="Calibri"/>
                <a:cs typeface="Calibri"/>
              </a:rPr>
              <a:t>wri</a:t>
            </a:r>
            <a:r>
              <a:rPr sz="3200" b="1" spc="-22" baseline="2730" dirty="0" smtClean="0">
                <a:solidFill>
                  <a:srgbClr val="FF0000"/>
                </a:solidFill>
                <a:latin typeface="Calibri"/>
                <a:cs typeface="Calibri"/>
              </a:rPr>
              <a:t>t</a:t>
            </a:r>
            <a:r>
              <a:rPr sz="3200" b="1" spc="-17" baseline="2730" dirty="0" smtClean="0">
                <a:solidFill>
                  <a:srgbClr val="FF0000"/>
                </a:solidFill>
                <a:latin typeface="Calibri"/>
                <a:cs typeface="Calibri"/>
              </a:rPr>
              <a:t>t</a:t>
            </a:r>
            <a:r>
              <a:rPr sz="3200" b="1" baseline="2730" dirty="0" smtClean="0">
                <a:solidFill>
                  <a:srgbClr val="FF0000"/>
                </a:solidFill>
                <a:latin typeface="Calibri"/>
                <a:cs typeface="Calibri"/>
              </a:rPr>
              <a:t>en</a:t>
            </a:r>
            <a:r>
              <a:rPr sz="3200" b="1" spc="-25" baseline="2730" dirty="0" smtClean="0">
                <a:solidFill>
                  <a:srgbClr val="FF0000"/>
                </a:solidFill>
                <a:latin typeface="Calibri"/>
                <a:cs typeface="Calibri"/>
              </a:rPr>
              <a:t> </a:t>
            </a:r>
            <a:r>
              <a:rPr sz="3200" b="1" baseline="2730" dirty="0" smtClean="0">
                <a:solidFill>
                  <a:srgbClr val="FF0000"/>
                </a:solidFill>
                <a:latin typeface="Calibri"/>
                <a:cs typeface="Calibri"/>
              </a:rPr>
              <a:t>in</a:t>
            </a:r>
            <a:r>
              <a:rPr sz="3200" b="1" spc="-4" baseline="2730" dirty="0" smtClean="0">
                <a:solidFill>
                  <a:srgbClr val="FF0000"/>
                </a:solidFill>
                <a:latin typeface="Calibri"/>
                <a:cs typeface="Calibri"/>
              </a:rPr>
              <a:t> </a:t>
            </a:r>
            <a:r>
              <a:rPr sz="3200" b="1" baseline="2730" dirty="0" smtClean="0">
                <a:solidFill>
                  <a:srgbClr val="FF0000"/>
                </a:solidFill>
                <a:latin typeface="Calibri"/>
                <a:cs typeface="Calibri"/>
              </a:rPr>
              <a:t>o</a:t>
            </a:r>
            <a:r>
              <a:rPr sz="3200" b="1" spc="-12" baseline="2730" dirty="0" smtClean="0">
                <a:solidFill>
                  <a:srgbClr val="FF0000"/>
                </a:solidFill>
                <a:latin typeface="Calibri"/>
                <a:cs typeface="Calibri"/>
              </a:rPr>
              <a:t>r</a:t>
            </a:r>
            <a:r>
              <a:rPr sz="3200" b="1" baseline="2730" dirty="0" smtClean="0">
                <a:solidFill>
                  <a:srgbClr val="FF0000"/>
                </a:solidFill>
                <a:latin typeface="Calibri"/>
                <a:cs typeface="Calibri"/>
              </a:rPr>
              <a:t>der</a:t>
            </a:r>
            <a:r>
              <a:rPr sz="3200" b="1" spc="-30" baseline="2730" dirty="0" smtClean="0">
                <a:solidFill>
                  <a:srgbClr val="FF0000"/>
                </a:solidFill>
                <a:latin typeface="Calibri"/>
                <a:cs typeface="Calibri"/>
              </a:rPr>
              <a:t> </a:t>
            </a:r>
            <a:r>
              <a:rPr sz="3200" b="1" spc="-17" baseline="2730" dirty="0" smtClean="0">
                <a:solidFill>
                  <a:srgbClr val="FF0000"/>
                </a:solidFill>
                <a:latin typeface="Calibri"/>
                <a:cs typeface="Calibri"/>
              </a:rPr>
              <a:t>t</a:t>
            </a:r>
            <a:r>
              <a:rPr sz="3200" b="1" baseline="2730" dirty="0" smtClean="0">
                <a:solidFill>
                  <a:srgbClr val="FF0000"/>
                </a:solidFill>
                <a:latin typeface="Calibri"/>
                <a:cs typeface="Calibri"/>
              </a:rPr>
              <a:t>o</a:t>
            </a:r>
            <a:r>
              <a:rPr sz="3200" b="1" spc="-6" baseline="2730" dirty="0" smtClean="0">
                <a:solidFill>
                  <a:srgbClr val="FF0000"/>
                </a:solidFill>
                <a:latin typeface="Calibri"/>
                <a:cs typeface="Calibri"/>
              </a:rPr>
              <a:t> </a:t>
            </a:r>
            <a:r>
              <a:rPr sz="3200" b="1" spc="-8" baseline="2730" dirty="0" smtClean="0">
                <a:solidFill>
                  <a:srgbClr val="FF0000"/>
                </a:solidFill>
                <a:latin typeface="Calibri"/>
                <a:cs typeface="Calibri"/>
              </a:rPr>
              <a:t>s</a:t>
            </a:r>
            <a:r>
              <a:rPr sz="3200" b="1" baseline="2730" dirty="0" smtClean="0">
                <a:solidFill>
                  <a:srgbClr val="FF0000"/>
                </a:solidFill>
                <a:latin typeface="Calibri"/>
                <a:cs typeface="Calibri"/>
              </a:rPr>
              <a:t>ol</a:t>
            </a:r>
            <a:r>
              <a:rPr sz="3200" b="1" spc="-25" baseline="2730" dirty="0" smtClean="0">
                <a:solidFill>
                  <a:srgbClr val="FF0000"/>
                </a:solidFill>
                <a:latin typeface="Calibri"/>
                <a:cs typeface="Calibri"/>
              </a:rPr>
              <a:t>v</a:t>
            </a:r>
            <a:r>
              <a:rPr sz="3200" b="1" baseline="2730" dirty="0" smtClean="0">
                <a:solidFill>
                  <a:srgbClr val="FF0000"/>
                </a:solidFill>
                <a:latin typeface="Calibri"/>
                <a:cs typeface="Calibri"/>
              </a:rPr>
              <a:t>e</a:t>
            </a:r>
            <a:r>
              <a:rPr sz="3200" b="1" spc="2" baseline="2730" dirty="0" smtClean="0">
                <a:solidFill>
                  <a:srgbClr val="FF0000"/>
                </a:solidFill>
                <a:latin typeface="Calibri"/>
                <a:cs typeface="Calibri"/>
              </a:rPr>
              <a:t> </a:t>
            </a:r>
            <a:r>
              <a:rPr sz="3200" b="1" spc="8" baseline="2730" dirty="0" smtClean="0">
                <a:solidFill>
                  <a:srgbClr val="FF0000"/>
                </a:solidFill>
                <a:latin typeface="Calibri"/>
                <a:cs typeface="Calibri"/>
              </a:rPr>
              <a:t>E</a:t>
            </a:r>
            <a:r>
              <a:rPr sz="3200" b="1" baseline="2730" dirty="0" smtClean="0">
                <a:solidFill>
                  <a:srgbClr val="FF0000"/>
                </a:solidFill>
                <a:latin typeface="Calibri"/>
                <a:cs typeface="Calibri"/>
              </a:rPr>
              <a:t>u</a:t>
            </a:r>
            <a:r>
              <a:rPr sz="3200" b="1" spc="-12" baseline="2730" dirty="0" smtClean="0">
                <a:solidFill>
                  <a:srgbClr val="FF0000"/>
                </a:solidFill>
                <a:latin typeface="Calibri"/>
                <a:cs typeface="Calibri"/>
              </a:rPr>
              <a:t>r</a:t>
            </a:r>
            <a:r>
              <a:rPr sz="3200" b="1" baseline="2730" dirty="0" smtClean="0">
                <a:solidFill>
                  <a:srgbClr val="FF0000"/>
                </a:solidFill>
                <a:latin typeface="Calibri"/>
                <a:cs typeface="Calibri"/>
              </a:rPr>
              <a:t>opean</a:t>
            </a:r>
            <a:r>
              <a:rPr sz="3200" b="1" spc="-68" baseline="2730" dirty="0" smtClean="0">
                <a:solidFill>
                  <a:srgbClr val="FF0000"/>
                </a:solidFill>
                <a:latin typeface="Calibri"/>
                <a:cs typeface="Calibri"/>
              </a:rPr>
              <a:t> </a:t>
            </a:r>
            <a:r>
              <a:rPr sz="3200" b="1" baseline="2730" dirty="0" smtClean="0">
                <a:solidFill>
                  <a:srgbClr val="FF0000"/>
                </a:solidFill>
                <a:latin typeface="Calibri"/>
                <a:cs typeface="Calibri"/>
              </a:rPr>
              <a:t>p</a:t>
            </a:r>
            <a:r>
              <a:rPr sz="3200" b="1" spc="-12" baseline="2730" dirty="0" smtClean="0">
                <a:solidFill>
                  <a:srgbClr val="FF0000"/>
                </a:solidFill>
                <a:latin typeface="Calibri"/>
                <a:cs typeface="Calibri"/>
              </a:rPr>
              <a:t>r</a:t>
            </a:r>
            <a:r>
              <a:rPr sz="3200" b="1" baseline="2730" dirty="0" smtClean="0">
                <a:solidFill>
                  <a:srgbClr val="FF0000"/>
                </a:solidFill>
                <a:latin typeface="Calibri"/>
                <a:cs typeface="Calibri"/>
              </a:rPr>
              <a:t>oblems</a:t>
            </a:r>
            <a:r>
              <a:rPr lang="it-IT" sz="3200" b="1" dirty="0" smtClean="0">
                <a:solidFill>
                  <a:srgbClr val="FF0000"/>
                </a:solidFill>
                <a:latin typeface="Calibri"/>
                <a:cs typeface="Calibri"/>
              </a:rPr>
              <a:t> </a:t>
            </a:r>
            <a:r>
              <a:rPr sz="3200" b="1" baseline="2730" dirty="0" smtClean="0">
                <a:solidFill>
                  <a:srgbClr val="FF0000"/>
                </a:solidFill>
                <a:latin typeface="Calibri"/>
                <a:cs typeface="Calibri"/>
              </a:rPr>
              <a:t>identified</a:t>
            </a:r>
            <a:r>
              <a:rPr sz="3200" b="1" spc="-19" baseline="2730" dirty="0" smtClean="0">
                <a:solidFill>
                  <a:srgbClr val="FF0000"/>
                </a:solidFill>
                <a:latin typeface="Calibri"/>
                <a:cs typeface="Calibri"/>
              </a:rPr>
              <a:t> </a:t>
            </a:r>
            <a:r>
              <a:rPr sz="3200" b="1" baseline="2730" dirty="0" smtClean="0">
                <a:solidFill>
                  <a:srgbClr val="FF0000"/>
                </a:solidFill>
                <a:latin typeface="Calibri"/>
                <a:cs typeface="Calibri"/>
              </a:rPr>
              <a:t>in</a:t>
            </a:r>
            <a:r>
              <a:rPr sz="3200" b="1" spc="-4" baseline="2730" dirty="0" smtClean="0">
                <a:solidFill>
                  <a:srgbClr val="FF0000"/>
                </a:solidFill>
                <a:latin typeface="Calibri"/>
                <a:cs typeface="Calibri"/>
              </a:rPr>
              <a:t> </a:t>
            </a:r>
            <a:r>
              <a:rPr sz="3200" b="1" spc="8" baseline="2730" dirty="0" smtClean="0">
                <a:solidFill>
                  <a:srgbClr val="FF0000"/>
                </a:solidFill>
                <a:latin typeface="Calibri"/>
                <a:cs typeface="Calibri"/>
              </a:rPr>
              <a:t>E</a:t>
            </a:r>
            <a:r>
              <a:rPr sz="3200" b="1" baseline="2730" dirty="0" smtClean="0">
                <a:solidFill>
                  <a:srgbClr val="FF0000"/>
                </a:solidFill>
                <a:latin typeface="Calibri"/>
                <a:cs typeface="Calibri"/>
              </a:rPr>
              <a:t>U</a:t>
            </a:r>
            <a:r>
              <a:rPr sz="3200" b="1" spc="-19" baseline="2730" dirty="0" smtClean="0">
                <a:solidFill>
                  <a:srgbClr val="FF0000"/>
                </a:solidFill>
                <a:latin typeface="Calibri"/>
                <a:cs typeface="Calibri"/>
              </a:rPr>
              <a:t> </a:t>
            </a:r>
            <a:r>
              <a:rPr sz="3200" b="1" baseline="2730" dirty="0" smtClean="0">
                <a:solidFill>
                  <a:srgbClr val="FF0000"/>
                </a:solidFill>
                <a:latin typeface="Calibri"/>
                <a:cs typeface="Calibri"/>
              </a:rPr>
              <a:t>policie</a:t>
            </a:r>
            <a:r>
              <a:rPr sz="3200" b="1" spc="-8" baseline="2730" dirty="0" smtClean="0">
                <a:solidFill>
                  <a:srgbClr val="FF0000"/>
                </a:solidFill>
                <a:latin typeface="Calibri"/>
                <a:cs typeface="Calibri"/>
              </a:rPr>
              <a:t>s</a:t>
            </a:r>
            <a:r>
              <a:rPr sz="3200" b="1" baseline="2730" dirty="0" smtClean="0">
                <a:solidFill>
                  <a:srgbClr val="3F3F3F"/>
                </a:solidFill>
                <a:latin typeface="Calibri"/>
                <a:cs typeface="Calibri"/>
              </a:rPr>
              <a:t>.</a:t>
            </a:r>
            <a:r>
              <a:rPr lang="it-IT" sz="3200" b="1" dirty="0" smtClean="0">
                <a:solidFill>
                  <a:srgbClr val="3F3F3F"/>
                </a:solidFill>
                <a:latin typeface="Calibri"/>
                <a:cs typeface="Calibri"/>
              </a:rPr>
              <a:t> </a:t>
            </a:r>
            <a:r>
              <a:rPr sz="3200" b="1" baseline="2730" dirty="0" smtClean="0">
                <a:solidFill>
                  <a:srgbClr val="3F3F3F"/>
                </a:solidFill>
                <a:latin typeface="Calibri"/>
                <a:cs typeface="Calibri"/>
              </a:rPr>
              <a:t>Ne</a:t>
            </a:r>
            <a:r>
              <a:rPr sz="3200" b="1" spc="-30" baseline="2730" dirty="0" smtClean="0">
                <a:solidFill>
                  <a:srgbClr val="3F3F3F"/>
                </a:solidFill>
                <a:latin typeface="Calibri"/>
                <a:cs typeface="Calibri"/>
              </a:rPr>
              <a:t>v</a:t>
            </a:r>
            <a:r>
              <a:rPr sz="3200" b="1" baseline="2730" dirty="0" smtClean="0">
                <a:solidFill>
                  <a:srgbClr val="3F3F3F"/>
                </a:solidFill>
                <a:latin typeface="Calibri"/>
                <a:cs typeface="Calibri"/>
              </a:rPr>
              <a:t>er</a:t>
            </a:r>
            <a:r>
              <a:rPr sz="3200" b="1" spc="-3" baseline="2730" dirty="0" smtClean="0">
                <a:solidFill>
                  <a:srgbClr val="3F3F3F"/>
                </a:solidFill>
                <a:latin typeface="Calibri"/>
                <a:cs typeface="Calibri"/>
              </a:rPr>
              <a:t> </a:t>
            </a:r>
            <a:r>
              <a:rPr sz="3200" b="1" baseline="2730" dirty="0" smtClean="0">
                <a:solidFill>
                  <a:srgbClr val="3F3F3F"/>
                </a:solidFill>
                <a:latin typeface="Calibri"/>
                <a:cs typeface="Calibri"/>
              </a:rPr>
              <a:t>gi</a:t>
            </a:r>
            <a:r>
              <a:rPr sz="3200" b="1" spc="-34" baseline="2730" dirty="0" smtClean="0">
                <a:solidFill>
                  <a:srgbClr val="3F3F3F"/>
                </a:solidFill>
                <a:latin typeface="Calibri"/>
                <a:cs typeface="Calibri"/>
              </a:rPr>
              <a:t>v</a:t>
            </a:r>
            <a:r>
              <a:rPr sz="3200" b="1" baseline="2730" dirty="0" smtClean="0">
                <a:solidFill>
                  <a:srgbClr val="3F3F3F"/>
                </a:solidFill>
                <a:latin typeface="Calibri"/>
                <a:cs typeface="Calibri"/>
              </a:rPr>
              <a:t>e</a:t>
            </a:r>
            <a:r>
              <a:rPr sz="3200" b="1" spc="-11" baseline="2730" dirty="0" smtClean="0">
                <a:solidFill>
                  <a:srgbClr val="3F3F3F"/>
                </a:solidFill>
                <a:latin typeface="Calibri"/>
                <a:cs typeface="Calibri"/>
              </a:rPr>
              <a:t> </a:t>
            </a:r>
            <a:r>
              <a:rPr sz="3200" b="1" baseline="2730" dirty="0" smtClean="0">
                <a:solidFill>
                  <a:srgbClr val="3F3F3F"/>
                </a:solidFill>
                <a:latin typeface="Calibri"/>
                <a:cs typeface="Calibri"/>
              </a:rPr>
              <a:t>the</a:t>
            </a:r>
            <a:r>
              <a:rPr sz="3200" b="1" spc="-15" baseline="2730" dirty="0" smtClean="0">
                <a:solidFill>
                  <a:srgbClr val="3F3F3F"/>
                </a:solidFill>
                <a:latin typeface="Calibri"/>
                <a:cs typeface="Calibri"/>
              </a:rPr>
              <a:t> </a:t>
            </a:r>
            <a:r>
              <a:rPr sz="3200" b="1" baseline="2730" dirty="0" smtClean="0">
                <a:solidFill>
                  <a:srgbClr val="3F3F3F"/>
                </a:solidFill>
                <a:latin typeface="Calibri"/>
                <a:cs typeface="Calibri"/>
              </a:rPr>
              <a:t>imp</a:t>
            </a:r>
            <a:r>
              <a:rPr sz="3200" b="1" spc="-17" baseline="2730" dirty="0" smtClean="0">
                <a:solidFill>
                  <a:srgbClr val="3F3F3F"/>
                </a:solidFill>
                <a:latin typeface="Calibri"/>
                <a:cs typeface="Calibri"/>
              </a:rPr>
              <a:t>r</a:t>
            </a:r>
            <a:r>
              <a:rPr sz="3200" b="1" baseline="2730" dirty="0" smtClean="0">
                <a:solidFill>
                  <a:srgbClr val="3F3F3F"/>
                </a:solidFill>
                <a:latin typeface="Calibri"/>
                <a:cs typeface="Calibri"/>
              </a:rPr>
              <a:t>e</a:t>
            </a:r>
            <a:r>
              <a:rPr sz="3200" b="1" spc="-17" baseline="2730" dirty="0" smtClean="0">
                <a:solidFill>
                  <a:srgbClr val="3F3F3F"/>
                </a:solidFill>
                <a:latin typeface="Calibri"/>
                <a:cs typeface="Calibri"/>
              </a:rPr>
              <a:t>s</a:t>
            </a:r>
            <a:r>
              <a:rPr sz="3200" b="1" spc="-8" baseline="2730" dirty="0" smtClean="0">
                <a:solidFill>
                  <a:srgbClr val="3F3F3F"/>
                </a:solidFill>
                <a:latin typeface="Calibri"/>
                <a:cs typeface="Calibri"/>
              </a:rPr>
              <a:t>s</a:t>
            </a:r>
            <a:r>
              <a:rPr sz="3200" b="1" baseline="2730" dirty="0" smtClean="0">
                <a:solidFill>
                  <a:srgbClr val="3F3F3F"/>
                </a:solidFill>
                <a:latin typeface="Calibri"/>
                <a:cs typeface="Calibri"/>
              </a:rPr>
              <a:t>ion th</a:t>
            </a:r>
            <a:r>
              <a:rPr sz="3200" b="1" spc="-4" baseline="2730" dirty="0" smtClean="0">
                <a:solidFill>
                  <a:srgbClr val="3F3F3F"/>
                </a:solidFill>
                <a:latin typeface="Calibri"/>
                <a:cs typeface="Calibri"/>
              </a:rPr>
              <a:t>a</a:t>
            </a:r>
            <a:r>
              <a:rPr sz="3200" b="1" baseline="2730" dirty="0" smtClean="0">
                <a:solidFill>
                  <a:srgbClr val="3F3F3F"/>
                </a:solidFill>
                <a:latin typeface="Calibri"/>
                <a:cs typeface="Calibri"/>
              </a:rPr>
              <a:t>t</a:t>
            </a:r>
            <a:r>
              <a:rPr sz="3200" b="1" spc="-20" baseline="2730" dirty="0" smtClean="0">
                <a:solidFill>
                  <a:srgbClr val="3F3F3F"/>
                </a:solidFill>
                <a:latin typeface="Calibri"/>
                <a:cs typeface="Calibri"/>
              </a:rPr>
              <a:t> </a:t>
            </a:r>
            <a:r>
              <a:rPr sz="3200" b="1" spc="-12" baseline="2730" dirty="0" smtClean="0">
                <a:solidFill>
                  <a:srgbClr val="3F3F3F"/>
                </a:solidFill>
                <a:latin typeface="Calibri"/>
                <a:cs typeface="Calibri"/>
              </a:rPr>
              <a:t>y</a:t>
            </a:r>
            <a:r>
              <a:rPr sz="3200" b="1" baseline="2730" dirty="0" smtClean="0">
                <a:solidFill>
                  <a:srgbClr val="3F3F3F"/>
                </a:solidFill>
                <a:latin typeface="Calibri"/>
                <a:cs typeface="Calibri"/>
              </a:rPr>
              <a:t>ou</a:t>
            </a:r>
            <a:r>
              <a:rPr sz="3200" b="1" spc="-31" baseline="2730" dirty="0" smtClean="0">
                <a:solidFill>
                  <a:srgbClr val="3F3F3F"/>
                </a:solidFill>
                <a:latin typeface="Calibri"/>
                <a:cs typeface="Calibri"/>
              </a:rPr>
              <a:t> </a:t>
            </a:r>
            <a:r>
              <a:rPr sz="3200" b="1" baseline="2730" dirty="0" smtClean="0">
                <a:solidFill>
                  <a:srgbClr val="3F3F3F"/>
                </a:solidFill>
                <a:latin typeface="Calibri"/>
                <a:cs typeface="Calibri"/>
              </a:rPr>
              <a:t>a</a:t>
            </a:r>
            <a:r>
              <a:rPr sz="3200" b="1" spc="-12" baseline="2730" dirty="0" smtClean="0">
                <a:solidFill>
                  <a:srgbClr val="3F3F3F"/>
                </a:solidFill>
                <a:latin typeface="Calibri"/>
                <a:cs typeface="Calibri"/>
              </a:rPr>
              <a:t>r</a:t>
            </a:r>
            <a:r>
              <a:rPr sz="3200" b="1" baseline="2730" dirty="0" smtClean="0">
                <a:solidFill>
                  <a:srgbClr val="3F3F3F"/>
                </a:solidFill>
                <a:latin typeface="Calibri"/>
                <a:cs typeface="Calibri"/>
              </a:rPr>
              <a:t>e</a:t>
            </a:r>
            <a:r>
              <a:rPr sz="3200" b="1" spc="-23" baseline="2730" dirty="0" smtClean="0">
                <a:solidFill>
                  <a:srgbClr val="3F3F3F"/>
                </a:solidFill>
                <a:latin typeface="Calibri"/>
                <a:cs typeface="Calibri"/>
              </a:rPr>
              <a:t> </a:t>
            </a:r>
            <a:r>
              <a:rPr sz="3200" b="1" baseline="2730" dirty="0" smtClean="0">
                <a:solidFill>
                  <a:srgbClr val="3F3F3F"/>
                </a:solidFill>
                <a:latin typeface="Calibri"/>
                <a:cs typeface="Calibri"/>
              </a:rPr>
              <a:t>writing</a:t>
            </a:r>
            <a:r>
              <a:rPr sz="3200" b="1" spc="-23" baseline="2730" dirty="0" smtClean="0">
                <a:solidFill>
                  <a:srgbClr val="3F3F3F"/>
                </a:solidFill>
                <a:latin typeface="Calibri"/>
                <a:cs typeface="Calibri"/>
              </a:rPr>
              <a:t> </a:t>
            </a:r>
            <a:r>
              <a:rPr sz="3200" b="1" baseline="2730" dirty="0" smtClean="0">
                <a:solidFill>
                  <a:srgbClr val="3F3F3F"/>
                </a:solidFill>
                <a:latin typeface="Calibri"/>
                <a:cs typeface="Calibri"/>
              </a:rPr>
              <a:t>a</a:t>
            </a:r>
            <a:r>
              <a:rPr lang="it-IT" sz="3200" b="1" dirty="0" smtClean="0">
                <a:latin typeface="Calibri"/>
                <a:cs typeface="Calibri"/>
              </a:rPr>
              <a:t> </a:t>
            </a:r>
            <a:r>
              <a:rPr sz="3200" b="1" baseline="2730" dirty="0" smtClean="0">
                <a:solidFill>
                  <a:srgbClr val="3F3F3F"/>
                </a:solidFill>
                <a:latin typeface="Calibri"/>
                <a:cs typeface="Calibri"/>
              </a:rPr>
              <a:t>p</a:t>
            </a:r>
            <a:r>
              <a:rPr sz="3200" b="1" spc="-12" baseline="2730" dirty="0" smtClean="0">
                <a:solidFill>
                  <a:srgbClr val="3F3F3F"/>
                </a:solidFill>
                <a:latin typeface="Calibri"/>
                <a:cs typeface="Calibri"/>
              </a:rPr>
              <a:t>r</a:t>
            </a:r>
            <a:r>
              <a:rPr sz="3200" b="1" baseline="2730" dirty="0" smtClean="0">
                <a:solidFill>
                  <a:srgbClr val="3F3F3F"/>
                </a:solidFill>
                <a:latin typeface="Calibri"/>
                <a:cs typeface="Calibri"/>
              </a:rPr>
              <a:t>oject</a:t>
            </a:r>
            <a:r>
              <a:rPr sz="3200" b="1" spc="-41" baseline="2730" dirty="0" smtClean="0">
                <a:solidFill>
                  <a:srgbClr val="3F3F3F"/>
                </a:solidFill>
                <a:latin typeface="Calibri"/>
                <a:cs typeface="Calibri"/>
              </a:rPr>
              <a:t> </a:t>
            </a:r>
            <a:r>
              <a:rPr sz="3200" b="1" baseline="2730" dirty="0" smtClean="0">
                <a:solidFill>
                  <a:srgbClr val="3F3F3F"/>
                </a:solidFill>
                <a:latin typeface="Calibri"/>
                <a:cs typeface="Calibri"/>
              </a:rPr>
              <a:t>be</a:t>
            </a:r>
            <a:r>
              <a:rPr sz="3200" b="1" spc="-22" baseline="2730" dirty="0" smtClean="0">
                <a:solidFill>
                  <a:srgbClr val="3F3F3F"/>
                </a:solidFill>
                <a:latin typeface="Calibri"/>
                <a:cs typeface="Calibri"/>
              </a:rPr>
              <a:t>c</a:t>
            </a:r>
            <a:r>
              <a:rPr sz="3200" b="1" baseline="2730" dirty="0" smtClean="0">
                <a:solidFill>
                  <a:srgbClr val="3F3F3F"/>
                </a:solidFill>
                <a:latin typeface="Calibri"/>
                <a:cs typeface="Calibri"/>
              </a:rPr>
              <a:t>au</a:t>
            </a:r>
            <a:r>
              <a:rPr sz="3200" b="1" spc="4" baseline="2730" dirty="0" smtClean="0">
                <a:solidFill>
                  <a:srgbClr val="3F3F3F"/>
                </a:solidFill>
                <a:latin typeface="Calibri"/>
                <a:cs typeface="Calibri"/>
              </a:rPr>
              <a:t>s</a:t>
            </a:r>
            <a:r>
              <a:rPr sz="3200" b="1" baseline="2730" dirty="0" smtClean="0">
                <a:solidFill>
                  <a:srgbClr val="3F3F3F"/>
                </a:solidFill>
                <a:latin typeface="Calibri"/>
                <a:cs typeface="Calibri"/>
              </a:rPr>
              <a:t>e</a:t>
            </a:r>
            <a:r>
              <a:rPr sz="3200" b="1" spc="-18" baseline="2730" dirty="0" smtClean="0">
                <a:solidFill>
                  <a:srgbClr val="3F3F3F"/>
                </a:solidFill>
                <a:latin typeface="Calibri"/>
                <a:cs typeface="Calibri"/>
              </a:rPr>
              <a:t> </a:t>
            </a:r>
            <a:r>
              <a:rPr sz="3200" b="1" baseline="2730" dirty="0" smtClean="0">
                <a:solidFill>
                  <a:srgbClr val="3F3F3F"/>
                </a:solidFill>
                <a:latin typeface="Calibri"/>
                <a:cs typeface="Calibri"/>
              </a:rPr>
              <a:t>tr</a:t>
            </a:r>
            <a:r>
              <a:rPr sz="3200" b="1" spc="12" baseline="2730" dirty="0" smtClean="0">
                <a:solidFill>
                  <a:srgbClr val="3F3F3F"/>
                </a:solidFill>
                <a:latin typeface="Calibri"/>
                <a:cs typeface="Calibri"/>
              </a:rPr>
              <a:t>y</a:t>
            </a:r>
            <a:r>
              <a:rPr sz="3200" b="1" baseline="2730" dirty="0" smtClean="0">
                <a:solidFill>
                  <a:srgbClr val="3F3F3F"/>
                </a:solidFill>
                <a:latin typeface="Calibri"/>
                <a:cs typeface="Calibri"/>
              </a:rPr>
              <a:t>ing</a:t>
            </a:r>
            <a:r>
              <a:rPr sz="3200" b="1" spc="-32" baseline="2730" dirty="0" smtClean="0">
                <a:solidFill>
                  <a:srgbClr val="3F3F3F"/>
                </a:solidFill>
                <a:latin typeface="Calibri"/>
                <a:cs typeface="Calibri"/>
              </a:rPr>
              <a:t> </a:t>
            </a:r>
            <a:r>
              <a:rPr sz="3200" b="1" spc="-17" baseline="2730" dirty="0" smtClean="0">
                <a:solidFill>
                  <a:srgbClr val="3F3F3F"/>
                </a:solidFill>
                <a:latin typeface="Calibri"/>
                <a:cs typeface="Calibri"/>
              </a:rPr>
              <a:t>t</a:t>
            </a:r>
            <a:r>
              <a:rPr sz="3200" b="1" baseline="2730" dirty="0" smtClean="0">
                <a:solidFill>
                  <a:srgbClr val="3F3F3F"/>
                </a:solidFill>
                <a:latin typeface="Calibri"/>
                <a:cs typeface="Calibri"/>
              </a:rPr>
              <a:t>o</a:t>
            </a:r>
            <a:r>
              <a:rPr sz="3200" b="1" spc="-6" baseline="2730" dirty="0" smtClean="0">
                <a:solidFill>
                  <a:srgbClr val="3F3F3F"/>
                </a:solidFill>
                <a:latin typeface="Calibri"/>
                <a:cs typeface="Calibri"/>
              </a:rPr>
              <a:t> </a:t>
            </a:r>
            <a:r>
              <a:rPr sz="3200" b="1" spc="-22" baseline="2730" dirty="0" smtClean="0">
                <a:solidFill>
                  <a:srgbClr val="3F3F3F"/>
                </a:solidFill>
                <a:latin typeface="Calibri"/>
                <a:cs typeface="Calibri"/>
              </a:rPr>
              <a:t>g</a:t>
            </a:r>
            <a:r>
              <a:rPr sz="3200" b="1" baseline="2730" dirty="0" smtClean="0">
                <a:solidFill>
                  <a:srgbClr val="3F3F3F"/>
                </a:solidFill>
                <a:latin typeface="Calibri"/>
                <a:cs typeface="Calibri"/>
              </a:rPr>
              <a:t>et </a:t>
            </a:r>
            <a:r>
              <a:rPr sz="3200" b="1" spc="-8" baseline="2730" dirty="0" smtClean="0">
                <a:solidFill>
                  <a:srgbClr val="3F3F3F"/>
                </a:solidFill>
                <a:latin typeface="Calibri"/>
                <a:cs typeface="Calibri"/>
              </a:rPr>
              <a:t>f</a:t>
            </a:r>
            <a:r>
              <a:rPr sz="3200" b="1" baseline="2730" dirty="0" smtClean="0">
                <a:solidFill>
                  <a:srgbClr val="3F3F3F"/>
                </a:solidFill>
                <a:latin typeface="Calibri"/>
                <a:cs typeface="Calibri"/>
              </a:rPr>
              <a:t>undin</a:t>
            </a:r>
            <a:r>
              <a:rPr sz="3200" b="1" spc="30" baseline="2730" dirty="0" smtClean="0">
                <a:solidFill>
                  <a:srgbClr val="3F3F3F"/>
                </a:solidFill>
                <a:latin typeface="Calibri"/>
                <a:cs typeface="Calibri"/>
              </a:rPr>
              <a:t>g</a:t>
            </a:r>
            <a:r>
              <a:rPr sz="3200" b="1" baseline="2730" dirty="0" smtClean="0">
                <a:solidFill>
                  <a:srgbClr val="3F3F3F"/>
                </a:solidFill>
                <a:latin typeface="Calibri"/>
                <a:cs typeface="Calibri"/>
              </a:rPr>
              <a:t>!</a:t>
            </a:r>
            <a:endParaRPr sz="3200" b="1" dirty="0">
              <a:latin typeface="Calibri"/>
              <a:cs typeface="Calibri"/>
            </a:endParaRPr>
          </a:p>
        </p:txBody>
      </p:sp>
      <p:sp>
        <p:nvSpPr>
          <p:cNvPr id="10" name="object 10"/>
          <p:cNvSpPr txBox="1"/>
          <p:nvPr/>
        </p:nvSpPr>
        <p:spPr>
          <a:xfrm>
            <a:off x="1120303" y="3156274"/>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9" name="object 9"/>
          <p:cNvSpPr txBox="1"/>
          <p:nvPr/>
        </p:nvSpPr>
        <p:spPr>
          <a:xfrm>
            <a:off x="1403648" y="3645024"/>
            <a:ext cx="5452329" cy="864096"/>
          </a:xfrm>
          <a:prstGeom prst="rect">
            <a:avLst/>
          </a:prstGeom>
        </p:spPr>
        <p:txBody>
          <a:bodyPr wrap="square" lIns="0" tIns="0" rIns="0" bIns="0" rtlCol="0">
            <a:noAutofit/>
          </a:bodyPr>
          <a:lstStyle/>
          <a:p>
            <a:pPr marL="11128">
              <a:lnSpc>
                <a:spcPts val="1866"/>
              </a:lnSpc>
              <a:spcBef>
                <a:spcPts val="93"/>
              </a:spcBef>
            </a:pPr>
            <a:r>
              <a:rPr sz="3200" b="1" baseline="2730" dirty="0" smtClean="0">
                <a:solidFill>
                  <a:srgbClr val="3F3F3F"/>
                </a:solidFill>
                <a:latin typeface="Calibri"/>
                <a:cs typeface="Calibri"/>
              </a:rPr>
              <a:t>Do</a:t>
            </a:r>
            <a:r>
              <a:rPr sz="3200" b="1" spc="12" baseline="2730" dirty="0" smtClean="0">
                <a:solidFill>
                  <a:srgbClr val="3F3F3F"/>
                </a:solidFill>
                <a:latin typeface="Calibri"/>
                <a:cs typeface="Calibri"/>
              </a:rPr>
              <a:t>n</a:t>
            </a:r>
            <a:r>
              <a:rPr sz="3200" b="1" spc="4" baseline="2730" dirty="0" smtClean="0">
                <a:solidFill>
                  <a:srgbClr val="3F3F3F"/>
                </a:solidFill>
                <a:latin typeface="Calibri"/>
                <a:cs typeface="Calibri"/>
              </a:rPr>
              <a:t>’</a:t>
            </a:r>
            <a:r>
              <a:rPr sz="3200" b="1" baseline="2730" dirty="0" smtClean="0">
                <a:solidFill>
                  <a:srgbClr val="3F3F3F"/>
                </a:solidFill>
                <a:latin typeface="Calibri"/>
                <a:cs typeface="Calibri"/>
              </a:rPr>
              <a:t>t</a:t>
            </a:r>
            <a:r>
              <a:rPr sz="3200" b="1" spc="-47" baseline="2730" dirty="0" smtClean="0">
                <a:solidFill>
                  <a:srgbClr val="3F3F3F"/>
                </a:solidFill>
                <a:latin typeface="Calibri"/>
                <a:cs typeface="Calibri"/>
              </a:rPr>
              <a:t> </a:t>
            </a:r>
            <a:r>
              <a:rPr sz="3200" b="1" spc="-22" baseline="2730" dirty="0" smtClean="0">
                <a:solidFill>
                  <a:srgbClr val="3F3F3F"/>
                </a:solidFill>
                <a:latin typeface="Calibri"/>
                <a:cs typeface="Calibri"/>
              </a:rPr>
              <a:t>c</a:t>
            </a:r>
            <a:r>
              <a:rPr sz="3200" b="1" baseline="2730" dirty="0" smtClean="0">
                <a:solidFill>
                  <a:srgbClr val="3F3F3F"/>
                </a:solidFill>
                <a:latin typeface="Calibri"/>
                <a:cs typeface="Calibri"/>
              </a:rPr>
              <a:t>on</a:t>
            </a:r>
            <a:r>
              <a:rPr sz="3200" b="1" spc="4" baseline="2730" dirty="0" smtClean="0">
                <a:solidFill>
                  <a:srgbClr val="3F3F3F"/>
                </a:solidFill>
                <a:latin typeface="Calibri"/>
                <a:cs typeface="Calibri"/>
              </a:rPr>
              <a:t>s</a:t>
            </a:r>
            <a:r>
              <a:rPr sz="3200" b="1" baseline="2730" dirty="0" smtClean="0">
                <a:solidFill>
                  <a:srgbClr val="3F3F3F"/>
                </a:solidFill>
                <a:latin typeface="Calibri"/>
                <a:cs typeface="Calibri"/>
              </a:rPr>
              <a:t>ide</a:t>
            </a:r>
            <a:r>
              <a:rPr sz="3200" b="1" spc="-39" baseline="2730" dirty="0" smtClean="0">
                <a:solidFill>
                  <a:srgbClr val="3F3F3F"/>
                </a:solidFill>
                <a:latin typeface="Calibri"/>
                <a:cs typeface="Calibri"/>
              </a:rPr>
              <a:t>r</a:t>
            </a:r>
            <a:r>
              <a:rPr sz="3200" b="1" spc="-17" baseline="2730" dirty="0" smtClean="0">
                <a:solidFill>
                  <a:srgbClr val="3F3F3F"/>
                </a:solidFill>
                <a:latin typeface="Calibri"/>
                <a:cs typeface="Calibri"/>
              </a:rPr>
              <a:t>at</a:t>
            </a:r>
            <a:r>
              <a:rPr sz="3200" b="1" baseline="2730" dirty="0" smtClean="0">
                <a:solidFill>
                  <a:srgbClr val="3F3F3F"/>
                </a:solidFill>
                <a:latin typeface="Calibri"/>
                <a:cs typeface="Calibri"/>
              </a:rPr>
              <a:t>e</a:t>
            </a:r>
            <a:r>
              <a:rPr sz="3200" b="1" spc="-22" baseline="2730" dirty="0" smtClean="0">
                <a:solidFill>
                  <a:srgbClr val="3F3F3F"/>
                </a:solidFill>
                <a:latin typeface="Calibri"/>
                <a:cs typeface="Calibri"/>
              </a:rPr>
              <a:t> </a:t>
            </a:r>
            <a:r>
              <a:rPr sz="3200" b="1" baseline="2730" dirty="0" smtClean="0">
                <a:solidFill>
                  <a:srgbClr val="3F3F3F"/>
                </a:solidFill>
                <a:latin typeface="Calibri"/>
                <a:cs typeface="Calibri"/>
              </a:rPr>
              <a:t>only</a:t>
            </a:r>
            <a:r>
              <a:rPr sz="3200" b="1" spc="-30" baseline="2730" dirty="0" smtClean="0">
                <a:solidFill>
                  <a:srgbClr val="3F3F3F"/>
                </a:solidFill>
                <a:latin typeface="Calibri"/>
                <a:cs typeface="Calibri"/>
              </a:rPr>
              <a:t> </a:t>
            </a:r>
            <a:r>
              <a:rPr lang="it-IT" sz="3200" b="1" spc="-30" baseline="2730" dirty="0" smtClean="0">
                <a:solidFill>
                  <a:srgbClr val="3F3F3F"/>
                </a:solidFill>
                <a:latin typeface="Calibri"/>
                <a:cs typeface="Calibri"/>
              </a:rPr>
              <a:t>the </a:t>
            </a:r>
            <a:r>
              <a:rPr sz="3200" b="1" spc="-8" baseline="2730" dirty="0" smtClean="0">
                <a:solidFill>
                  <a:srgbClr val="3F3F3F"/>
                </a:solidFill>
                <a:latin typeface="Calibri"/>
                <a:cs typeface="Calibri"/>
              </a:rPr>
              <a:t>s</a:t>
            </a:r>
            <a:r>
              <a:rPr sz="3200" b="1" baseline="2730" dirty="0" smtClean="0">
                <a:solidFill>
                  <a:srgbClr val="3F3F3F"/>
                </a:solidFill>
                <a:latin typeface="Calibri"/>
                <a:cs typeface="Calibri"/>
              </a:rPr>
              <a:t>cie</a:t>
            </a:r>
            <a:r>
              <a:rPr sz="3200" b="1" spc="-22" baseline="2730" dirty="0" smtClean="0">
                <a:solidFill>
                  <a:srgbClr val="3F3F3F"/>
                </a:solidFill>
                <a:latin typeface="Calibri"/>
                <a:cs typeface="Calibri"/>
              </a:rPr>
              <a:t>n</a:t>
            </a:r>
            <a:r>
              <a:rPr sz="3200" b="1" baseline="2730" dirty="0" smtClean="0">
                <a:solidFill>
                  <a:srgbClr val="3F3F3F"/>
                </a:solidFill>
                <a:latin typeface="Calibri"/>
                <a:cs typeface="Calibri"/>
              </a:rPr>
              <a:t>ti</a:t>
            </a:r>
            <a:r>
              <a:rPr sz="3200" b="1" spc="-4" baseline="2730" dirty="0" smtClean="0">
                <a:solidFill>
                  <a:srgbClr val="3F3F3F"/>
                </a:solidFill>
                <a:latin typeface="Calibri"/>
                <a:cs typeface="Calibri"/>
              </a:rPr>
              <a:t>f</a:t>
            </a:r>
            <a:r>
              <a:rPr sz="3200" b="1" baseline="2730" dirty="0" smtClean="0">
                <a:solidFill>
                  <a:srgbClr val="3F3F3F"/>
                </a:solidFill>
                <a:latin typeface="Calibri"/>
                <a:cs typeface="Calibri"/>
              </a:rPr>
              <a:t>ic</a:t>
            </a:r>
            <a:r>
              <a:rPr sz="3200" b="1" spc="20" baseline="2730" dirty="0" smtClean="0">
                <a:solidFill>
                  <a:srgbClr val="3F3F3F"/>
                </a:solidFill>
                <a:latin typeface="Calibri"/>
                <a:cs typeface="Calibri"/>
              </a:rPr>
              <a:t> </a:t>
            </a:r>
            <a:r>
              <a:rPr sz="3200" b="1" baseline="2730" dirty="0" smtClean="0">
                <a:solidFill>
                  <a:srgbClr val="3F3F3F"/>
                </a:solidFill>
                <a:latin typeface="Calibri"/>
                <a:cs typeface="Calibri"/>
              </a:rPr>
              <a:t>a</a:t>
            </a:r>
            <a:r>
              <a:rPr sz="3200" b="1" spc="-4" baseline="2730" dirty="0" smtClean="0">
                <a:solidFill>
                  <a:srgbClr val="3F3F3F"/>
                </a:solidFill>
                <a:latin typeface="Calibri"/>
                <a:cs typeface="Calibri"/>
              </a:rPr>
              <a:t>s</a:t>
            </a:r>
            <a:r>
              <a:rPr sz="3200" b="1" baseline="2730" dirty="0" smtClean="0">
                <a:solidFill>
                  <a:srgbClr val="3F3F3F"/>
                </a:solidFill>
                <a:latin typeface="Calibri"/>
                <a:cs typeface="Calibri"/>
              </a:rPr>
              <a:t>pects</a:t>
            </a:r>
            <a:r>
              <a:rPr sz="3200" b="1" spc="-13" baseline="2730" dirty="0" smtClean="0">
                <a:solidFill>
                  <a:srgbClr val="3F3F3F"/>
                </a:solidFill>
                <a:latin typeface="Calibri"/>
                <a:cs typeface="Calibri"/>
              </a:rPr>
              <a:t> </a:t>
            </a:r>
            <a:r>
              <a:rPr sz="3200" b="1" spc="-4" baseline="2730" dirty="0" smtClean="0">
                <a:solidFill>
                  <a:srgbClr val="3F3F3F"/>
                </a:solidFill>
                <a:latin typeface="Calibri"/>
                <a:cs typeface="Calibri"/>
              </a:rPr>
              <a:t>(</a:t>
            </a:r>
            <a:r>
              <a:rPr lang="it-IT" sz="4000" b="1" baseline="2730" dirty="0" err="1" smtClean="0">
                <a:solidFill>
                  <a:srgbClr val="3F3F3F"/>
                </a:solidFill>
                <a:latin typeface="Calibri"/>
                <a:cs typeface="Calibri"/>
              </a:rPr>
              <a:t>your</a:t>
            </a:r>
            <a:r>
              <a:rPr lang="it-IT" sz="3200" b="1" dirty="0" smtClean="0">
                <a:solidFill>
                  <a:srgbClr val="3F3F3F"/>
                </a:solidFill>
                <a:latin typeface="Calibri"/>
                <a:cs typeface="Calibri"/>
              </a:rPr>
              <a:t> </a:t>
            </a:r>
            <a:r>
              <a:rPr lang="it-IT" sz="3200" b="1" dirty="0" err="1" smtClean="0">
                <a:solidFill>
                  <a:srgbClr val="3F3F3F"/>
                </a:solidFill>
                <a:latin typeface="Calibri"/>
                <a:cs typeface="Calibri"/>
              </a:rPr>
              <a:t>draft</a:t>
            </a:r>
            <a:r>
              <a:rPr lang="it-IT" sz="3200" b="1" dirty="0" smtClean="0">
                <a:solidFill>
                  <a:srgbClr val="3F3F3F"/>
                </a:solidFill>
                <a:latin typeface="Calibri"/>
                <a:cs typeface="Calibri"/>
              </a:rPr>
              <a:t> </a:t>
            </a:r>
            <a:r>
              <a:rPr lang="it-IT" sz="3200" b="1" dirty="0" err="1" smtClean="0">
                <a:solidFill>
                  <a:srgbClr val="3F3F3F"/>
                </a:solidFill>
                <a:latin typeface="Calibri"/>
                <a:cs typeface="Calibri"/>
              </a:rPr>
              <a:t>is</a:t>
            </a:r>
            <a:r>
              <a:rPr lang="it-IT" sz="3200" b="1" dirty="0" smtClean="0">
                <a:solidFill>
                  <a:srgbClr val="3F3F3F"/>
                </a:solidFill>
                <a:latin typeface="Calibri"/>
                <a:cs typeface="Calibri"/>
              </a:rPr>
              <a:t> </a:t>
            </a:r>
            <a:r>
              <a:rPr sz="3200" b="1" spc="11" baseline="2730" dirty="0" smtClean="0">
                <a:solidFill>
                  <a:srgbClr val="3F3F3F"/>
                </a:solidFill>
                <a:latin typeface="Calibri"/>
                <a:cs typeface="Calibri"/>
              </a:rPr>
              <a:t> </a:t>
            </a:r>
            <a:r>
              <a:rPr sz="3200" b="1" baseline="2730" dirty="0" smtClean="0">
                <a:solidFill>
                  <a:srgbClr val="3F3F3F"/>
                </a:solidFill>
                <a:latin typeface="Calibri"/>
                <a:cs typeface="Calibri"/>
              </a:rPr>
              <a:t>is</a:t>
            </a:r>
            <a:r>
              <a:rPr lang="it-IT" sz="3200" b="1" dirty="0" smtClean="0">
                <a:latin typeface="Calibri"/>
                <a:cs typeface="Calibri"/>
              </a:rPr>
              <a:t> </a:t>
            </a:r>
            <a:r>
              <a:rPr sz="3200" b="1" baseline="2730" dirty="0" smtClean="0">
                <a:solidFill>
                  <a:srgbClr val="3F3F3F"/>
                </a:solidFill>
                <a:latin typeface="Calibri"/>
                <a:cs typeface="Calibri"/>
              </a:rPr>
              <a:t>al</a:t>
            </a:r>
            <a:r>
              <a:rPr sz="3200" b="1" spc="-4" baseline="2730" dirty="0" smtClean="0">
                <a:solidFill>
                  <a:srgbClr val="3F3F3F"/>
                </a:solidFill>
                <a:latin typeface="Calibri"/>
                <a:cs typeface="Calibri"/>
              </a:rPr>
              <a:t>s</a:t>
            </a:r>
            <a:r>
              <a:rPr sz="3200" b="1" baseline="2730" dirty="0" smtClean="0">
                <a:solidFill>
                  <a:srgbClr val="3F3F3F"/>
                </a:solidFill>
                <a:latin typeface="Calibri"/>
                <a:cs typeface="Calibri"/>
              </a:rPr>
              <a:t>o</a:t>
            </a:r>
            <a:r>
              <a:rPr sz="3200" b="1" spc="2" baseline="2730" dirty="0" smtClean="0">
                <a:solidFill>
                  <a:srgbClr val="3F3F3F"/>
                </a:solidFill>
                <a:latin typeface="Calibri"/>
                <a:cs typeface="Calibri"/>
              </a:rPr>
              <a:t> </a:t>
            </a:r>
            <a:r>
              <a:rPr lang="it-IT" sz="3200" b="1" spc="2" baseline="2730" dirty="0" smtClean="0">
                <a:solidFill>
                  <a:srgbClr val="3F3F3F"/>
                </a:solidFill>
                <a:latin typeface="Calibri"/>
                <a:cs typeface="Calibri"/>
              </a:rPr>
              <a:t>a </a:t>
            </a:r>
            <a:r>
              <a:rPr sz="3200" b="1" baseline="2730" dirty="0" smtClean="0">
                <a:solidFill>
                  <a:srgbClr val="3F3F3F"/>
                </a:solidFill>
                <a:latin typeface="Calibri"/>
                <a:cs typeface="Calibri"/>
              </a:rPr>
              <a:t>politi</a:t>
            </a:r>
            <a:r>
              <a:rPr sz="3200" b="1" spc="-8" baseline="2730" dirty="0" smtClean="0">
                <a:solidFill>
                  <a:srgbClr val="3F3F3F"/>
                </a:solidFill>
                <a:latin typeface="Calibri"/>
                <a:cs typeface="Calibri"/>
              </a:rPr>
              <a:t>c</a:t>
            </a:r>
            <a:r>
              <a:rPr sz="3200" b="1" baseline="2730" dirty="0" smtClean="0">
                <a:solidFill>
                  <a:srgbClr val="3F3F3F"/>
                </a:solidFill>
                <a:latin typeface="Calibri"/>
                <a:cs typeface="Calibri"/>
              </a:rPr>
              <a:t>a</a:t>
            </a:r>
            <a:r>
              <a:rPr sz="3200" b="1" spc="4" baseline="2730" dirty="0" smtClean="0">
                <a:solidFill>
                  <a:srgbClr val="3F3F3F"/>
                </a:solidFill>
                <a:latin typeface="Calibri"/>
                <a:cs typeface="Calibri"/>
              </a:rPr>
              <a:t>l</a:t>
            </a:r>
            <a:r>
              <a:rPr sz="3200" b="1" baseline="2730" dirty="0" smtClean="0">
                <a:solidFill>
                  <a:srgbClr val="3F3F3F"/>
                </a:solidFill>
                <a:latin typeface="Calibri"/>
                <a:cs typeface="Calibri"/>
              </a:rPr>
              <a:t>,</a:t>
            </a:r>
            <a:r>
              <a:rPr sz="3200" b="1" spc="-29" baseline="2730" dirty="0" smtClean="0">
                <a:solidFill>
                  <a:srgbClr val="3F3F3F"/>
                </a:solidFill>
                <a:latin typeface="Calibri"/>
                <a:cs typeface="Calibri"/>
              </a:rPr>
              <a:t> </a:t>
            </a:r>
            <a:r>
              <a:rPr sz="3200" b="1" baseline="2730" dirty="0" smtClean="0">
                <a:solidFill>
                  <a:srgbClr val="3F3F3F"/>
                </a:solidFill>
                <a:latin typeface="Calibri"/>
                <a:cs typeface="Calibri"/>
              </a:rPr>
              <a:t>e</a:t>
            </a:r>
            <a:r>
              <a:rPr sz="3200" b="1" spc="-30" baseline="2730" dirty="0" smtClean="0">
                <a:solidFill>
                  <a:srgbClr val="3F3F3F"/>
                </a:solidFill>
                <a:latin typeface="Calibri"/>
                <a:cs typeface="Calibri"/>
              </a:rPr>
              <a:t>c</a:t>
            </a:r>
            <a:r>
              <a:rPr sz="3200" b="1" baseline="2730" dirty="0" smtClean="0">
                <a:solidFill>
                  <a:srgbClr val="3F3F3F"/>
                </a:solidFill>
                <a:latin typeface="Calibri"/>
                <a:cs typeface="Calibri"/>
              </a:rPr>
              <a:t>onomi</a:t>
            </a:r>
            <a:r>
              <a:rPr sz="3200" b="1" spc="-12" baseline="2730" dirty="0" smtClean="0">
                <a:solidFill>
                  <a:srgbClr val="3F3F3F"/>
                </a:solidFill>
                <a:latin typeface="Calibri"/>
                <a:cs typeface="Calibri"/>
              </a:rPr>
              <a:t>c</a:t>
            </a:r>
            <a:r>
              <a:rPr sz="3200" b="1" baseline="2730" dirty="0" smtClean="0">
                <a:solidFill>
                  <a:srgbClr val="3F3F3F"/>
                </a:solidFill>
                <a:latin typeface="Calibri"/>
                <a:cs typeface="Calibri"/>
              </a:rPr>
              <a:t>al</a:t>
            </a:r>
            <a:r>
              <a:rPr sz="3200" b="1" spc="-33" baseline="2730" dirty="0" smtClean="0">
                <a:solidFill>
                  <a:srgbClr val="3F3F3F"/>
                </a:solidFill>
                <a:latin typeface="Calibri"/>
                <a:cs typeface="Calibri"/>
              </a:rPr>
              <a:t> </a:t>
            </a:r>
            <a:r>
              <a:rPr sz="3200" b="1" baseline="2730" dirty="0" smtClean="0">
                <a:solidFill>
                  <a:srgbClr val="3F3F3F"/>
                </a:solidFill>
                <a:latin typeface="Calibri"/>
                <a:cs typeface="Calibri"/>
              </a:rPr>
              <a:t>and </a:t>
            </a:r>
            <a:r>
              <a:rPr sz="3200" b="1" spc="-8" baseline="2730" dirty="0" smtClean="0">
                <a:solidFill>
                  <a:srgbClr val="3F3F3F"/>
                </a:solidFill>
                <a:latin typeface="Calibri"/>
                <a:cs typeface="Calibri"/>
              </a:rPr>
              <a:t>s</a:t>
            </a:r>
            <a:r>
              <a:rPr sz="3200" b="1" baseline="2730" dirty="0" smtClean="0">
                <a:solidFill>
                  <a:srgbClr val="3F3F3F"/>
                </a:solidFill>
                <a:latin typeface="Calibri"/>
                <a:cs typeface="Calibri"/>
              </a:rPr>
              <a:t>ocial</a:t>
            </a:r>
            <a:r>
              <a:rPr lang="it-IT" sz="3200" b="1" baseline="2730" dirty="0" smtClean="0">
                <a:solidFill>
                  <a:srgbClr val="3F3F3F"/>
                </a:solidFill>
                <a:latin typeface="Calibri"/>
                <a:cs typeface="Calibri"/>
              </a:rPr>
              <a:t> </a:t>
            </a:r>
            <a:r>
              <a:rPr lang="it-IT" sz="3200" b="1" baseline="2730" dirty="0" err="1" smtClean="0">
                <a:solidFill>
                  <a:srgbClr val="3F3F3F"/>
                </a:solidFill>
                <a:latin typeface="Calibri"/>
                <a:cs typeface="Calibri"/>
              </a:rPr>
              <a:t>paper</a:t>
            </a:r>
            <a:r>
              <a:rPr sz="3200" b="1" baseline="2730" dirty="0" smtClean="0">
                <a:solidFill>
                  <a:srgbClr val="3F3F3F"/>
                </a:solidFill>
                <a:latin typeface="Calibri"/>
                <a:cs typeface="Calibri"/>
              </a:rPr>
              <a:t>!</a:t>
            </a:r>
            <a:endParaRPr sz="3200" b="1" dirty="0">
              <a:latin typeface="Calibri"/>
              <a:cs typeface="Calibri"/>
            </a:endParaRPr>
          </a:p>
        </p:txBody>
      </p:sp>
      <p:sp>
        <p:nvSpPr>
          <p:cNvPr id="8" name="object 8"/>
          <p:cNvSpPr txBox="1"/>
          <p:nvPr/>
        </p:nvSpPr>
        <p:spPr>
          <a:xfrm>
            <a:off x="6869946" y="3170098"/>
            <a:ext cx="1057663" cy="252227"/>
          </a:xfrm>
          <a:prstGeom prst="rect">
            <a:avLst/>
          </a:prstGeom>
        </p:spPr>
        <p:txBody>
          <a:bodyPr wrap="square" lIns="0" tIns="0" rIns="0" bIns="0" rtlCol="0">
            <a:noAutofit/>
          </a:bodyPr>
          <a:lstStyle/>
          <a:p>
            <a:pPr marL="11128">
              <a:lnSpc>
                <a:spcPts val="1866"/>
              </a:lnSpc>
              <a:spcBef>
                <a:spcPts val="93"/>
              </a:spcBef>
            </a:pPr>
            <a:endParaRPr dirty="0">
              <a:latin typeface="Calibri"/>
              <a:cs typeface="Calibri"/>
            </a:endParaRPr>
          </a:p>
        </p:txBody>
      </p:sp>
      <p:sp>
        <p:nvSpPr>
          <p:cNvPr id="7" name="object 7"/>
          <p:cNvSpPr txBox="1"/>
          <p:nvPr/>
        </p:nvSpPr>
        <p:spPr>
          <a:xfrm>
            <a:off x="1120303" y="3708596"/>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6" name="object 6"/>
          <p:cNvSpPr txBox="1"/>
          <p:nvPr/>
        </p:nvSpPr>
        <p:spPr>
          <a:xfrm>
            <a:off x="1403648" y="3933056"/>
            <a:ext cx="3443930" cy="252227"/>
          </a:xfrm>
          <a:prstGeom prst="rect">
            <a:avLst/>
          </a:prstGeom>
        </p:spPr>
        <p:txBody>
          <a:bodyPr wrap="square" lIns="0" tIns="0" rIns="0" bIns="0" rtlCol="0">
            <a:noAutofit/>
          </a:bodyPr>
          <a:lstStyle/>
          <a:p>
            <a:pPr marL="11128">
              <a:lnSpc>
                <a:spcPts val="1866"/>
              </a:lnSpc>
              <a:spcBef>
                <a:spcPts val="93"/>
              </a:spcBef>
            </a:pPr>
            <a:endParaRPr dirty="0">
              <a:latin typeface="Calibri"/>
              <a:cs typeface="Calibri"/>
            </a:endParaRPr>
          </a:p>
        </p:txBody>
      </p:sp>
      <p:sp>
        <p:nvSpPr>
          <p:cNvPr id="5" name="object 5"/>
          <p:cNvSpPr txBox="1"/>
          <p:nvPr/>
        </p:nvSpPr>
        <p:spPr>
          <a:xfrm>
            <a:off x="4863044" y="3722420"/>
            <a:ext cx="1851888" cy="252227"/>
          </a:xfrm>
          <a:prstGeom prst="rect">
            <a:avLst/>
          </a:prstGeom>
        </p:spPr>
        <p:txBody>
          <a:bodyPr wrap="square" lIns="0" tIns="0" rIns="0" bIns="0" rtlCol="0">
            <a:noAutofit/>
          </a:bodyPr>
          <a:lstStyle/>
          <a:p>
            <a:pPr marL="11128">
              <a:lnSpc>
                <a:spcPts val="1866"/>
              </a:lnSpc>
              <a:spcBef>
                <a:spcPts val="93"/>
              </a:spcBef>
            </a:pPr>
            <a:endParaRPr dirty="0">
              <a:latin typeface="Calibri"/>
              <a:cs typeface="Calibri"/>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sz="1300" dirty="0" smtClean="0">
                <a:solidFill>
                  <a:srgbClr val="6A8DA1"/>
                </a:solidFill>
                <a:latin typeface="Times New Roman"/>
                <a:cs typeface="Times New Roman"/>
                <a:hlinkClick r:id="rId6"/>
              </a:rPr>
              <a:t>www.apre</a:t>
            </a:r>
            <a:r>
              <a:rPr sz="1300" dirty="0" smtClean="0">
                <a:solidFill>
                  <a:srgbClr val="837F7E"/>
                </a:solidFill>
                <a:latin typeface="Times New Roman"/>
                <a:cs typeface="Times New Roman"/>
                <a:hlinkClick r:id="rId6"/>
              </a:rPr>
              <a:t>.</a:t>
            </a:r>
            <a:r>
              <a:rPr sz="1300" dirty="0" smtClean="0">
                <a:solidFill>
                  <a:srgbClr val="6A8DA1"/>
                </a:solidFill>
                <a:latin typeface="Times New Roman"/>
                <a:cs typeface="Times New Roman"/>
                <a:hlinkClick r:id="rId6"/>
              </a:rPr>
              <a:t>it</a:t>
            </a:r>
            <a:endParaRPr sz="1300" dirty="0">
              <a:latin typeface="Times New Roman"/>
              <a:cs typeface="Times New Roman"/>
            </a:endParaRPr>
          </a:p>
        </p:txBody>
      </p:sp>
      <p:sp>
        <p:nvSpPr>
          <p:cNvPr id="3" name="object 3"/>
          <p:cNvSpPr txBox="1"/>
          <p:nvPr/>
        </p:nvSpPr>
        <p:spPr>
          <a:xfrm>
            <a:off x="7425102" y="6306597"/>
            <a:ext cx="196598" cy="183187"/>
          </a:xfrm>
          <a:prstGeom prst="rect">
            <a:avLst/>
          </a:prstGeom>
        </p:spPr>
        <p:txBody>
          <a:bodyPr wrap="square" lIns="0" tIns="0" rIns="0" bIns="0" rtlCol="0">
            <a:noAutofit/>
          </a:bodyPr>
          <a:lstStyle/>
          <a:p>
            <a:pPr marL="11128">
              <a:lnSpc>
                <a:spcPts val="1332"/>
              </a:lnSpc>
              <a:spcBef>
                <a:spcPts val="67"/>
              </a:spcBef>
            </a:pPr>
            <a:r>
              <a:rPr b="1" spc="-8" baseline="1950" dirty="0" smtClean="0">
                <a:solidFill>
                  <a:srgbClr val="FFFFFF"/>
                </a:solidFill>
                <a:latin typeface="Calibri"/>
                <a:cs typeface="Calibri"/>
              </a:rPr>
              <a:t>5</a:t>
            </a:r>
            <a:r>
              <a:rPr b="1" baseline="1950" dirty="0" smtClean="0">
                <a:solidFill>
                  <a:srgbClr val="FFFFFF"/>
                </a:solidFill>
                <a:latin typeface="Calibri"/>
                <a:cs typeface="Calibri"/>
              </a:rPr>
              <a:t>1</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sz="1400" baseline="2473" dirty="0" smtClean="0">
                <a:solidFill>
                  <a:srgbClr val="595959"/>
                </a:solidFill>
                <a:latin typeface="Symbol"/>
                <a:cs typeface="Symbol"/>
              </a:rPr>
              <a:t></a:t>
            </a:r>
            <a:r>
              <a:rPr sz="1400" spc="18" baseline="2635" dirty="0" smtClean="0">
                <a:solidFill>
                  <a:srgbClr val="595959"/>
                </a:solidFill>
                <a:latin typeface="Times New Roman"/>
                <a:cs typeface="Times New Roman"/>
              </a:rPr>
              <a:t> </a:t>
            </a:r>
            <a:r>
              <a:rPr sz="1400" spc="8" baseline="2482" dirty="0" smtClean="0">
                <a:solidFill>
                  <a:srgbClr val="595959"/>
                </a:solidFill>
                <a:latin typeface="Calibri"/>
                <a:cs typeface="Calibri"/>
              </a:rPr>
              <a:t>A</a:t>
            </a:r>
            <a:r>
              <a:rPr sz="1400" baseline="2482" dirty="0" smtClean="0">
                <a:solidFill>
                  <a:srgbClr val="595959"/>
                </a:solidFill>
                <a:latin typeface="Calibri"/>
                <a:cs typeface="Calibri"/>
              </a:rPr>
              <a:t>PRE</a:t>
            </a:r>
            <a:r>
              <a:rPr sz="1400" spc="-12" baseline="2482" dirty="0" smtClean="0">
                <a:solidFill>
                  <a:srgbClr val="595959"/>
                </a:solidFill>
                <a:latin typeface="Calibri"/>
                <a:cs typeface="Calibri"/>
              </a:rPr>
              <a:t> </a:t>
            </a:r>
            <a:r>
              <a:rPr sz="1400" spc="-8" baseline="2482" dirty="0" smtClean="0">
                <a:solidFill>
                  <a:srgbClr val="595959"/>
                </a:solidFill>
                <a:latin typeface="Calibri"/>
                <a:cs typeface="Calibri"/>
              </a:rPr>
              <a:t>201</a:t>
            </a:r>
            <a:r>
              <a:rPr sz="1400" baseline="2482" dirty="0" smtClean="0">
                <a:solidFill>
                  <a:srgbClr val="595959"/>
                </a:solidFill>
                <a:latin typeface="Calibri"/>
                <a:cs typeface="Calibri"/>
              </a:rPr>
              <a:t>3</a:t>
            </a:r>
            <a:endParaRPr sz="1000" dirty="0">
              <a:latin typeface="Calibri"/>
              <a:cs typeface="Calibri"/>
            </a:endParaRPr>
          </a:p>
        </p:txBody>
      </p:sp>
      <p:sp>
        <p:nvSpPr>
          <p:cNvPr id="18" name="Segnaposto data 17"/>
          <p:cNvSpPr>
            <a:spLocks noGrp="1"/>
          </p:cNvSpPr>
          <p:nvPr>
            <p:ph type="dt" sz="half" idx="6"/>
          </p:nvPr>
        </p:nvSpPr>
        <p:spPr/>
        <p:txBody>
          <a:bodyPr/>
          <a:lstStyle/>
          <a:p>
            <a:fld id="{B6514ED7-28FA-4F6D-9698-A55BAFA5A574}" type="datetime1">
              <a:rPr lang="en-GB" smtClean="0"/>
              <a:pPr/>
              <a:t>08/09/2017</a:t>
            </a:fld>
            <a:endParaRPr lang="en-US"/>
          </a:p>
        </p:txBody>
      </p:sp>
      <p:sp>
        <p:nvSpPr>
          <p:cNvPr id="19" name="Segnaposto piè di pagina 18"/>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p:txBody>
          <a:bodyPr>
            <a:normAutofit fontScale="90000"/>
          </a:bodyPr>
          <a:lstStyle/>
          <a:p>
            <a:r>
              <a:rPr lang="it-IT" sz="4000" b="1" smtClean="0"/>
              <a:t>SET Plan Integrated Roadmap</a:t>
            </a:r>
            <a:r>
              <a:rPr lang="it-IT" sz="4000" smtClean="0"/>
              <a:t> </a:t>
            </a:r>
            <a:br>
              <a:rPr lang="it-IT" sz="4000" smtClean="0"/>
            </a:br>
            <a:r>
              <a:rPr lang="it-IT" sz="3200" b="1" smtClean="0"/>
              <a:t>Energy system holistic approach</a:t>
            </a:r>
            <a:r>
              <a:rPr lang="it-IT" sz="4000" smtClean="0"/>
              <a:t> </a:t>
            </a:r>
          </a:p>
        </p:txBody>
      </p:sp>
      <p:pic>
        <p:nvPicPr>
          <p:cNvPr id="47107" name="Picture 4"/>
          <p:cNvPicPr>
            <a:picLocks noGrp="1" noChangeAspect="1" noChangeArrowheads="1"/>
          </p:cNvPicPr>
          <p:nvPr>
            <p:ph type="body" idx="1"/>
          </p:nvPr>
        </p:nvPicPr>
        <p:blipFill>
          <a:blip r:embed="rId2" cstate="print"/>
          <a:srcRect/>
          <a:stretch>
            <a:fillRect/>
          </a:stretch>
        </p:blipFill>
        <p:spPr>
          <a:xfrm>
            <a:off x="539552" y="1600200"/>
            <a:ext cx="7920879" cy="4709120"/>
          </a:xfrm>
          <a:noFill/>
        </p:spPr>
      </p:pic>
      <p:pic>
        <p:nvPicPr>
          <p:cNvPr id="47108" name="Picture 2"/>
          <p:cNvPicPr>
            <a:picLocks noChangeAspect="1" noChangeArrowheads="1"/>
          </p:cNvPicPr>
          <p:nvPr/>
        </p:nvPicPr>
        <p:blipFill>
          <a:blip r:embed="rId3" cstate="print"/>
          <a:srcRect l="10699" t="34077" r="60509" b="35406"/>
          <a:stretch>
            <a:fillRect/>
          </a:stretch>
        </p:blipFill>
        <p:spPr bwMode="auto">
          <a:xfrm>
            <a:off x="7812088" y="0"/>
            <a:ext cx="1331912" cy="1058863"/>
          </a:xfrm>
          <a:prstGeom prst="rect">
            <a:avLst/>
          </a:prstGeom>
          <a:noFill/>
          <a:ln w="9525">
            <a:noFill/>
            <a:miter lim="800000"/>
            <a:headEnd/>
            <a:tailEnd/>
          </a:ln>
        </p:spPr>
      </p:pic>
      <p:sp>
        <p:nvSpPr>
          <p:cNvPr id="5" name="Segnaposto piè di pagina 4"/>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6" name="Freccia a destra 5"/>
          <p:cNvSpPr/>
          <p:nvPr/>
        </p:nvSpPr>
        <p:spPr>
          <a:xfrm>
            <a:off x="683568" y="2276872"/>
            <a:ext cx="76238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3" descr="F:\Documents and Settings\Maranghi\Documenti\Università\Dottorato\Documenti\Immagini varie\horizon20200.jpg"/>
          <p:cNvPicPr>
            <a:picLocks noChangeAspect="1" noChangeArrowheads="1"/>
          </p:cNvPicPr>
          <p:nvPr/>
        </p:nvPicPr>
        <p:blipFill>
          <a:blip r:embed="rId4" cstate="print"/>
          <a:srcRect/>
          <a:stretch>
            <a:fillRect/>
          </a:stretch>
        </p:blipFill>
        <p:spPr bwMode="auto">
          <a:xfrm>
            <a:off x="7624763" y="0"/>
            <a:ext cx="1519237" cy="852488"/>
          </a:xfrm>
          <a:prstGeom prst="rect">
            <a:avLst/>
          </a:prstGeom>
          <a:noFill/>
          <a:ln w="9525">
            <a:noFill/>
            <a:miter lim="800000"/>
            <a:headEnd/>
            <a:tailEnd/>
          </a:ln>
        </p:spPr>
      </p:pic>
      <p:sp>
        <p:nvSpPr>
          <p:cNvPr id="8" name="Freccia a destra 7"/>
          <p:cNvSpPr/>
          <p:nvPr/>
        </p:nvSpPr>
        <p:spPr>
          <a:xfrm>
            <a:off x="467544" y="3573016"/>
            <a:ext cx="76238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a:off x="0" y="4581128"/>
            <a:ext cx="79788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data 9"/>
          <p:cNvSpPr>
            <a:spLocks noGrp="1"/>
          </p:cNvSpPr>
          <p:nvPr>
            <p:ph type="dt" sz="half" idx="10"/>
          </p:nvPr>
        </p:nvSpPr>
        <p:spPr/>
        <p:txBody>
          <a:bodyPr/>
          <a:lstStyle/>
          <a:p>
            <a:fld id="{23933DC4-546E-4402-9A10-45C06EC6F82E}" type="datetime1">
              <a:rPr lang="en-GB" smtClean="0"/>
              <a:pPr/>
              <a:t>08/09/2017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idx="4294967295"/>
          </p:nvPr>
        </p:nvSpPr>
        <p:spPr>
          <a:xfrm>
            <a:off x="501650" y="1988840"/>
            <a:ext cx="8642350" cy="1223963"/>
          </a:xfrm>
        </p:spPr>
        <p:txBody>
          <a:bodyPr anchor="t">
            <a:normAutofit fontScale="90000"/>
          </a:bodyPr>
          <a:lstStyle/>
          <a:p>
            <a:pPr eaLnBrk="1" hangingPunct="1"/>
            <a:r>
              <a:rPr lang="en-GB" sz="4800" b="1" dirty="0" smtClean="0">
                <a:latin typeface="Verdana" pitchFamily="34" charset="0"/>
              </a:rPr>
              <a:t>Grazie per </a:t>
            </a:r>
            <a:r>
              <a:rPr lang="en-GB" sz="4800" b="1" dirty="0" err="1" smtClean="0">
                <a:latin typeface="Verdana" pitchFamily="34" charset="0"/>
              </a:rPr>
              <a:t>l’attenzione</a:t>
            </a:r>
            <a:r>
              <a:rPr lang="en-GB" sz="2800" b="1" dirty="0" smtClean="0">
                <a:latin typeface="Verdana" pitchFamily="34" charset="0"/>
              </a:rPr>
              <a:t> </a:t>
            </a:r>
            <a:r>
              <a:rPr lang="en-GB" b="1" dirty="0" smtClean="0">
                <a:latin typeface="Verdana" pitchFamily="34" charset="0"/>
              </a:rPr>
              <a:t>!</a:t>
            </a:r>
            <a:r>
              <a:rPr lang="en-GB" sz="2800" b="1" dirty="0" smtClean="0">
                <a:latin typeface="Verdana" pitchFamily="34" charset="0"/>
              </a:rPr>
              <a:t/>
            </a:r>
            <a:br>
              <a:rPr lang="en-GB" sz="2800" b="1" dirty="0" smtClean="0">
                <a:latin typeface="Verdana" pitchFamily="34" charset="0"/>
              </a:rPr>
            </a:br>
            <a:endParaRPr lang="en-GB" sz="2800" b="1" dirty="0" smtClean="0">
              <a:latin typeface="Verdana" pitchFamily="34" charset="0"/>
            </a:endParaRPr>
          </a:p>
        </p:txBody>
      </p:sp>
      <p:sp>
        <p:nvSpPr>
          <p:cNvPr id="55299" name="Content Placeholder 5"/>
          <p:cNvSpPr>
            <a:spLocks noGrp="1"/>
          </p:cNvSpPr>
          <p:nvPr>
            <p:ph idx="4294967295"/>
          </p:nvPr>
        </p:nvSpPr>
        <p:spPr>
          <a:xfrm>
            <a:off x="251520" y="4725144"/>
            <a:ext cx="8642350" cy="919162"/>
          </a:xfrm>
        </p:spPr>
        <p:txBody>
          <a:bodyPr/>
          <a:lstStyle/>
          <a:p>
            <a:pPr marL="0" indent="0" algn="ctr" eaLnBrk="1" hangingPunct="1">
              <a:spcBef>
                <a:spcPct val="0"/>
              </a:spcBef>
              <a:buFontTx/>
              <a:buNone/>
            </a:pPr>
            <a:r>
              <a:rPr lang="en-GB" sz="2000" b="1" dirty="0" smtClean="0">
                <a:solidFill>
                  <a:schemeClr val="bg1"/>
                </a:solidFill>
                <a:latin typeface="Verdana" pitchFamily="34" charset="0"/>
              </a:rPr>
              <a:t>Find out more:</a:t>
            </a:r>
          </a:p>
          <a:p>
            <a:pPr marL="0" indent="0" algn="ctr" eaLnBrk="1" hangingPunct="1">
              <a:spcBef>
                <a:spcPct val="0"/>
              </a:spcBef>
              <a:buFontTx/>
              <a:buNone/>
            </a:pPr>
            <a:r>
              <a:rPr lang="en-GB" sz="2000" dirty="0" smtClean="0">
                <a:solidFill>
                  <a:schemeClr val="bg1"/>
                </a:solidFill>
                <a:latin typeface="Verdana" pitchFamily="34" charset="0"/>
              </a:rPr>
              <a:t>www.ec.europa/research/horizon2020</a:t>
            </a:r>
          </a:p>
        </p:txBody>
      </p:sp>
      <p:sp>
        <p:nvSpPr>
          <p:cNvPr id="4" name="Segnaposto data 3"/>
          <p:cNvSpPr>
            <a:spLocks noGrp="1"/>
          </p:cNvSpPr>
          <p:nvPr>
            <p:ph type="dt" sz="half" idx="10"/>
          </p:nvPr>
        </p:nvSpPr>
        <p:spPr/>
        <p:txBody>
          <a:bodyPr/>
          <a:lstStyle/>
          <a:p>
            <a:pPr>
              <a:defRPr/>
            </a:pPr>
            <a:fld id="{E97CD90C-9264-4CD0-B09D-8E7011605662}" type="datetime1">
              <a:rPr lang="en-GB" smtClean="0"/>
              <a:pPr>
                <a:defRPr/>
              </a:pPr>
              <a:t>08/09/2017</a:t>
            </a:fld>
            <a:endParaRPr lang="en-GB"/>
          </a:p>
        </p:txBody>
      </p:sp>
      <p:sp>
        <p:nvSpPr>
          <p:cNvPr id="5" name="Rettangolo 4"/>
          <p:cNvSpPr/>
          <p:nvPr/>
        </p:nvSpPr>
        <p:spPr>
          <a:xfrm>
            <a:off x="683568" y="4797152"/>
            <a:ext cx="7848872" cy="1175706"/>
          </a:xfrm>
          <a:prstGeom prst="rect">
            <a:avLst/>
          </a:prstGeom>
        </p:spPr>
        <p:txBody>
          <a:bodyPr wrap="square">
            <a:spAutoFit/>
          </a:bodyPr>
          <a:lstStyle/>
          <a:p>
            <a:pPr marL="1143000" lvl="2" indent="-228600">
              <a:lnSpc>
                <a:spcPct val="80000"/>
              </a:lnSpc>
              <a:spcBef>
                <a:spcPct val="20000"/>
              </a:spcBef>
              <a:buSzPct val="65000"/>
            </a:pPr>
            <a:r>
              <a:rPr lang="fr-BE" altLang="it-IT" sz="2800" b="1" i="1" dirty="0" smtClean="0"/>
              <a:t>             riccardo.basosi@unisi.it</a:t>
            </a:r>
            <a:endParaRPr lang="fr-BE" altLang="it-IT" sz="2800" b="1" dirty="0" smtClean="0"/>
          </a:p>
          <a:p>
            <a:pPr marL="342900" indent="-342900">
              <a:lnSpc>
                <a:spcPct val="80000"/>
              </a:lnSpc>
              <a:spcBef>
                <a:spcPct val="20000"/>
              </a:spcBef>
              <a:buSzPct val="65000"/>
              <a:buFont typeface="Times" pitchFamily="18" charset="0"/>
              <a:buNone/>
            </a:pPr>
            <a:r>
              <a:rPr lang="en-US" altLang="it-IT" sz="2400" dirty="0" smtClean="0">
                <a:cs typeface="Arial" charset="0"/>
              </a:rPr>
              <a:t>                               </a:t>
            </a:r>
          </a:p>
          <a:p>
            <a:pPr marL="342900" indent="-342900">
              <a:lnSpc>
                <a:spcPct val="80000"/>
              </a:lnSpc>
              <a:spcBef>
                <a:spcPct val="20000"/>
              </a:spcBef>
              <a:buSzPct val="65000"/>
              <a:buFont typeface="Times" pitchFamily="18" charset="0"/>
              <a:buNone/>
            </a:pPr>
            <a:r>
              <a:rPr lang="en-US" altLang="it-IT" sz="2400" b="1" i="1" dirty="0" smtClean="0">
                <a:solidFill>
                  <a:srgbClr val="FF0000"/>
                </a:solidFill>
                <a:cs typeface="Arial" charset="0"/>
              </a:rPr>
              <a:t>                                 NCP</a:t>
            </a:r>
            <a:r>
              <a:rPr lang="en-US" altLang="it-IT" sz="2400" b="1" i="1" dirty="0" smtClean="0">
                <a:cs typeface="Arial" charset="0"/>
              </a:rPr>
              <a:t>  </a:t>
            </a:r>
            <a:r>
              <a:rPr lang="en-US" altLang="it-IT" sz="2400" dirty="0" smtClean="0">
                <a:cs typeface="Arial" charset="0"/>
              </a:rPr>
              <a:t>    </a:t>
            </a:r>
            <a:r>
              <a:rPr lang="en-US" altLang="it-IT" sz="2400" i="1" dirty="0" smtClean="0">
                <a:cs typeface="Arial" charset="0"/>
                <a:hlinkClick r:id="rId2"/>
              </a:rPr>
              <a:t>pocaterra@apre.it</a:t>
            </a:r>
            <a:r>
              <a:rPr lang="en-US" altLang="it-IT" sz="2400" dirty="0" smtClean="0">
                <a:cs typeface="Arial" charset="0"/>
              </a:rPr>
              <a:t>  </a:t>
            </a:r>
            <a:r>
              <a:rPr lang="en-US" altLang="it-IT" sz="2400" u="sng" dirty="0" smtClean="0">
                <a:solidFill>
                  <a:srgbClr val="0070C0"/>
                </a:solidFill>
                <a:cs typeface="Arial" charset="0"/>
              </a:rPr>
              <a:t> </a:t>
            </a:r>
            <a:endParaRPr lang="it-IT" dirty="0"/>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8"/>
          <p:cNvGrpSpPr>
            <a:grpSpLocks/>
          </p:cNvGrpSpPr>
          <p:nvPr/>
        </p:nvGrpSpPr>
        <p:grpSpPr bwMode="auto">
          <a:xfrm>
            <a:off x="0" y="3113088"/>
            <a:ext cx="8277225" cy="3744912"/>
            <a:chOff x="77291" y="3056260"/>
            <a:chExt cx="8277225" cy="3744416"/>
          </a:xfrm>
        </p:grpSpPr>
        <p:pic>
          <p:nvPicPr>
            <p:cNvPr id="1034" name="Picture 10" descr="http://www.wri.org/sites/default/files/uploads/top_10_emitters.png"/>
            <p:cNvPicPr>
              <a:picLocks noChangeAspect="1" noChangeArrowheads="1"/>
            </p:cNvPicPr>
            <p:nvPr/>
          </p:nvPicPr>
          <p:blipFill>
            <a:blip r:embed="rId3" cstate="print"/>
            <a:srcRect t="19172" b="-799"/>
            <a:stretch>
              <a:fillRect/>
            </a:stretch>
          </p:blipFill>
          <p:spPr bwMode="auto">
            <a:xfrm>
              <a:off x="77291" y="3056260"/>
              <a:ext cx="8277225" cy="3744416"/>
            </a:xfrm>
            <a:prstGeom prst="rect">
              <a:avLst/>
            </a:prstGeom>
            <a:ln w="19050" cap="sq">
              <a:solidFill>
                <a:srgbClr val="0070C0"/>
              </a:solidFill>
              <a:prstDash val="solid"/>
              <a:miter lim="800000"/>
            </a:ln>
            <a:effectLst>
              <a:outerShdw blurRad="50800" dist="38100" dir="2700000" algn="tl" rotWithShape="0">
                <a:srgbClr val="000000">
                  <a:alpha val="43000"/>
                </a:srgbClr>
              </a:outerShdw>
            </a:effectLst>
          </p:spPr>
        </p:pic>
        <p:sp>
          <p:nvSpPr>
            <p:cNvPr id="26" name="CasellaDiTesto 25"/>
            <p:cNvSpPr txBox="1"/>
            <p:nvPr/>
          </p:nvSpPr>
          <p:spPr>
            <a:xfrm>
              <a:off x="948829" y="3235623"/>
              <a:ext cx="455612" cy="253966"/>
            </a:xfrm>
            <a:prstGeom prst="rect">
              <a:avLst/>
            </a:prstGeom>
            <a:noFill/>
          </p:spPr>
          <p:txBody>
            <a:bodyPr wrap="none">
              <a:spAutoFit/>
            </a:bodyPr>
            <a:lstStyle/>
            <a:p>
              <a:pPr>
                <a:defRPr/>
              </a:pPr>
              <a:r>
                <a:rPr lang="it-IT" sz="1050" b="1" i="1" dirty="0">
                  <a:solidFill>
                    <a:srgbClr val="FF0000"/>
                  </a:solidFill>
                  <a:cs typeface="Arial" pitchFamily="34" charset="0"/>
                </a:rPr>
                <a:t>21%</a:t>
              </a:r>
            </a:p>
          </p:txBody>
        </p:sp>
        <p:sp>
          <p:nvSpPr>
            <p:cNvPr id="29" name="CasellaDiTesto 28"/>
            <p:cNvSpPr txBox="1"/>
            <p:nvPr/>
          </p:nvSpPr>
          <p:spPr>
            <a:xfrm>
              <a:off x="1620341" y="4254663"/>
              <a:ext cx="455613" cy="253966"/>
            </a:xfrm>
            <a:prstGeom prst="rect">
              <a:avLst/>
            </a:prstGeom>
            <a:noFill/>
          </p:spPr>
          <p:txBody>
            <a:bodyPr wrap="none">
              <a:spAutoFit/>
            </a:bodyPr>
            <a:lstStyle/>
            <a:p>
              <a:pPr>
                <a:defRPr/>
              </a:pPr>
              <a:r>
                <a:rPr lang="it-IT" sz="1050" b="1" i="1" dirty="0">
                  <a:solidFill>
                    <a:srgbClr val="FF0000"/>
                  </a:solidFill>
                  <a:cs typeface="Arial" pitchFamily="34" charset="0"/>
                </a:rPr>
                <a:t>13%</a:t>
              </a:r>
            </a:p>
          </p:txBody>
        </p:sp>
        <p:sp>
          <p:nvSpPr>
            <p:cNvPr id="30" name="CasellaDiTesto 29"/>
            <p:cNvSpPr txBox="1"/>
            <p:nvPr/>
          </p:nvSpPr>
          <p:spPr>
            <a:xfrm>
              <a:off x="2315666" y="4759421"/>
              <a:ext cx="455613" cy="253966"/>
            </a:xfrm>
            <a:prstGeom prst="rect">
              <a:avLst/>
            </a:prstGeom>
            <a:noFill/>
          </p:spPr>
          <p:txBody>
            <a:bodyPr wrap="none">
              <a:spAutoFit/>
            </a:bodyPr>
            <a:lstStyle/>
            <a:p>
              <a:pPr>
                <a:defRPr/>
              </a:pPr>
              <a:r>
                <a:rPr lang="it-IT" sz="1050" b="1" i="1" dirty="0">
                  <a:solidFill>
                    <a:srgbClr val="FF0000"/>
                  </a:solidFill>
                  <a:cs typeface="Arial" pitchFamily="34" charset="0"/>
                </a:rPr>
                <a:t>11%</a:t>
              </a:r>
            </a:p>
          </p:txBody>
        </p:sp>
        <p:sp>
          <p:nvSpPr>
            <p:cNvPr id="31" name="CasellaDiTesto 30"/>
            <p:cNvSpPr txBox="1"/>
            <p:nvPr/>
          </p:nvSpPr>
          <p:spPr>
            <a:xfrm>
              <a:off x="3039566" y="5246720"/>
              <a:ext cx="381000" cy="253966"/>
            </a:xfrm>
            <a:prstGeom prst="rect">
              <a:avLst/>
            </a:prstGeom>
            <a:noFill/>
          </p:spPr>
          <p:txBody>
            <a:bodyPr wrap="none">
              <a:spAutoFit/>
            </a:bodyPr>
            <a:lstStyle/>
            <a:p>
              <a:pPr>
                <a:defRPr/>
              </a:pPr>
              <a:r>
                <a:rPr lang="it-IT" sz="1050" b="1" i="1" dirty="0">
                  <a:solidFill>
                    <a:srgbClr val="FF0000"/>
                  </a:solidFill>
                  <a:cs typeface="Arial" pitchFamily="34" charset="0"/>
                </a:rPr>
                <a:t>6%</a:t>
              </a:r>
            </a:p>
          </p:txBody>
        </p:sp>
        <p:sp>
          <p:nvSpPr>
            <p:cNvPr id="32" name="CasellaDiTesto 31"/>
            <p:cNvSpPr txBox="1"/>
            <p:nvPr/>
          </p:nvSpPr>
          <p:spPr>
            <a:xfrm>
              <a:off x="3722191" y="5246720"/>
              <a:ext cx="379413" cy="253966"/>
            </a:xfrm>
            <a:prstGeom prst="rect">
              <a:avLst/>
            </a:prstGeom>
            <a:noFill/>
          </p:spPr>
          <p:txBody>
            <a:bodyPr wrap="none">
              <a:spAutoFit/>
            </a:bodyPr>
            <a:lstStyle/>
            <a:p>
              <a:pPr>
                <a:defRPr/>
              </a:pPr>
              <a:r>
                <a:rPr lang="it-IT" sz="1050" b="1" i="1" dirty="0">
                  <a:solidFill>
                    <a:srgbClr val="FF0000"/>
                  </a:solidFill>
                  <a:cs typeface="Arial" pitchFamily="34" charset="0"/>
                </a:rPr>
                <a:t>6%</a:t>
              </a:r>
            </a:p>
          </p:txBody>
        </p:sp>
        <p:sp>
          <p:nvSpPr>
            <p:cNvPr id="33" name="CasellaDiTesto 32"/>
            <p:cNvSpPr txBox="1"/>
            <p:nvPr/>
          </p:nvSpPr>
          <p:spPr>
            <a:xfrm>
              <a:off x="4428629" y="5335608"/>
              <a:ext cx="379412" cy="253966"/>
            </a:xfrm>
            <a:prstGeom prst="rect">
              <a:avLst/>
            </a:prstGeom>
            <a:noFill/>
          </p:spPr>
          <p:txBody>
            <a:bodyPr wrap="none">
              <a:spAutoFit/>
            </a:bodyPr>
            <a:lstStyle/>
            <a:p>
              <a:pPr>
                <a:defRPr/>
              </a:pPr>
              <a:r>
                <a:rPr lang="it-IT" sz="1050" b="1" i="1" dirty="0">
                  <a:solidFill>
                    <a:srgbClr val="FF0000"/>
                  </a:solidFill>
                  <a:cs typeface="Arial" pitchFamily="34" charset="0"/>
                </a:rPr>
                <a:t>5%</a:t>
              </a:r>
            </a:p>
          </p:txBody>
        </p:sp>
        <p:sp>
          <p:nvSpPr>
            <p:cNvPr id="34" name="CasellaDiTesto 33"/>
            <p:cNvSpPr txBox="1"/>
            <p:nvPr/>
          </p:nvSpPr>
          <p:spPr>
            <a:xfrm>
              <a:off x="5076329" y="5480051"/>
              <a:ext cx="379412" cy="253966"/>
            </a:xfrm>
            <a:prstGeom prst="rect">
              <a:avLst/>
            </a:prstGeom>
            <a:noFill/>
          </p:spPr>
          <p:txBody>
            <a:bodyPr wrap="none">
              <a:spAutoFit/>
            </a:bodyPr>
            <a:lstStyle/>
            <a:p>
              <a:pPr>
                <a:defRPr/>
              </a:pPr>
              <a:r>
                <a:rPr lang="it-IT" sz="1050" b="1" i="1" dirty="0">
                  <a:solidFill>
                    <a:srgbClr val="FF0000"/>
                  </a:solidFill>
                  <a:cs typeface="Arial" pitchFamily="34" charset="0"/>
                </a:rPr>
                <a:t>4%</a:t>
              </a:r>
            </a:p>
          </p:txBody>
        </p:sp>
        <p:sp>
          <p:nvSpPr>
            <p:cNvPr id="36" name="CasellaDiTesto 35"/>
            <p:cNvSpPr txBox="1"/>
            <p:nvPr/>
          </p:nvSpPr>
          <p:spPr>
            <a:xfrm>
              <a:off x="5766891" y="5535607"/>
              <a:ext cx="379413" cy="253966"/>
            </a:xfrm>
            <a:prstGeom prst="rect">
              <a:avLst/>
            </a:prstGeom>
            <a:noFill/>
          </p:spPr>
          <p:txBody>
            <a:bodyPr wrap="none">
              <a:spAutoFit/>
            </a:bodyPr>
            <a:lstStyle/>
            <a:p>
              <a:pPr>
                <a:defRPr/>
              </a:pPr>
              <a:r>
                <a:rPr lang="it-IT" sz="1050" b="1" i="1" dirty="0">
                  <a:solidFill>
                    <a:srgbClr val="FF0000"/>
                  </a:solidFill>
                  <a:cs typeface="Arial" pitchFamily="34" charset="0"/>
                </a:rPr>
                <a:t>4%</a:t>
              </a:r>
            </a:p>
          </p:txBody>
        </p:sp>
        <p:sp>
          <p:nvSpPr>
            <p:cNvPr id="37" name="CasellaDiTesto 36"/>
            <p:cNvSpPr txBox="1"/>
            <p:nvPr/>
          </p:nvSpPr>
          <p:spPr>
            <a:xfrm>
              <a:off x="6447929" y="5630844"/>
              <a:ext cx="379412" cy="253966"/>
            </a:xfrm>
            <a:prstGeom prst="rect">
              <a:avLst/>
            </a:prstGeom>
            <a:noFill/>
          </p:spPr>
          <p:txBody>
            <a:bodyPr wrap="none">
              <a:spAutoFit/>
            </a:bodyPr>
            <a:lstStyle/>
            <a:p>
              <a:pPr>
                <a:defRPr/>
              </a:pPr>
              <a:r>
                <a:rPr lang="it-IT" sz="1050" b="1" i="1" dirty="0">
                  <a:solidFill>
                    <a:srgbClr val="FF0000"/>
                  </a:solidFill>
                  <a:cs typeface="Arial" pitchFamily="34" charset="0"/>
                </a:rPr>
                <a:t>3%</a:t>
              </a:r>
            </a:p>
          </p:txBody>
        </p:sp>
        <p:sp>
          <p:nvSpPr>
            <p:cNvPr id="38" name="CasellaDiTesto 37"/>
            <p:cNvSpPr txBox="1"/>
            <p:nvPr/>
          </p:nvSpPr>
          <p:spPr>
            <a:xfrm>
              <a:off x="7135316" y="5646717"/>
              <a:ext cx="379413" cy="253966"/>
            </a:xfrm>
            <a:prstGeom prst="rect">
              <a:avLst/>
            </a:prstGeom>
            <a:noFill/>
          </p:spPr>
          <p:txBody>
            <a:bodyPr wrap="none">
              <a:spAutoFit/>
            </a:bodyPr>
            <a:lstStyle/>
            <a:p>
              <a:pPr>
                <a:defRPr/>
              </a:pPr>
              <a:r>
                <a:rPr lang="it-IT" sz="1050" b="1" i="1" dirty="0">
                  <a:solidFill>
                    <a:srgbClr val="FF0000"/>
                  </a:solidFill>
                  <a:cs typeface="Arial" pitchFamily="34" charset="0"/>
                </a:rPr>
                <a:t>3%</a:t>
              </a:r>
            </a:p>
          </p:txBody>
        </p:sp>
      </p:grpSp>
      <p:grpSp>
        <p:nvGrpSpPr>
          <p:cNvPr id="3" name="Gruppo 19"/>
          <p:cNvGrpSpPr>
            <a:grpSpLocks/>
          </p:cNvGrpSpPr>
          <p:nvPr/>
        </p:nvGrpSpPr>
        <p:grpSpPr bwMode="auto">
          <a:xfrm>
            <a:off x="5508625" y="5051425"/>
            <a:ext cx="2493963" cy="412750"/>
            <a:chOff x="827584" y="2996952"/>
            <a:chExt cx="2493858" cy="413048"/>
          </a:xfrm>
        </p:grpSpPr>
        <p:grpSp>
          <p:nvGrpSpPr>
            <p:cNvPr id="4" name="Gruppo 17"/>
            <p:cNvGrpSpPr>
              <a:grpSpLocks/>
            </p:cNvGrpSpPr>
            <p:nvPr/>
          </p:nvGrpSpPr>
          <p:grpSpPr bwMode="auto">
            <a:xfrm>
              <a:off x="827584" y="3068960"/>
              <a:ext cx="2408463" cy="341040"/>
              <a:chOff x="3779912" y="5157192"/>
              <a:chExt cx="2408463" cy="341040"/>
            </a:xfrm>
          </p:grpSpPr>
          <p:pic>
            <p:nvPicPr>
              <p:cNvPr id="40977" name="Picture 10" descr="http://www.wri.org/sites/default/files/uploads/top_10_emitters.png"/>
              <p:cNvPicPr>
                <a:picLocks noChangeAspect="1" noChangeArrowheads="1"/>
              </p:cNvPicPr>
              <p:nvPr/>
            </p:nvPicPr>
            <p:blipFill>
              <a:blip r:embed="rId3" cstate="print"/>
              <a:srcRect l="16959" t="14877" r="54333" b="81984"/>
              <a:stretch>
                <a:fillRect/>
              </a:stretch>
            </p:blipFill>
            <p:spPr bwMode="auto">
              <a:xfrm>
                <a:off x="3779912" y="5157192"/>
                <a:ext cx="2376264" cy="144016"/>
              </a:xfrm>
              <a:prstGeom prst="rect">
                <a:avLst/>
              </a:prstGeom>
              <a:noFill/>
              <a:ln w="9525">
                <a:noFill/>
                <a:miter lim="800000"/>
                <a:headEnd/>
                <a:tailEnd/>
              </a:ln>
            </p:spPr>
          </p:pic>
          <p:pic>
            <p:nvPicPr>
              <p:cNvPr id="40978" name="Picture 10" descr="http://www.wri.org/sites/default/files/uploads/top_10_emitters.png"/>
              <p:cNvPicPr>
                <a:picLocks noChangeAspect="1" noChangeArrowheads="1"/>
              </p:cNvPicPr>
              <p:nvPr/>
            </p:nvPicPr>
            <p:blipFill>
              <a:blip r:embed="rId3" cstate="print"/>
              <a:srcRect l="49045" t="14694" r="22145" b="81010"/>
              <a:stretch>
                <a:fillRect/>
              </a:stretch>
            </p:blipFill>
            <p:spPr bwMode="auto">
              <a:xfrm>
                <a:off x="3803727" y="5301208"/>
                <a:ext cx="2384648" cy="197024"/>
              </a:xfrm>
              <a:prstGeom prst="rect">
                <a:avLst/>
              </a:prstGeom>
              <a:noFill/>
              <a:ln w="9525">
                <a:noFill/>
                <a:miter lim="800000"/>
                <a:headEnd/>
                <a:tailEnd/>
              </a:ln>
            </p:spPr>
          </p:pic>
        </p:grpSp>
        <p:sp>
          <p:nvSpPr>
            <p:cNvPr id="40976" name="CasellaDiTesto 18"/>
            <p:cNvSpPr txBox="1">
              <a:spLocks noChangeArrowheads="1"/>
            </p:cNvSpPr>
            <p:nvPr/>
          </p:nvSpPr>
          <p:spPr bwMode="auto">
            <a:xfrm>
              <a:off x="3059832" y="2996952"/>
              <a:ext cx="261610" cy="276999"/>
            </a:xfrm>
            <a:prstGeom prst="rect">
              <a:avLst/>
            </a:prstGeom>
            <a:noFill/>
            <a:ln w="9525">
              <a:noFill/>
              <a:miter lim="800000"/>
              <a:headEnd/>
              <a:tailEnd/>
            </a:ln>
          </p:spPr>
          <p:txBody>
            <a:bodyPr wrap="none">
              <a:spAutoFit/>
            </a:bodyPr>
            <a:lstStyle/>
            <a:p>
              <a:r>
                <a:rPr lang="it-IT" sz="1200"/>
                <a:t>*</a:t>
              </a:r>
            </a:p>
          </p:txBody>
        </p:sp>
      </p:grpSp>
      <p:sp>
        <p:nvSpPr>
          <p:cNvPr id="21" name="CasellaDiTesto 20"/>
          <p:cNvSpPr txBox="1"/>
          <p:nvPr/>
        </p:nvSpPr>
        <p:spPr>
          <a:xfrm>
            <a:off x="107950" y="6526213"/>
            <a:ext cx="2584450" cy="254000"/>
          </a:xfrm>
          <a:prstGeom prst="rect">
            <a:avLst/>
          </a:prstGeom>
          <a:solidFill>
            <a:schemeClr val="bg1"/>
          </a:solidFill>
        </p:spPr>
        <p:txBody>
          <a:bodyPr wrap="none">
            <a:spAutoFit/>
          </a:bodyPr>
          <a:lstStyle/>
          <a:p>
            <a:pPr>
              <a:defRPr/>
            </a:pPr>
            <a:r>
              <a:rPr lang="it-IT" sz="1050" i="1" dirty="0">
                <a:cs typeface="Arial" pitchFamily="34" charset="0"/>
              </a:rPr>
              <a:t>* LUCF: </a:t>
            </a:r>
            <a:r>
              <a:rPr lang="it-IT" sz="1050" i="1" dirty="0" err="1">
                <a:cs typeface="Arial" pitchFamily="34" charset="0"/>
              </a:rPr>
              <a:t>Land</a:t>
            </a:r>
            <a:r>
              <a:rPr lang="it-IT" sz="1050" i="1" dirty="0">
                <a:cs typeface="Arial" pitchFamily="34" charset="0"/>
              </a:rPr>
              <a:t> </a:t>
            </a:r>
            <a:r>
              <a:rPr lang="it-IT" sz="1050" i="1" dirty="0" err="1">
                <a:cs typeface="Arial" pitchFamily="34" charset="0"/>
              </a:rPr>
              <a:t>Use</a:t>
            </a:r>
            <a:r>
              <a:rPr lang="it-IT" sz="1050" i="1" dirty="0">
                <a:cs typeface="Arial" pitchFamily="34" charset="0"/>
              </a:rPr>
              <a:t> </a:t>
            </a:r>
            <a:r>
              <a:rPr lang="it-IT" sz="1050" i="1" dirty="0" err="1">
                <a:cs typeface="Arial" pitchFamily="34" charset="0"/>
              </a:rPr>
              <a:t>Change</a:t>
            </a:r>
            <a:r>
              <a:rPr lang="it-IT" sz="1050" i="1" dirty="0">
                <a:cs typeface="Arial" pitchFamily="34" charset="0"/>
              </a:rPr>
              <a:t> and </a:t>
            </a:r>
            <a:r>
              <a:rPr lang="it-IT" sz="1050" i="1" dirty="0" err="1">
                <a:cs typeface="Arial" pitchFamily="34" charset="0"/>
              </a:rPr>
              <a:t>Forestry</a:t>
            </a:r>
            <a:endParaRPr lang="it-IT" sz="1050" i="1" dirty="0">
              <a:cs typeface="Arial" pitchFamily="34" charset="0"/>
            </a:endParaRPr>
          </a:p>
        </p:txBody>
      </p:sp>
      <p:sp>
        <p:nvSpPr>
          <p:cNvPr id="40965" name="Rettangolo 21"/>
          <p:cNvSpPr>
            <a:spLocks noChangeArrowheads="1"/>
          </p:cNvSpPr>
          <p:nvPr/>
        </p:nvSpPr>
        <p:spPr bwMode="auto">
          <a:xfrm>
            <a:off x="4716463" y="44450"/>
            <a:ext cx="4283075" cy="1754188"/>
          </a:xfrm>
          <a:prstGeom prst="rect">
            <a:avLst/>
          </a:prstGeom>
          <a:noFill/>
          <a:ln w="9525">
            <a:noFill/>
            <a:miter lim="800000"/>
            <a:headEnd/>
            <a:tailEnd/>
          </a:ln>
        </p:spPr>
        <p:txBody>
          <a:bodyPr>
            <a:spAutoFit/>
          </a:bodyPr>
          <a:lstStyle/>
          <a:p>
            <a:pPr algn="ctr"/>
            <a:r>
              <a:rPr lang="it-IT" sz="4400">
                <a:solidFill>
                  <a:srgbClr val="000000"/>
                </a:solidFill>
                <a:latin typeface="Cooper Black" pitchFamily="18" charset="0"/>
              </a:rPr>
              <a:t>Greenhouse gas emissions</a:t>
            </a:r>
          </a:p>
          <a:p>
            <a:pPr algn="ctr"/>
            <a:r>
              <a:rPr lang="it-IT" i="1" u="sng">
                <a:solidFill>
                  <a:srgbClr val="000000"/>
                </a:solidFill>
                <a:cs typeface="Arial" pitchFamily="34" charset="0"/>
              </a:rPr>
              <a:t>(www.ipcc.ch)</a:t>
            </a:r>
            <a:endParaRPr lang="it-IT" sz="4000" i="1" u="sng">
              <a:solidFill>
                <a:srgbClr val="000000"/>
              </a:solidFill>
              <a:cs typeface="Arial" pitchFamily="34" charset="0"/>
            </a:endParaRPr>
          </a:p>
        </p:txBody>
      </p:sp>
      <p:sp>
        <p:nvSpPr>
          <p:cNvPr id="40966" name="CasellaDiTesto 22"/>
          <p:cNvSpPr txBox="1">
            <a:spLocks noChangeArrowheads="1"/>
          </p:cNvSpPr>
          <p:nvPr/>
        </p:nvSpPr>
        <p:spPr bwMode="auto">
          <a:xfrm>
            <a:off x="1403648" y="3212976"/>
            <a:ext cx="3313113" cy="646112"/>
          </a:xfrm>
          <a:prstGeom prst="rect">
            <a:avLst/>
          </a:prstGeom>
          <a:solidFill>
            <a:schemeClr val="bg1"/>
          </a:solidFill>
          <a:ln w="9525">
            <a:noFill/>
            <a:miter lim="800000"/>
            <a:headEnd/>
            <a:tailEnd/>
          </a:ln>
        </p:spPr>
        <p:txBody>
          <a:bodyPr>
            <a:spAutoFit/>
          </a:bodyPr>
          <a:lstStyle/>
          <a:p>
            <a:pPr algn="ctr"/>
            <a:r>
              <a:rPr lang="it-IT" sz="1200" b="1" dirty="0">
                <a:cs typeface="Arial" pitchFamily="34" charset="0"/>
              </a:rPr>
              <a:t>Global </a:t>
            </a:r>
            <a:r>
              <a:rPr lang="it-IT" sz="1200" b="1" dirty="0" err="1">
                <a:cs typeface="Arial" pitchFamily="34" charset="0"/>
              </a:rPr>
              <a:t>Greenhouse</a:t>
            </a:r>
            <a:r>
              <a:rPr lang="it-IT" sz="1200" b="1" dirty="0">
                <a:cs typeface="Arial" pitchFamily="34" charset="0"/>
              </a:rPr>
              <a:t> Gas </a:t>
            </a:r>
            <a:r>
              <a:rPr lang="it-IT" sz="1200" b="1" dirty="0" err="1">
                <a:cs typeface="Arial" pitchFamily="34" charset="0"/>
              </a:rPr>
              <a:t>Emissions</a:t>
            </a:r>
            <a:r>
              <a:rPr lang="it-IT" sz="1200" b="1" dirty="0">
                <a:cs typeface="Arial" pitchFamily="34" charset="0"/>
              </a:rPr>
              <a:t> </a:t>
            </a:r>
            <a:r>
              <a:rPr lang="it-IT" sz="1200" b="1" dirty="0" err="1">
                <a:cs typeface="Arial" pitchFamily="34" charset="0"/>
              </a:rPr>
              <a:t>by</a:t>
            </a:r>
            <a:r>
              <a:rPr lang="it-IT" sz="1200" b="1" dirty="0">
                <a:cs typeface="Arial" pitchFamily="34" charset="0"/>
              </a:rPr>
              <a:t> </a:t>
            </a:r>
            <a:r>
              <a:rPr lang="it-IT" sz="1200" b="1" dirty="0" err="1">
                <a:cs typeface="Arial" pitchFamily="34" charset="0"/>
              </a:rPr>
              <a:t>Country</a:t>
            </a:r>
            <a:r>
              <a:rPr lang="it-IT" sz="1200" b="1" dirty="0">
                <a:cs typeface="Arial" pitchFamily="34" charset="0"/>
              </a:rPr>
              <a:t> (GtCO2eq) and </a:t>
            </a:r>
            <a:r>
              <a:rPr lang="it-IT" sz="1200" b="1" dirty="0" err="1">
                <a:solidFill>
                  <a:srgbClr val="FF0000"/>
                </a:solidFill>
                <a:cs typeface="Arial" pitchFamily="34" charset="0"/>
              </a:rPr>
              <a:t>by</a:t>
            </a:r>
            <a:r>
              <a:rPr lang="it-IT" sz="1200" b="1" dirty="0">
                <a:solidFill>
                  <a:srgbClr val="FF0000"/>
                </a:solidFill>
                <a:cs typeface="Arial" pitchFamily="34" charset="0"/>
              </a:rPr>
              <a:t> % </a:t>
            </a:r>
            <a:r>
              <a:rPr lang="it-IT" sz="1200" b="1" dirty="0" err="1">
                <a:solidFill>
                  <a:srgbClr val="FF0000"/>
                </a:solidFill>
                <a:cs typeface="Arial" pitchFamily="34" charset="0"/>
              </a:rPr>
              <a:t>of</a:t>
            </a:r>
            <a:r>
              <a:rPr lang="it-IT" sz="1200" b="1" dirty="0">
                <a:solidFill>
                  <a:srgbClr val="FF0000"/>
                </a:solidFill>
                <a:cs typeface="Arial" pitchFamily="34" charset="0"/>
              </a:rPr>
              <a:t> World Total </a:t>
            </a:r>
            <a:endParaRPr lang="it-IT" sz="1200" i="1" dirty="0">
              <a:cs typeface="Arial" pitchFamily="34" charset="0"/>
            </a:endParaRPr>
          </a:p>
        </p:txBody>
      </p:sp>
      <p:grpSp>
        <p:nvGrpSpPr>
          <p:cNvPr id="5" name="Gruppo 26"/>
          <p:cNvGrpSpPr>
            <a:grpSpLocks/>
          </p:cNvGrpSpPr>
          <p:nvPr/>
        </p:nvGrpSpPr>
        <p:grpSpPr bwMode="auto">
          <a:xfrm>
            <a:off x="80963" y="57150"/>
            <a:ext cx="4460875" cy="2879725"/>
            <a:chOff x="81425" y="57324"/>
            <a:chExt cx="4460983" cy="2880320"/>
          </a:xfrm>
        </p:grpSpPr>
        <p:pic>
          <p:nvPicPr>
            <p:cNvPr id="1028" name="Picture 4"/>
            <p:cNvPicPr>
              <a:picLocks noChangeAspect="1" noChangeArrowheads="1"/>
            </p:cNvPicPr>
            <p:nvPr/>
          </p:nvPicPr>
          <p:blipFill>
            <a:blip r:embed="rId4" cstate="print"/>
            <a:srcRect l="11171" t="3077" r="1378" b="3076"/>
            <a:stretch>
              <a:fillRect/>
            </a:stretch>
          </p:blipFill>
          <p:spPr bwMode="auto">
            <a:xfrm>
              <a:off x="81425" y="57324"/>
              <a:ext cx="4460983" cy="2880320"/>
            </a:xfrm>
            <a:prstGeom prst="rect">
              <a:avLst/>
            </a:prstGeom>
            <a:ln w="19050" cap="sq">
              <a:solidFill>
                <a:srgbClr val="FFC000"/>
              </a:solidFill>
              <a:prstDash val="solid"/>
              <a:miter lim="800000"/>
            </a:ln>
            <a:effectLst>
              <a:outerShdw blurRad="50800" dist="38100" dir="2700000" algn="tl" rotWithShape="0">
                <a:srgbClr val="000000">
                  <a:alpha val="43000"/>
                </a:srgbClr>
              </a:outerShdw>
            </a:effectLst>
          </p:spPr>
        </p:pic>
        <p:sp>
          <p:nvSpPr>
            <p:cNvPr id="24" name="CasellaDiTesto 23"/>
            <p:cNvSpPr txBox="1"/>
            <p:nvPr/>
          </p:nvSpPr>
          <p:spPr>
            <a:xfrm>
              <a:off x="4021695" y="2645484"/>
              <a:ext cx="487374" cy="254052"/>
            </a:xfrm>
            <a:prstGeom prst="rect">
              <a:avLst/>
            </a:prstGeom>
            <a:solidFill>
              <a:schemeClr val="bg1"/>
            </a:solidFill>
          </p:spPr>
          <p:txBody>
            <a:bodyPr wrap="none">
              <a:spAutoFit/>
            </a:bodyPr>
            <a:lstStyle/>
            <a:p>
              <a:pPr>
                <a:defRPr/>
              </a:pPr>
              <a:r>
                <a:rPr lang="it-IT" sz="1050" i="1" dirty="0">
                  <a:cs typeface="Arial" pitchFamily="34" charset="0"/>
                </a:rPr>
                <a:t>2011</a:t>
              </a:r>
            </a:p>
          </p:txBody>
        </p:sp>
      </p:grpSp>
      <p:grpSp>
        <p:nvGrpSpPr>
          <p:cNvPr id="6" name="Gruppo 27"/>
          <p:cNvGrpSpPr>
            <a:grpSpLocks/>
          </p:cNvGrpSpPr>
          <p:nvPr/>
        </p:nvGrpSpPr>
        <p:grpSpPr bwMode="auto">
          <a:xfrm>
            <a:off x="4668838" y="1916113"/>
            <a:ext cx="4392612" cy="3138487"/>
            <a:chOff x="4669408" y="2272680"/>
            <a:chExt cx="4392488" cy="3137491"/>
          </a:xfrm>
        </p:grpSpPr>
        <p:pic>
          <p:nvPicPr>
            <p:cNvPr id="1032" name="Picture 8"/>
            <p:cNvPicPr>
              <a:picLocks noChangeAspect="1" noChangeArrowheads="1"/>
            </p:cNvPicPr>
            <p:nvPr/>
          </p:nvPicPr>
          <p:blipFill>
            <a:blip r:embed="rId5" cstate="print"/>
            <a:srcRect l="3715" t="1990" r="12673" b="6514"/>
            <a:stretch>
              <a:fillRect/>
            </a:stretch>
          </p:blipFill>
          <p:spPr bwMode="auto">
            <a:xfrm>
              <a:off x="4669408" y="2272680"/>
              <a:ext cx="4392488" cy="3137491"/>
            </a:xfrm>
            <a:prstGeom prst="rect">
              <a:avLst/>
            </a:prstGeom>
            <a:ln w="19050" cap="sq">
              <a:solidFill>
                <a:srgbClr val="00B050"/>
              </a:solidFill>
              <a:prstDash val="solid"/>
              <a:miter lim="800000"/>
            </a:ln>
            <a:effectLst>
              <a:outerShdw blurRad="50800" dist="38100" dir="2700000" algn="tl" rotWithShape="0">
                <a:srgbClr val="000000">
                  <a:alpha val="43000"/>
                </a:srgbClr>
              </a:outerShdw>
            </a:effectLst>
          </p:spPr>
        </p:pic>
        <p:sp>
          <p:nvSpPr>
            <p:cNvPr id="25" name="CasellaDiTesto 24"/>
            <p:cNvSpPr txBox="1"/>
            <p:nvPr/>
          </p:nvSpPr>
          <p:spPr>
            <a:xfrm>
              <a:off x="4699569" y="5110229"/>
              <a:ext cx="487349" cy="253919"/>
            </a:xfrm>
            <a:prstGeom prst="rect">
              <a:avLst/>
            </a:prstGeom>
            <a:solidFill>
              <a:schemeClr val="bg1"/>
            </a:solidFill>
          </p:spPr>
          <p:txBody>
            <a:bodyPr>
              <a:spAutoFit/>
            </a:bodyPr>
            <a:lstStyle/>
            <a:p>
              <a:pPr>
                <a:defRPr/>
              </a:pPr>
              <a:r>
                <a:rPr lang="it-IT" sz="1050" i="1" dirty="0">
                  <a:cs typeface="Arial" pitchFamily="34" charset="0"/>
                </a:rPr>
                <a:t>2011</a:t>
              </a:r>
            </a:p>
          </p:txBody>
        </p:sp>
      </p:grpSp>
      <p:sp>
        <p:nvSpPr>
          <p:cNvPr id="40969" name="Segnaposto data 27"/>
          <p:cNvSpPr>
            <a:spLocks noGrp="1"/>
          </p:cNvSpPr>
          <p:nvPr>
            <p:ph type="dt" sz="quarter" idx="10"/>
          </p:nvPr>
        </p:nvSpPr>
        <p:spPr>
          <a:noFill/>
        </p:spPr>
        <p:txBody>
          <a:bodyPr/>
          <a:lstStyle/>
          <a:p>
            <a:fld id="{5026D972-A02C-4D57-A100-5D138A0350C1}" type="datetime1">
              <a:rPr lang="it-IT" smtClean="0"/>
              <a:pPr/>
              <a:t>08/09/2017</a:t>
            </a:fld>
            <a:endParaRPr lang="it-IT" smtClean="0"/>
          </a:p>
        </p:txBody>
      </p:sp>
      <p:sp>
        <p:nvSpPr>
          <p:cNvPr id="40970" name="Segnaposto piè di pagina 34"/>
          <p:cNvSpPr>
            <a:spLocks noGrp="1"/>
          </p:cNvSpPr>
          <p:nvPr>
            <p:ph type="ftr" sz="quarter" idx="11"/>
          </p:nvPr>
        </p:nvSpPr>
        <p:spPr>
          <a:xfrm>
            <a:off x="3059113" y="7100888"/>
            <a:ext cx="5408612" cy="476250"/>
          </a:xfrm>
          <a:noFill/>
        </p:spPr>
        <p:txBody>
          <a:bodyPr/>
          <a:lstStyle/>
          <a:p>
            <a:r>
              <a:rPr lang="it-IT" smtClean="0"/>
              <a:t>Riccardo Basosi  Energy: Introductory remarks at the Seminar for EXPO  Astana, Kazakistan 26 Jun 2017</a:t>
            </a:r>
          </a:p>
        </p:txBody>
      </p:sp>
      <p:sp>
        <p:nvSpPr>
          <p:cNvPr id="35" name="Parentesi graffa aperta 34"/>
          <p:cNvSpPr/>
          <p:nvPr/>
        </p:nvSpPr>
        <p:spPr>
          <a:xfrm rot="5400000">
            <a:off x="2339752" y="2276872"/>
            <a:ext cx="216024" cy="3240360"/>
          </a:xfrm>
          <a:prstGeom prst="leftBrace">
            <a:avLst>
              <a:gd name="adj1" fmla="val 396"/>
              <a:gd name="adj2" fmla="val 50000"/>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b="1" dirty="0"/>
          </a:p>
        </p:txBody>
      </p:sp>
      <p:sp>
        <p:nvSpPr>
          <p:cNvPr id="39" name="Rettangolo 38"/>
          <p:cNvSpPr/>
          <p:nvPr/>
        </p:nvSpPr>
        <p:spPr>
          <a:xfrm>
            <a:off x="2555776" y="4077072"/>
            <a:ext cx="587020" cy="369332"/>
          </a:xfrm>
          <a:prstGeom prst="rect">
            <a:avLst/>
          </a:prstGeom>
        </p:spPr>
        <p:txBody>
          <a:bodyPr wrap="none">
            <a:spAutoFit/>
          </a:bodyPr>
          <a:lstStyle/>
          <a:p>
            <a:pPr>
              <a:defRPr/>
            </a:pPr>
            <a:r>
              <a:rPr lang="it-IT" b="1" i="1" dirty="0" smtClean="0">
                <a:solidFill>
                  <a:srgbClr val="FF0000"/>
                </a:solidFill>
                <a:cs typeface="Arial" pitchFamily="34" charset="0"/>
              </a:rPr>
              <a:t>57%</a:t>
            </a:r>
            <a:endParaRPr lang="it-IT" b="1" i="1" dirty="0">
              <a:solidFill>
                <a:srgbClr val="FF0000"/>
              </a:solidFill>
              <a:cs typeface="Arial" pitchFamily="34" charset="0"/>
            </a:endParaRPr>
          </a:p>
        </p:txBody>
      </p:sp>
      <p:sp>
        <p:nvSpPr>
          <p:cNvPr id="40" name="Parentesi graffa aperta 39"/>
          <p:cNvSpPr/>
          <p:nvPr/>
        </p:nvSpPr>
        <p:spPr>
          <a:xfrm rot="5400000">
            <a:off x="5868144" y="4797152"/>
            <a:ext cx="216024" cy="3240360"/>
          </a:xfrm>
          <a:prstGeom prst="leftBrace">
            <a:avLst>
              <a:gd name="adj1" fmla="val 396"/>
              <a:gd name="adj2" fmla="val 50000"/>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b="1" dirty="0"/>
          </a:p>
        </p:txBody>
      </p:sp>
      <p:sp>
        <p:nvSpPr>
          <p:cNvPr id="41" name="Rettangolo 40"/>
          <p:cNvSpPr/>
          <p:nvPr/>
        </p:nvSpPr>
        <p:spPr>
          <a:xfrm>
            <a:off x="4716016" y="6550223"/>
            <a:ext cx="648072" cy="307777"/>
          </a:xfrm>
          <a:prstGeom prst="rect">
            <a:avLst/>
          </a:prstGeom>
        </p:spPr>
        <p:txBody>
          <a:bodyPr wrap="square">
            <a:spAutoFit/>
          </a:bodyPr>
          <a:lstStyle/>
          <a:p>
            <a:pPr>
              <a:defRPr/>
            </a:pPr>
            <a:r>
              <a:rPr lang="it-IT" sz="1400" b="1" i="1" dirty="0" smtClean="0">
                <a:solidFill>
                  <a:srgbClr val="FF0000"/>
                </a:solidFill>
                <a:cs typeface="Arial" pitchFamily="34" charset="0"/>
              </a:rPr>
              <a:t>19%</a:t>
            </a:r>
            <a:endParaRPr lang="it-IT" sz="1400" b="1" i="1" dirty="0">
              <a:solidFill>
                <a:srgbClr val="FF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p:bldP spid="40" grpId="0" animBg="1"/>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tente\Documents\Università\Dottorato\BASOSI\COP21\Slide\2016-04-15 11_56_41-oltreparigi-160115222857_archivio.pdf - Adobe Acrobat Reader DC.jpg"/>
          <p:cNvPicPr>
            <a:picLocks noChangeAspect="1" noChangeArrowheads="1"/>
          </p:cNvPicPr>
          <p:nvPr/>
        </p:nvPicPr>
        <p:blipFill>
          <a:blip r:embed="rId2" cstate="print"/>
          <a:srcRect/>
          <a:stretch>
            <a:fillRect/>
          </a:stretch>
        </p:blipFill>
        <p:spPr bwMode="auto">
          <a:xfrm>
            <a:off x="-10583" y="-27384"/>
            <a:ext cx="9154583" cy="6850081"/>
          </a:xfrm>
          <a:prstGeom prst="rect">
            <a:avLst/>
          </a:prstGeom>
          <a:solidFill>
            <a:srgbClr val="FF0000"/>
          </a:solidFill>
        </p:spPr>
      </p:pic>
      <p:sp>
        <p:nvSpPr>
          <p:cNvPr id="3" name="Segnaposto data 2"/>
          <p:cNvSpPr>
            <a:spLocks noGrp="1"/>
          </p:cNvSpPr>
          <p:nvPr>
            <p:ph type="dt" sz="half" idx="10"/>
          </p:nvPr>
        </p:nvSpPr>
        <p:spPr/>
        <p:txBody>
          <a:bodyPr/>
          <a:lstStyle/>
          <a:p>
            <a:fld id="{969608B0-2DC2-4107-90D9-219D1DF3E28F}" type="datetime1">
              <a:rPr lang="en-GB" smtClean="0"/>
              <a:pPr/>
              <a:t>08/09/2017</a:t>
            </a:fld>
            <a:endParaRPr lang="it-IT"/>
          </a:p>
        </p:txBody>
      </p:sp>
      <p:sp>
        <p:nvSpPr>
          <p:cNvPr id="4" name="Segnaposto piè di pagina 3"/>
          <p:cNvSpPr>
            <a:spLocks noGrp="1"/>
          </p:cNvSpPr>
          <p:nvPr>
            <p:ph type="ftr" sz="quarter" idx="11"/>
          </p:nvPr>
        </p:nvSpPr>
        <p:spPr>
          <a:xfrm>
            <a:off x="2627784" y="6356350"/>
            <a:ext cx="3392016" cy="365125"/>
          </a:xfrm>
        </p:spPr>
        <p:txBody>
          <a:bodyPr/>
          <a:lstStyle/>
          <a:p>
            <a:r>
              <a:rPr lang="it-IT" smtClean="0"/>
              <a:t>Gli indirizzi per l'Energia della UE RICCARDO BASOSI  Lecce. Congr. ATI Sept 8, 2017</a:t>
            </a:r>
            <a:endParaRPr lang="it-IT" dirty="0"/>
          </a:p>
        </p:txBody>
      </p:sp>
      <p:sp>
        <p:nvSpPr>
          <p:cNvPr id="5" name="Freccia a sinistra 4"/>
          <p:cNvSpPr/>
          <p:nvPr/>
        </p:nvSpPr>
        <p:spPr>
          <a:xfrm>
            <a:off x="8388424" y="2780928"/>
            <a:ext cx="576064" cy="1440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sinistra 5"/>
          <p:cNvSpPr/>
          <p:nvPr/>
        </p:nvSpPr>
        <p:spPr>
          <a:xfrm>
            <a:off x="8316416" y="3068960"/>
            <a:ext cx="576064"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6948264" y="4869160"/>
            <a:ext cx="64807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7308304" y="5157192"/>
            <a:ext cx="6480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sinistra 9"/>
          <p:cNvSpPr/>
          <p:nvPr/>
        </p:nvSpPr>
        <p:spPr>
          <a:xfrm>
            <a:off x="1259632" y="2492896"/>
            <a:ext cx="36004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Utente\Documents\Università\Dottorato\BASOSI\COP21\Slide\2016-04-15 11_58_32-oltreparigi-160115222857_archivio.pdf - Adobe Acrobat Reader DC.jpg"/>
          <p:cNvPicPr>
            <a:picLocks noChangeAspect="1" noChangeArrowheads="1"/>
          </p:cNvPicPr>
          <p:nvPr/>
        </p:nvPicPr>
        <p:blipFill>
          <a:blip r:embed="rId2" cstate="print"/>
          <a:srcRect/>
          <a:stretch>
            <a:fillRect/>
          </a:stretch>
        </p:blipFill>
        <p:spPr bwMode="auto">
          <a:xfrm>
            <a:off x="0" y="0"/>
            <a:ext cx="9144000" cy="6879166"/>
          </a:xfrm>
          <a:prstGeom prst="rect">
            <a:avLst/>
          </a:prstGeom>
          <a:noFill/>
          <a:ln>
            <a:solidFill>
              <a:srgbClr val="FF0000"/>
            </a:solidFill>
          </a:ln>
        </p:spPr>
      </p:pic>
      <p:sp>
        <p:nvSpPr>
          <p:cNvPr id="3" name="Segnaposto data 2"/>
          <p:cNvSpPr>
            <a:spLocks noGrp="1"/>
          </p:cNvSpPr>
          <p:nvPr>
            <p:ph type="dt" sz="half" idx="10"/>
          </p:nvPr>
        </p:nvSpPr>
        <p:spPr/>
        <p:txBody>
          <a:bodyPr/>
          <a:lstStyle/>
          <a:p>
            <a:fld id="{37E287F3-AE9E-462F-BF2F-A104458DCF6F}" type="datetime1">
              <a:rPr lang="en-GB" smtClean="0"/>
              <a:pPr/>
              <a:t>08/09/2017</a:t>
            </a:fld>
            <a:endParaRPr lang="it-IT"/>
          </a:p>
        </p:txBody>
      </p:sp>
      <p:sp>
        <p:nvSpPr>
          <p:cNvPr id="4" name="Segnaposto piè di pagina 3"/>
          <p:cNvSpPr>
            <a:spLocks noGrp="1"/>
          </p:cNvSpPr>
          <p:nvPr>
            <p:ph type="ftr" sz="quarter" idx="11"/>
          </p:nvPr>
        </p:nvSpPr>
        <p:spPr/>
        <p:txBody>
          <a:bodyPr/>
          <a:lstStyle/>
          <a:p>
            <a:r>
              <a:rPr lang="it-IT" smtClean="0"/>
              <a:t>Gli indirizzi per l'Energia della UE RICCARDO BASOSI  Lecce. Congr. ATI Sept 8, 2017</a:t>
            </a:r>
            <a:endParaRPr lang="it-IT" dirty="0"/>
          </a:p>
        </p:txBody>
      </p:sp>
      <p:sp>
        <p:nvSpPr>
          <p:cNvPr id="5" name="Parentesi graffa chiusa 4"/>
          <p:cNvSpPr/>
          <p:nvPr/>
        </p:nvSpPr>
        <p:spPr>
          <a:xfrm>
            <a:off x="6588224" y="1988840"/>
            <a:ext cx="288032" cy="1296144"/>
          </a:xfrm>
          <a:prstGeom prst="rightBrace">
            <a:avLst>
              <a:gd name="adj1" fmla="val 8333"/>
              <a:gd name="adj2" fmla="val 47840"/>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1"/>
          <p:cNvSpPr/>
          <p:nvPr/>
        </p:nvSpPr>
        <p:spPr>
          <a:xfrm>
            <a:off x="1043608" y="1052736"/>
            <a:ext cx="6814195" cy="5256584"/>
          </a:xfrm>
          <a:prstGeom prst="rect">
            <a:avLst/>
          </a:prstGeom>
          <a:blipFill>
            <a:blip r:embed="rId2" cstate="print"/>
            <a:stretch>
              <a:fillRect/>
            </a:stretch>
          </a:blipFill>
        </p:spPr>
        <p:txBody>
          <a:bodyPr wrap="square" lIns="0" tIns="0" rIns="0" bIns="0" rtlCol="0">
            <a:noAutofit/>
          </a:bodyPr>
          <a:lstStyle/>
          <a:p>
            <a:endParaRPr/>
          </a:p>
        </p:txBody>
      </p:sp>
      <p:sp>
        <p:nvSpPr>
          <p:cNvPr id="3" name="Titolo 2"/>
          <p:cNvSpPr>
            <a:spLocks noGrp="1"/>
          </p:cNvSpPr>
          <p:nvPr>
            <p:ph type="title"/>
          </p:nvPr>
        </p:nvSpPr>
        <p:spPr>
          <a:xfrm>
            <a:off x="0" y="0"/>
            <a:ext cx="9144000" cy="1143000"/>
          </a:xfrm>
        </p:spPr>
        <p:txBody>
          <a:bodyPr>
            <a:noAutofit/>
          </a:bodyPr>
          <a:lstStyle/>
          <a:p>
            <a:r>
              <a:rPr lang="it-IT" sz="3600" b="1" dirty="0" err="1" smtClean="0"/>
              <a:t>Probable</a:t>
            </a:r>
            <a:r>
              <a:rPr lang="it-IT" sz="3600" b="1" dirty="0" smtClean="0"/>
              <a:t> </a:t>
            </a:r>
            <a:r>
              <a:rPr lang="it-IT" sz="3600" b="1" dirty="0" err="1" smtClean="0"/>
              <a:t>variation</a:t>
            </a:r>
            <a:r>
              <a:rPr lang="it-IT" sz="3600" b="1" dirty="0" smtClean="0"/>
              <a:t> % </a:t>
            </a:r>
            <a:r>
              <a:rPr lang="it-IT" sz="3600" b="1" dirty="0" err="1" smtClean="0"/>
              <a:t>of</a:t>
            </a:r>
            <a:r>
              <a:rPr lang="it-IT" sz="3600" b="1" dirty="0" smtClean="0"/>
              <a:t>  </a:t>
            </a:r>
            <a:r>
              <a:rPr lang="it-IT" sz="3600" b="1" dirty="0" err="1" smtClean="0"/>
              <a:t>agricultural</a:t>
            </a:r>
            <a:r>
              <a:rPr lang="it-IT" sz="3600" b="1" dirty="0" smtClean="0"/>
              <a:t> </a:t>
            </a:r>
            <a:r>
              <a:rPr lang="it-IT" sz="3600" b="1" dirty="0" err="1" smtClean="0"/>
              <a:t>harvest</a:t>
            </a:r>
            <a:r>
              <a:rPr lang="it-IT" sz="3600" b="1" dirty="0" smtClean="0"/>
              <a:t> </a:t>
            </a:r>
            <a:r>
              <a:rPr lang="it-IT" sz="3600" b="1" dirty="0" err="1" smtClean="0"/>
              <a:t>with</a:t>
            </a:r>
            <a:r>
              <a:rPr lang="it-IT" sz="3600" b="1" dirty="0" smtClean="0"/>
              <a:t> a  2.7 </a:t>
            </a:r>
            <a:r>
              <a:rPr lang="it-IT" sz="3600" b="1" dirty="0" err="1" smtClean="0"/>
              <a:t>C°</a:t>
            </a:r>
            <a:r>
              <a:rPr lang="it-IT" sz="3600" b="1" dirty="0" smtClean="0"/>
              <a:t> Temperature </a:t>
            </a:r>
            <a:r>
              <a:rPr lang="it-IT" sz="3600" b="1" dirty="0" err="1" smtClean="0"/>
              <a:t>increase</a:t>
            </a:r>
            <a:endParaRPr lang="it-IT" sz="3600" b="1" dirty="0"/>
          </a:p>
        </p:txBody>
      </p:sp>
      <p:sp>
        <p:nvSpPr>
          <p:cNvPr id="4" name="Segnaposto piè di pagina 3"/>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5" name="Segnaposto data 4"/>
          <p:cNvSpPr>
            <a:spLocks noGrp="1"/>
          </p:cNvSpPr>
          <p:nvPr>
            <p:ph type="dt" sz="half" idx="10"/>
          </p:nvPr>
        </p:nvSpPr>
        <p:spPr/>
        <p:txBody>
          <a:bodyPr/>
          <a:lstStyle/>
          <a:p>
            <a:fld id="{F09C4A84-DD8D-420B-8527-C8CFF40B5539}" type="datetime1">
              <a:rPr lang="en-GB" smtClean="0"/>
              <a:pPr/>
              <a:t>08/09/2017</a:t>
            </a:fld>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0" y="1196752"/>
            <a:ext cx="9144000" cy="1296144"/>
          </a:xfrm>
          <a:prstGeom prst="rect">
            <a:avLst/>
          </a:prstGeom>
          <a:noFill/>
          <a:ln w="9525">
            <a:noFill/>
            <a:miter lim="800000"/>
            <a:headEnd/>
            <a:tailEnd/>
          </a:ln>
        </p:spPr>
        <p:txBody>
          <a:bodyPr/>
          <a:lstStyle/>
          <a:p>
            <a:pPr algn="ctr" defTabSz="449263">
              <a:buClr>
                <a:srgbClr val="000000"/>
              </a:buClr>
              <a:buSzPct val="100000"/>
              <a:buFont typeface="Times New Roman" pitchFamily="18" charset="0"/>
              <a:buNone/>
            </a:pPr>
            <a:r>
              <a:rPr lang="en-US" altLang="en-US" sz="2800" b="1" dirty="0" smtClean="0">
                <a:solidFill>
                  <a:srgbClr val="FF0000"/>
                </a:solidFill>
                <a:latin typeface="Verdana" pitchFamily="34" charset="0"/>
              </a:rPr>
              <a:t>HORIZON 2020 program is a very important contribution </a:t>
            </a:r>
            <a:r>
              <a:rPr lang="en-US" altLang="en-US" sz="2800" b="1" dirty="0">
                <a:solidFill>
                  <a:srgbClr val="FF0000"/>
                </a:solidFill>
                <a:latin typeface="Verdana" pitchFamily="34" charset="0"/>
              </a:rPr>
              <a:t>to </a:t>
            </a:r>
            <a:r>
              <a:rPr lang="en-US" altLang="en-US" sz="2800" b="1" dirty="0" smtClean="0">
                <a:solidFill>
                  <a:srgbClr val="FF0000"/>
                </a:solidFill>
                <a:latin typeface="Verdana" pitchFamily="34" charset="0"/>
              </a:rPr>
              <a:t>EU </a:t>
            </a:r>
            <a:r>
              <a:rPr lang="en-US" altLang="en-US" sz="2800" b="1" dirty="0">
                <a:solidFill>
                  <a:srgbClr val="FF0000"/>
                </a:solidFill>
                <a:latin typeface="Verdana" pitchFamily="34" charset="0"/>
              </a:rPr>
              <a:t>policy</a:t>
            </a:r>
            <a:endParaRPr lang="en-GB" altLang="en-US" sz="2800" b="1" dirty="0">
              <a:solidFill>
                <a:srgbClr val="FF0000"/>
              </a:solidFill>
              <a:latin typeface="Verdana" pitchFamily="34" charset="0"/>
            </a:endParaRPr>
          </a:p>
        </p:txBody>
      </p:sp>
      <p:pic>
        <p:nvPicPr>
          <p:cNvPr id="9219" name="Picture 5"/>
          <p:cNvPicPr>
            <a:picLocks noChangeAspect="1"/>
          </p:cNvPicPr>
          <p:nvPr/>
        </p:nvPicPr>
        <p:blipFill>
          <a:blip r:embed="rId2" cstate="print"/>
          <a:srcRect/>
          <a:stretch>
            <a:fillRect/>
          </a:stretch>
        </p:blipFill>
        <p:spPr bwMode="auto">
          <a:xfrm>
            <a:off x="849313" y="3495675"/>
            <a:ext cx="2436812" cy="1673225"/>
          </a:xfrm>
          <a:prstGeom prst="rect">
            <a:avLst/>
          </a:prstGeom>
          <a:noFill/>
          <a:ln w="9525">
            <a:noFill/>
            <a:miter lim="800000"/>
            <a:headEnd/>
            <a:tailEnd/>
          </a:ln>
        </p:spPr>
      </p:pic>
      <p:pic>
        <p:nvPicPr>
          <p:cNvPr id="9220" name="Picture 5"/>
          <p:cNvPicPr>
            <a:picLocks noChangeAspect="1"/>
          </p:cNvPicPr>
          <p:nvPr/>
        </p:nvPicPr>
        <p:blipFill>
          <a:blip r:embed="rId3" cstate="print"/>
          <a:srcRect/>
          <a:stretch>
            <a:fillRect/>
          </a:stretch>
        </p:blipFill>
        <p:spPr bwMode="auto">
          <a:xfrm>
            <a:off x="849313" y="5168900"/>
            <a:ext cx="2436812" cy="896938"/>
          </a:xfrm>
          <a:prstGeom prst="rect">
            <a:avLst/>
          </a:prstGeom>
          <a:noFill/>
          <a:ln w="9525">
            <a:noFill/>
            <a:miter lim="800000"/>
            <a:headEnd/>
            <a:tailEnd/>
          </a:ln>
        </p:spPr>
      </p:pic>
      <p:pic>
        <p:nvPicPr>
          <p:cNvPr id="9221" name="Picture 1"/>
          <p:cNvPicPr>
            <a:picLocks noChangeAspect="1"/>
          </p:cNvPicPr>
          <p:nvPr/>
        </p:nvPicPr>
        <p:blipFill>
          <a:blip r:embed="rId4" cstate="print"/>
          <a:srcRect/>
          <a:stretch>
            <a:fillRect/>
          </a:stretch>
        </p:blipFill>
        <p:spPr bwMode="auto">
          <a:xfrm>
            <a:off x="849313" y="2600325"/>
            <a:ext cx="2436812" cy="895350"/>
          </a:xfrm>
          <a:prstGeom prst="rect">
            <a:avLst/>
          </a:prstGeom>
          <a:noFill/>
          <a:ln w="9525">
            <a:noFill/>
            <a:miter lim="800000"/>
            <a:headEnd/>
            <a:tailEnd/>
          </a:ln>
        </p:spPr>
      </p:pic>
      <p:sp>
        <p:nvSpPr>
          <p:cNvPr id="9" name="Rectangle 8"/>
          <p:cNvSpPr/>
          <p:nvPr/>
        </p:nvSpPr>
        <p:spPr>
          <a:xfrm>
            <a:off x="3276600" y="2600325"/>
            <a:ext cx="2278063" cy="3816429"/>
          </a:xfrm>
          <a:prstGeom prst="rect">
            <a:avLst/>
          </a:prstGeom>
          <a:solidFill>
            <a:srgbClr val="0070C0"/>
          </a:solidFill>
        </p:spPr>
        <p:txBody>
          <a:bodyPr>
            <a:spAutoFit/>
          </a:bodyPr>
          <a:lstStyle/>
          <a:p>
            <a:pPr marL="285750" indent="-285750" defTabSz="449437">
              <a:spcBef>
                <a:spcPts val="600"/>
              </a:spcBef>
              <a:spcAft>
                <a:spcPts val="600"/>
              </a:spcAft>
              <a:buClr>
                <a:srgbClr val="262261"/>
              </a:buClr>
              <a:buSzPct val="95000"/>
              <a:buFont typeface="Arial" panose="020B0604020202020204" pitchFamily="34" charset="0"/>
              <a:buChar char="•"/>
              <a:defRPr/>
            </a:pPr>
            <a:r>
              <a:rPr lang="en-GB" sz="1600" b="1" kern="0" dirty="0">
                <a:solidFill>
                  <a:schemeClr val="bg1"/>
                </a:solidFill>
                <a:latin typeface="Verdana" pitchFamily="34" charset="0"/>
                <a:ea typeface="Verdana" pitchFamily="34" charset="0"/>
                <a:cs typeface="Verdana" pitchFamily="34" charset="0"/>
              </a:rPr>
              <a:t>EU Energy Union</a:t>
            </a:r>
          </a:p>
          <a:p>
            <a:pPr marL="285750" indent="-285750" defTabSz="449437">
              <a:spcBef>
                <a:spcPts val="600"/>
              </a:spcBef>
              <a:spcAft>
                <a:spcPts val="600"/>
              </a:spcAft>
              <a:buClr>
                <a:srgbClr val="262261"/>
              </a:buClr>
              <a:buSzPct val="95000"/>
              <a:buFont typeface="Arial" panose="020B0604020202020204" pitchFamily="34" charset="0"/>
              <a:buChar char="•"/>
              <a:defRPr/>
            </a:pPr>
            <a:r>
              <a:rPr lang="en-GB" sz="1600" b="1" kern="0" dirty="0">
                <a:solidFill>
                  <a:schemeClr val="bg1"/>
                </a:solidFill>
                <a:latin typeface="Verdana" pitchFamily="34" charset="0"/>
                <a:ea typeface="Verdana" pitchFamily="34" charset="0"/>
                <a:cs typeface="Verdana" pitchFamily="34" charset="0"/>
              </a:rPr>
              <a:t>2030 energy-climate targets</a:t>
            </a:r>
          </a:p>
          <a:p>
            <a:pPr marL="612000" lvl="1" indent="-285750" defTabSz="449437">
              <a:spcBef>
                <a:spcPts val="600"/>
              </a:spcBef>
              <a:spcAft>
                <a:spcPts val="600"/>
              </a:spcAft>
              <a:buClr>
                <a:srgbClr val="262261"/>
              </a:buClr>
              <a:buSzPct val="90000"/>
              <a:buFont typeface="Verdana" pitchFamily="34" charset="0"/>
              <a:buChar char="−"/>
              <a:defRPr/>
            </a:pPr>
            <a:r>
              <a:rPr lang="en-GB" sz="1600" kern="0" dirty="0" smtClean="0">
                <a:solidFill>
                  <a:schemeClr val="bg1"/>
                </a:solidFill>
                <a:latin typeface="Verdana" pitchFamily="34" charset="0"/>
                <a:ea typeface="Verdana" pitchFamily="34" charset="0"/>
                <a:cs typeface="Verdana" pitchFamily="34" charset="0"/>
              </a:rPr>
              <a:t>+27</a:t>
            </a:r>
            <a:r>
              <a:rPr lang="en-GB" sz="1600" kern="0" dirty="0">
                <a:solidFill>
                  <a:schemeClr val="bg1"/>
                </a:solidFill>
                <a:latin typeface="Verdana" pitchFamily="34" charset="0"/>
                <a:ea typeface="Verdana" pitchFamily="34" charset="0"/>
                <a:cs typeface="Verdana" pitchFamily="34" charset="0"/>
              </a:rPr>
              <a:t>% </a:t>
            </a:r>
            <a:r>
              <a:rPr lang="en-GB" sz="1600" kern="0" dirty="0" smtClean="0">
                <a:solidFill>
                  <a:schemeClr val="bg1"/>
                </a:solidFill>
                <a:latin typeface="Verdana" pitchFamily="34" charset="0"/>
                <a:ea typeface="Verdana" pitchFamily="34" charset="0"/>
                <a:cs typeface="Verdana" pitchFamily="34" charset="0"/>
              </a:rPr>
              <a:t>RES SHARE</a:t>
            </a:r>
            <a:endParaRPr lang="en-GB" sz="1600" kern="0" dirty="0">
              <a:solidFill>
                <a:schemeClr val="bg1"/>
              </a:solidFill>
              <a:latin typeface="Verdana" pitchFamily="34" charset="0"/>
              <a:ea typeface="Verdana" pitchFamily="34" charset="0"/>
              <a:cs typeface="Verdana" pitchFamily="34" charset="0"/>
            </a:endParaRPr>
          </a:p>
          <a:p>
            <a:pPr marL="612000" lvl="1" indent="-285750" defTabSz="449437">
              <a:spcBef>
                <a:spcPts val="600"/>
              </a:spcBef>
              <a:spcAft>
                <a:spcPts val="600"/>
              </a:spcAft>
              <a:buClr>
                <a:srgbClr val="262261"/>
              </a:buClr>
              <a:buSzPct val="90000"/>
              <a:buFont typeface="Verdana" pitchFamily="34" charset="0"/>
              <a:buChar char="−"/>
              <a:defRPr/>
            </a:pPr>
            <a:r>
              <a:rPr lang="en-GB" sz="1600" kern="0" dirty="0" smtClean="0">
                <a:solidFill>
                  <a:schemeClr val="bg1"/>
                </a:solidFill>
                <a:latin typeface="Verdana" pitchFamily="34" charset="0"/>
                <a:ea typeface="Verdana" pitchFamily="34" charset="0"/>
                <a:cs typeface="Verdana" pitchFamily="34" charset="0"/>
              </a:rPr>
              <a:t>+27</a:t>
            </a:r>
            <a:r>
              <a:rPr lang="en-GB" sz="1600" kern="0" dirty="0">
                <a:solidFill>
                  <a:schemeClr val="bg1"/>
                </a:solidFill>
                <a:latin typeface="Verdana" pitchFamily="34" charset="0"/>
                <a:ea typeface="Verdana" pitchFamily="34" charset="0"/>
                <a:cs typeface="Verdana" pitchFamily="34" charset="0"/>
              </a:rPr>
              <a:t>% energy </a:t>
            </a:r>
            <a:r>
              <a:rPr lang="en-GB" sz="1600" kern="0" dirty="0" smtClean="0">
                <a:solidFill>
                  <a:schemeClr val="bg1"/>
                </a:solidFill>
                <a:latin typeface="Verdana" pitchFamily="34" charset="0"/>
                <a:ea typeface="Verdana" pitchFamily="34" charset="0"/>
                <a:cs typeface="Verdana" pitchFamily="34" charset="0"/>
              </a:rPr>
              <a:t>savings</a:t>
            </a:r>
          </a:p>
          <a:p>
            <a:pPr marL="612000" lvl="1" indent="-285750" defTabSz="449437">
              <a:spcBef>
                <a:spcPts val="600"/>
              </a:spcBef>
              <a:spcAft>
                <a:spcPts val="600"/>
              </a:spcAft>
              <a:buClr>
                <a:srgbClr val="262261"/>
              </a:buClr>
              <a:buSzPct val="90000"/>
              <a:buFont typeface="Verdana" pitchFamily="34" charset="0"/>
              <a:buChar char="−"/>
              <a:defRPr/>
            </a:pPr>
            <a:r>
              <a:rPr lang="en-GB" sz="1600" kern="0" dirty="0" smtClean="0">
                <a:solidFill>
                  <a:schemeClr val="bg1"/>
                </a:solidFill>
                <a:latin typeface="Verdana" pitchFamily="34" charset="0"/>
                <a:ea typeface="Verdana" pitchFamily="34" charset="0"/>
                <a:cs typeface="Verdana" pitchFamily="34" charset="0"/>
              </a:rPr>
              <a:t>- 40% CO2 production</a:t>
            </a:r>
            <a:endParaRPr lang="en-GB" sz="1600" kern="0" dirty="0">
              <a:solidFill>
                <a:schemeClr val="bg1"/>
              </a:solidFill>
              <a:latin typeface="Verdana" pitchFamily="34" charset="0"/>
              <a:ea typeface="Verdana" pitchFamily="34" charset="0"/>
              <a:cs typeface="Verdana" pitchFamily="34" charset="0"/>
            </a:endParaRPr>
          </a:p>
          <a:p>
            <a:pPr marL="154800" indent="-285750" defTabSz="449437">
              <a:spcBef>
                <a:spcPts val="600"/>
              </a:spcBef>
              <a:spcAft>
                <a:spcPts val="600"/>
              </a:spcAft>
              <a:buClr>
                <a:srgbClr val="262261"/>
              </a:buClr>
              <a:buSzPct val="90000"/>
              <a:buFont typeface="Arial" panose="020B0604020202020204" pitchFamily="34" charset="0"/>
              <a:buChar char="•"/>
              <a:defRPr/>
            </a:pPr>
            <a:r>
              <a:rPr lang="en-GB" sz="1600" b="1" kern="0" dirty="0">
                <a:solidFill>
                  <a:schemeClr val="bg1"/>
                </a:solidFill>
                <a:latin typeface="Verdana" pitchFamily="34" charset="0"/>
                <a:ea typeface="Verdana" pitchFamily="34" charset="0"/>
                <a:cs typeface="Verdana" pitchFamily="34" charset="0"/>
              </a:rPr>
              <a:t>Other EU policies</a:t>
            </a:r>
            <a:endParaRPr lang="en-GB" sz="1600" kern="0" dirty="0">
              <a:solidFill>
                <a:srgbClr val="0F5494"/>
              </a:solidFill>
              <a:latin typeface="Verdana" pitchFamily="34" charset="0"/>
              <a:ea typeface="Verdana" pitchFamily="34" charset="0"/>
              <a:cs typeface="Verdana" pitchFamily="34" charset="0"/>
            </a:endParaRPr>
          </a:p>
        </p:txBody>
      </p:sp>
      <p:sp>
        <p:nvSpPr>
          <p:cNvPr id="11" name="Rectangle 10"/>
          <p:cNvSpPr/>
          <p:nvPr/>
        </p:nvSpPr>
        <p:spPr>
          <a:xfrm>
            <a:off x="5580112" y="2636912"/>
            <a:ext cx="3384376" cy="396294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036" marR="22860">
              <a:lnSpc>
                <a:spcPts val="1939"/>
              </a:lnSpc>
              <a:spcBef>
                <a:spcPts val="97"/>
              </a:spcBef>
            </a:pPr>
            <a:r>
              <a:rPr lang="en-US" sz="2400" b="1" dirty="0" smtClean="0">
                <a:solidFill>
                  <a:srgbClr val="FF0000"/>
                </a:solidFill>
                <a:latin typeface="Arial"/>
                <a:cs typeface="Arial"/>
              </a:rPr>
              <a:t>EU E</a:t>
            </a:r>
            <a:r>
              <a:rPr lang="en-US" sz="2400" b="1" spc="-4" dirty="0" smtClean="0">
                <a:solidFill>
                  <a:srgbClr val="FF0000"/>
                </a:solidFill>
                <a:latin typeface="Arial"/>
                <a:cs typeface="Arial"/>
              </a:rPr>
              <a:t>ne</a:t>
            </a:r>
            <a:r>
              <a:rPr lang="en-US" sz="2400" b="1" dirty="0" smtClean="0">
                <a:solidFill>
                  <a:srgbClr val="FF0000"/>
                </a:solidFill>
                <a:latin typeface="Arial"/>
                <a:cs typeface="Arial"/>
              </a:rPr>
              <a:t>r</a:t>
            </a:r>
            <a:r>
              <a:rPr lang="en-US" sz="2400" b="1" spc="-4" dirty="0" smtClean="0">
                <a:solidFill>
                  <a:srgbClr val="FF0000"/>
                </a:solidFill>
                <a:latin typeface="Arial"/>
                <a:cs typeface="Arial"/>
              </a:rPr>
              <a:t>g</a:t>
            </a:r>
            <a:r>
              <a:rPr lang="en-US" sz="2400" b="1" dirty="0" smtClean="0">
                <a:solidFill>
                  <a:srgbClr val="FF0000"/>
                </a:solidFill>
                <a:latin typeface="Arial"/>
                <a:cs typeface="Arial"/>
              </a:rPr>
              <a:t>y</a:t>
            </a:r>
            <a:r>
              <a:rPr lang="en-US" sz="2400" b="1" spc="19" dirty="0" smtClean="0">
                <a:solidFill>
                  <a:srgbClr val="FF0000"/>
                </a:solidFill>
                <a:latin typeface="Arial"/>
                <a:cs typeface="Arial"/>
              </a:rPr>
              <a:t> </a:t>
            </a:r>
            <a:r>
              <a:rPr lang="en-US" sz="2400" b="1" spc="-4" dirty="0" smtClean="0">
                <a:solidFill>
                  <a:srgbClr val="FF0000"/>
                </a:solidFill>
                <a:latin typeface="Arial"/>
                <a:cs typeface="Arial"/>
              </a:rPr>
              <a:t>Union</a:t>
            </a:r>
            <a:endParaRPr lang="en-US" sz="2400" b="1" dirty="0" smtClean="0">
              <a:solidFill>
                <a:srgbClr val="FF0000"/>
              </a:solidFill>
              <a:latin typeface="Arial"/>
              <a:cs typeface="Arial"/>
            </a:endParaRPr>
          </a:p>
          <a:p>
            <a:pPr marL="12700" marR="22860">
              <a:lnSpc>
                <a:spcPct val="95825"/>
              </a:lnSpc>
              <a:spcBef>
                <a:spcPts val="567"/>
              </a:spcBef>
              <a:buFont typeface="Arial" pitchFamily="34" charset="0"/>
              <a:buChar char="•"/>
            </a:pPr>
            <a:r>
              <a:rPr lang="en-US" b="1" i="1" spc="4" dirty="0" smtClean="0">
                <a:solidFill>
                  <a:srgbClr val="0F5393"/>
                </a:solidFill>
                <a:latin typeface="Arial"/>
                <a:cs typeface="Arial"/>
              </a:rPr>
              <a:t>Ene</a:t>
            </a:r>
            <a:r>
              <a:rPr lang="en-US" b="1" i="1" spc="-4" dirty="0" smtClean="0">
                <a:solidFill>
                  <a:srgbClr val="0F5393"/>
                </a:solidFill>
                <a:latin typeface="Arial"/>
                <a:cs typeface="Arial"/>
              </a:rPr>
              <a:t>r</a:t>
            </a:r>
            <a:r>
              <a:rPr lang="en-US" b="1" i="1" spc="4" dirty="0" smtClean="0">
                <a:solidFill>
                  <a:srgbClr val="0F5393"/>
                </a:solidFill>
                <a:latin typeface="Arial"/>
                <a:cs typeface="Arial"/>
              </a:rPr>
              <a:t>g</a:t>
            </a:r>
            <a:r>
              <a:rPr lang="en-US" b="1" i="1" dirty="0" smtClean="0">
                <a:solidFill>
                  <a:srgbClr val="0F5393"/>
                </a:solidFill>
                <a:latin typeface="Arial"/>
                <a:cs typeface="Arial"/>
              </a:rPr>
              <a:t>y</a:t>
            </a:r>
            <a:r>
              <a:rPr lang="en-US" b="1" i="1" spc="-19" dirty="0" smtClean="0">
                <a:solidFill>
                  <a:srgbClr val="0F5393"/>
                </a:solidFill>
                <a:latin typeface="Arial"/>
                <a:cs typeface="Arial"/>
              </a:rPr>
              <a:t> </a:t>
            </a:r>
            <a:r>
              <a:rPr lang="en-US" b="1" i="1" dirty="0" smtClean="0">
                <a:solidFill>
                  <a:srgbClr val="0F5393"/>
                </a:solidFill>
                <a:latin typeface="Arial"/>
                <a:cs typeface="Arial"/>
              </a:rPr>
              <a:t>s</a:t>
            </a:r>
            <a:r>
              <a:rPr lang="en-US" b="1" i="1" spc="4" dirty="0" smtClean="0">
                <a:solidFill>
                  <a:srgbClr val="0F5393"/>
                </a:solidFill>
                <a:latin typeface="Arial"/>
                <a:cs typeface="Arial"/>
              </a:rPr>
              <a:t>e</a:t>
            </a:r>
            <a:r>
              <a:rPr lang="en-US" b="1" i="1" dirty="0" smtClean="0">
                <a:solidFill>
                  <a:srgbClr val="0F5393"/>
                </a:solidFill>
                <a:latin typeface="Arial"/>
                <a:cs typeface="Arial"/>
              </a:rPr>
              <a:t>c</a:t>
            </a:r>
            <a:r>
              <a:rPr lang="en-US" b="1" i="1" spc="4" dirty="0" smtClean="0">
                <a:solidFill>
                  <a:srgbClr val="0F5393"/>
                </a:solidFill>
                <a:latin typeface="Arial"/>
                <a:cs typeface="Arial"/>
              </a:rPr>
              <a:t>u</a:t>
            </a:r>
            <a:r>
              <a:rPr lang="en-US" b="1" i="1" spc="-4" dirty="0" smtClean="0">
                <a:solidFill>
                  <a:srgbClr val="0F5393"/>
                </a:solidFill>
                <a:latin typeface="Arial"/>
                <a:cs typeface="Arial"/>
              </a:rPr>
              <a:t>r</a:t>
            </a:r>
            <a:r>
              <a:rPr lang="en-US" b="1" i="1" dirty="0" smtClean="0">
                <a:solidFill>
                  <a:srgbClr val="0F5393"/>
                </a:solidFill>
                <a:latin typeface="Arial"/>
                <a:cs typeface="Arial"/>
              </a:rPr>
              <a:t>it</a:t>
            </a:r>
            <a:r>
              <a:rPr lang="en-US" b="1" i="1" spc="-84" dirty="0" smtClean="0">
                <a:solidFill>
                  <a:srgbClr val="0F5393"/>
                </a:solidFill>
                <a:latin typeface="Arial"/>
                <a:cs typeface="Arial"/>
              </a:rPr>
              <a:t>y</a:t>
            </a:r>
            <a:r>
              <a:rPr lang="en-US" b="1" i="1" dirty="0" smtClean="0">
                <a:solidFill>
                  <a:srgbClr val="0F5393"/>
                </a:solidFill>
                <a:latin typeface="Arial"/>
                <a:cs typeface="Arial"/>
              </a:rPr>
              <a:t>,</a:t>
            </a:r>
            <a:r>
              <a:rPr lang="en-US" b="1" i="1" spc="-19" dirty="0" smtClean="0">
                <a:solidFill>
                  <a:srgbClr val="0F5393"/>
                </a:solidFill>
                <a:latin typeface="Arial"/>
                <a:cs typeface="Arial"/>
              </a:rPr>
              <a:t> </a:t>
            </a:r>
            <a:r>
              <a:rPr lang="en-US" b="1" i="1" dirty="0" smtClean="0">
                <a:solidFill>
                  <a:srgbClr val="0F5393"/>
                </a:solidFill>
                <a:latin typeface="Arial"/>
                <a:cs typeface="Arial"/>
              </a:rPr>
              <a:t>s</a:t>
            </a:r>
            <a:r>
              <a:rPr lang="en-US" b="1" i="1" spc="4" dirty="0" smtClean="0">
                <a:solidFill>
                  <a:srgbClr val="0F5393"/>
                </a:solidFill>
                <a:latin typeface="Arial"/>
                <a:cs typeface="Arial"/>
              </a:rPr>
              <a:t>o</a:t>
            </a:r>
            <a:r>
              <a:rPr lang="en-US" b="1" i="1" dirty="0" smtClean="0">
                <a:solidFill>
                  <a:srgbClr val="0F5393"/>
                </a:solidFill>
                <a:latin typeface="Arial"/>
                <a:cs typeface="Arial"/>
              </a:rPr>
              <a:t>li</a:t>
            </a:r>
            <a:r>
              <a:rPr lang="en-US" b="1" i="1" spc="4" dirty="0" smtClean="0">
                <a:solidFill>
                  <a:srgbClr val="0F5393"/>
                </a:solidFill>
                <a:latin typeface="Arial"/>
                <a:cs typeface="Arial"/>
              </a:rPr>
              <a:t>da</a:t>
            </a:r>
            <a:r>
              <a:rPr lang="en-US" b="1" i="1" spc="-4" dirty="0" smtClean="0">
                <a:solidFill>
                  <a:srgbClr val="0F5393"/>
                </a:solidFill>
                <a:latin typeface="Arial"/>
                <a:cs typeface="Arial"/>
              </a:rPr>
              <a:t>r</a:t>
            </a:r>
            <a:r>
              <a:rPr lang="en-US" b="1" i="1" dirty="0" smtClean="0">
                <a:solidFill>
                  <a:srgbClr val="0F5393"/>
                </a:solidFill>
                <a:latin typeface="Arial"/>
                <a:cs typeface="Arial"/>
              </a:rPr>
              <a:t>ity</a:t>
            </a:r>
            <a:r>
              <a:rPr lang="en-US" b="1" i="1" spc="-19" dirty="0" smtClean="0">
                <a:solidFill>
                  <a:srgbClr val="0F5393"/>
                </a:solidFill>
                <a:latin typeface="Arial"/>
                <a:cs typeface="Arial"/>
              </a:rPr>
              <a:t> </a:t>
            </a:r>
            <a:r>
              <a:rPr lang="en-US" b="1" i="1" spc="4" dirty="0" smtClean="0">
                <a:solidFill>
                  <a:srgbClr val="0F5393"/>
                </a:solidFill>
                <a:latin typeface="Arial"/>
                <a:cs typeface="Arial"/>
              </a:rPr>
              <a:t>an</a:t>
            </a:r>
            <a:r>
              <a:rPr lang="en-US" b="1" i="1" dirty="0" smtClean="0">
                <a:solidFill>
                  <a:srgbClr val="0F5393"/>
                </a:solidFill>
                <a:latin typeface="Arial"/>
                <a:cs typeface="Arial"/>
              </a:rPr>
              <a:t>d</a:t>
            </a:r>
            <a:r>
              <a:rPr lang="en-US" b="1" i="1" spc="-14" dirty="0" smtClean="0">
                <a:solidFill>
                  <a:srgbClr val="0F5393"/>
                </a:solidFill>
                <a:latin typeface="Arial"/>
                <a:cs typeface="Arial"/>
              </a:rPr>
              <a:t> </a:t>
            </a:r>
            <a:r>
              <a:rPr lang="en-US" b="1" i="1" dirty="0" smtClean="0">
                <a:solidFill>
                  <a:srgbClr val="0F5393"/>
                </a:solidFill>
                <a:latin typeface="Arial"/>
                <a:cs typeface="Arial"/>
              </a:rPr>
              <a:t>t</a:t>
            </a:r>
            <a:r>
              <a:rPr lang="en-US" b="1" i="1" spc="-4" dirty="0" smtClean="0">
                <a:solidFill>
                  <a:srgbClr val="0F5393"/>
                </a:solidFill>
                <a:latin typeface="Arial"/>
                <a:cs typeface="Arial"/>
              </a:rPr>
              <a:t>r</a:t>
            </a:r>
            <a:r>
              <a:rPr lang="en-US" b="1" i="1" spc="4" dirty="0" smtClean="0">
                <a:solidFill>
                  <a:srgbClr val="0F5393"/>
                </a:solidFill>
                <a:latin typeface="Arial"/>
                <a:cs typeface="Arial"/>
              </a:rPr>
              <a:t>u</a:t>
            </a:r>
            <a:r>
              <a:rPr lang="en-US" b="1" i="1" dirty="0" smtClean="0">
                <a:solidFill>
                  <a:srgbClr val="0F5393"/>
                </a:solidFill>
                <a:latin typeface="Arial"/>
                <a:cs typeface="Arial"/>
              </a:rPr>
              <a:t>st</a:t>
            </a:r>
          </a:p>
          <a:p>
            <a:pPr marL="12700" marR="22860">
              <a:lnSpc>
                <a:spcPct val="95825"/>
              </a:lnSpc>
              <a:spcBef>
                <a:spcPts val="360"/>
              </a:spcBef>
              <a:buFont typeface="Arial" pitchFamily="34" charset="0"/>
              <a:buChar char="•"/>
            </a:pPr>
            <a:r>
              <a:rPr lang="en-US" b="1" i="1" spc="4" dirty="0" smtClean="0">
                <a:solidFill>
                  <a:srgbClr val="0F5393"/>
                </a:solidFill>
                <a:latin typeface="Arial"/>
                <a:cs typeface="Arial"/>
              </a:rPr>
              <a:t>Ene</a:t>
            </a:r>
            <a:r>
              <a:rPr lang="en-US" b="1" i="1" spc="-4" dirty="0" smtClean="0">
                <a:solidFill>
                  <a:srgbClr val="0F5393"/>
                </a:solidFill>
                <a:latin typeface="Arial"/>
                <a:cs typeface="Arial"/>
              </a:rPr>
              <a:t>r</a:t>
            </a:r>
            <a:r>
              <a:rPr lang="en-US" b="1" i="1" spc="4" dirty="0" smtClean="0">
                <a:solidFill>
                  <a:srgbClr val="0F5393"/>
                </a:solidFill>
                <a:latin typeface="Arial"/>
                <a:cs typeface="Arial"/>
              </a:rPr>
              <a:t>g</a:t>
            </a:r>
            <a:r>
              <a:rPr lang="en-US" b="1" i="1" dirty="0" smtClean="0">
                <a:solidFill>
                  <a:srgbClr val="0F5393"/>
                </a:solidFill>
                <a:latin typeface="Arial"/>
                <a:cs typeface="Arial"/>
              </a:rPr>
              <a:t>y</a:t>
            </a:r>
            <a:r>
              <a:rPr lang="en-US" b="1" i="1" spc="-19" dirty="0" smtClean="0">
                <a:solidFill>
                  <a:srgbClr val="0F5393"/>
                </a:solidFill>
                <a:latin typeface="Arial"/>
                <a:cs typeface="Arial"/>
              </a:rPr>
              <a:t> </a:t>
            </a:r>
            <a:r>
              <a:rPr lang="en-US" b="1" i="1" spc="4" dirty="0" smtClean="0">
                <a:solidFill>
                  <a:srgbClr val="0F5393"/>
                </a:solidFill>
                <a:latin typeface="Arial"/>
                <a:cs typeface="Arial"/>
              </a:rPr>
              <a:t>e</a:t>
            </a:r>
            <a:r>
              <a:rPr lang="en-US" b="1" i="1" dirty="0" smtClean="0">
                <a:solidFill>
                  <a:srgbClr val="0F5393"/>
                </a:solidFill>
                <a:latin typeface="Arial"/>
                <a:cs typeface="Arial"/>
              </a:rPr>
              <a:t>ffici</a:t>
            </a:r>
            <a:r>
              <a:rPr lang="en-US" b="1" i="1" spc="4" dirty="0" smtClean="0">
                <a:solidFill>
                  <a:srgbClr val="0F5393"/>
                </a:solidFill>
                <a:latin typeface="Arial"/>
                <a:cs typeface="Arial"/>
              </a:rPr>
              <a:t>en</a:t>
            </a:r>
            <a:r>
              <a:rPr lang="en-US" b="1" i="1" dirty="0" smtClean="0">
                <a:solidFill>
                  <a:srgbClr val="0F5393"/>
                </a:solidFill>
                <a:latin typeface="Arial"/>
                <a:cs typeface="Arial"/>
              </a:rPr>
              <a:t>cy</a:t>
            </a:r>
            <a:r>
              <a:rPr lang="en-US" b="1" i="1" spc="-29" dirty="0" smtClean="0">
                <a:solidFill>
                  <a:srgbClr val="0F5393"/>
                </a:solidFill>
                <a:latin typeface="Arial"/>
                <a:cs typeface="Arial"/>
              </a:rPr>
              <a:t> </a:t>
            </a:r>
            <a:r>
              <a:rPr lang="en-US" b="1" i="1" dirty="0" smtClean="0">
                <a:solidFill>
                  <a:srgbClr val="0F5393"/>
                </a:solidFill>
                <a:latin typeface="Arial"/>
                <a:cs typeface="Arial"/>
              </a:rPr>
              <a:t>fi</a:t>
            </a:r>
            <a:r>
              <a:rPr lang="en-US" b="1" i="1" spc="-4" dirty="0" smtClean="0">
                <a:solidFill>
                  <a:srgbClr val="0F5393"/>
                </a:solidFill>
                <a:latin typeface="Arial"/>
                <a:cs typeface="Arial"/>
              </a:rPr>
              <a:t>r</a:t>
            </a:r>
            <a:r>
              <a:rPr lang="en-US" b="1" i="1" dirty="0" smtClean="0">
                <a:solidFill>
                  <a:srgbClr val="0F5393"/>
                </a:solidFill>
                <a:latin typeface="Arial"/>
                <a:cs typeface="Arial"/>
              </a:rPr>
              <a:t>st</a:t>
            </a:r>
            <a:endParaRPr lang="en-US" b="1" dirty="0" smtClean="0">
              <a:latin typeface="Arial"/>
              <a:cs typeface="Arial"/>
            </a:endParaRPr>
          </a:p>
          <a:p>
            <a:pPr marL="12700" marR="22860">
              <a:lnSpc>
                <a:spcPct val="95825"/>
              </a:lnSpc>
              <a:spcBef>
                <a:spcPts val="360"/>
              </a:spcBef>
              <a:buFont typeface="Arial" pitchFamily="34" charset="0"/>
              <a:buChar char="•"/>
            </a:pPr>
            <a:r>
              <a:rPr lang="en-US" b="1" i="1" spc="-84" dirty="0" smtClean="0">
                <a:solidFill>
                  <a:srgbClr val="0F5393"/>
                </a:solidFill>
                <a:latin typeface="Arial"/>
                <a:cs typeface="Arial"/>
              </a:rPr>
              <a:t>T</a:t>
            </a:r>
            <a:r>
              <a:rPr lang="en-US" b="1" i="1" spc="-4" dirty="0" smtClean="0">
                <a:solidFill>
                  <a:srgbClr val="0F5393"/>
                </a:solidFill>
                <a:latin typeface="Arial"/>
                <a:cs typeface="Arial"/>
              </a:rPr>
              <a:t>r</a:t>
            </a:r>
            <a:r>
              <a:rPr lang="en-US" b="1" i="1" spc="4" dirty="0" smtClean="0">
                <a:solidFill>
                  <a:srgbClr val="0F5393"/>
                </a:solidFill>
                <a:latin typeface="Arial"/>
                <a:cs typeface="Arial"/>
              </a:rPr>
              <a:t>an</a:t>
            </a:r>
            <a:r>
              <a:rPr lang="en-US" b="1" i="1" dirty="0" smtClean="0">
                <a:solidFill>
                  <a:srgbClr val="0F5393"/>
                </a:solidFill>
                <a:latin typeface="Arial"/>
                <a:cs typeface="Arial"/>
              </a:rPr>
              <a:t>siti</a:t>
            </a:r>
            <a:r>
              <a:rPr lang="en-US" b="1" i="1" spc="4" dirty="0" smtClean="0">
                <a:solidFill>
                  <a:srgbClr val="0F5393"/>
                </a:solidFill>
                <a:latin typeface="Arial"/>
                <a:cs typeface="Arial"/>
              </a:rPr>
              <a:t>o</a:t>
            </a:r>
            <a:r>
              <a:rPr lang="en-US" b="1" i="1" dirty="0" smtClean="0">
                <a:solidFill>
                  <a:srgbClr val="0F5393"/>
                </a:solidFill>
                <a:latin typeface="Arial"/>
                <a:cs typeface="Arial"/>
              </a:rPr>
              <a:t>n</a:t>
            </a:r>
            <a:r>
              <a:rPr lang="en-US" b="1" i="1" spc="-29" dirty="0" smtClean="0">
                <a:solidFill>
                  <a:srgbClr val="0F5393"/>
                </a:solidFill>
                <a:latin typeface="Arial"/>
                <a:cs typeface="Arial"/>
              </a:rPr>
              <a:t> </a:t>
            </a:r>
            <a:r>
              <a:rPr lang="en-US" b="1" i="1" dirty="0" smtClean="0">
                <a:solidFill>
                  <a:srgbClr val="0F5393"/>
                </a:solidFill>
                <a:latin typeface="Arial"/>
                <a:cs typeface="Arial"/>
              </a:rPr>
              <a:t>to</a:t>
            </a:r>
            <a:r>
              <a:rPr lang="en-US" b="1" i="1" spc="9" dirty="0" smtClean="0">
                <a:solidFill>
                  <a:srgbClr val="0F5393"/>
                </a:solidFill>
                <a:latin typeface="Arial"/>
                <a:cs typeface="Arial"/>
              </a:rPr>
              <a:t> </a:t>
            </a:r>
            <a:r>
              <a:rPr lang="en-US" b="1" i="1" dirty="0" smtClean="0">
                <a:solidFill>
                  <a:srgbClr val="0F5393"/>
                </a:solidFill>
                <a:latin typeface="Arial"/>
                <a:cs typeface="Arial"/>
              </a:rPr>
              <a:t>a</a:t>
            </a:r>
            <a:r>
              <a:rPr lang="en-US" b="1" i="1" spc="-4" dirty="0" smtClean="0">
                <a:solidFill>
                  <a:srgbClr val="0F5393"/>
                </a:solidFill>
                <a:latin typeface="Arial"/>
                <a:cs typeface="Arial"/>
              </a:rPr>
              <a:t> </a:t>
            </a:r>
            <a:r>
              <a:rPr lang="en-US" b="1" i="1" dirty="0" smtClean="0">
                <a:solidFill>
                  <a:srgbClr val="0F5393"/>
                </a:solidFill>
                <a:latin typeface="Arial"/>
                <a:cs typeface="Arial"/>
              </a:rPr>
              <a:t>l</a:t>
            </a:r>
            <a:r>
              <a:rPr lang="en-US" b="1" i="1" spc="4" dirty="0" smtClean="0">
                <a:solidFill>
                  <a:srgbClr val="0F5393"/>
                </a:solidFill>
                <a:latin typeface="Arial"/>
                <a:cs typeface="Arial"/>
              </a:rPr>
              <a:t>o</a:t>
            </a:r>
            <a:r>
              <a:rPr lang="en-US" b="1" i="1" spc="9" dirty="0" smtClean="0">
                <a:solidFill>
                  <a:srgbClr val="0F5393"/>
                </a:solidFill>
                <a:latin typeface="Arial"/>
                <a:cs typeface="Arial"/>
              </a:rPr>
              <a:t>w</a:t>
            </a:r>
            <a:r>
              <a:rPr lang="en-US" b="1" i="1" spc="-4" dirty="0" smtClean="0">
                <a:solidFill>
                  <a:srgbClr val="0F5393"/>
                </a:solidFill>
                <a:latin typeface="Arial"/>
                <a:cs typeface="Arial"/>
              </a:rPr>
              <a:t>-</a:t>
            </a:r>
            <a:r>
              <a:rPr lang="en-US" b="1" i="1" dirty="0" smtClean="0">
                <a:solidFill>
                  <a:srgbClr val="0F5393"/>
                </a:solidFill>
                <a:latin typeface="Arial"/>
                <a:cs typeface="Arial"/>
              </a:rPr>
              <a:t>c</a:t>
            </a:r>
            <a:r>
              <a:rPr lang="en-US" b="1" i="1" spc="4" dirty="0" smtClean="0">
                <a:solidFill>
                  <a:srgbClr val="0F5393"/>
                </a:solidFill>
                <a:latin typeface="Arial"/>
                <a:cs typeface="Arial"/>
              </a:rPr>
              <a:t>a</a:t>
            </a:r>
            <a:r>
              <a:rPr lang="en-US" b="1" i="1" spc="-4" dirty="0" smtClean="0">
                <a:solidFill>
                  <a:srgbClr val="0F5393"/>
                </a:solidFill>
                <a:latin typeface="Arial"/>
                <a:cs typeface="Arial"/>
              </a:rPr>
              <a:t>r</a:t>
            </a:r>
            <a:r>
              <a:rPr lang="en-US" b="1" i="1" spc="4" dirty="0" smtClean="0">
                <a:solidFill>
                  <a:srgbClr val="0F5393"/>
                </a:solidFill>
                <a:latin typeface="Arial"/>
                <a:cs typeface="Arial"/>
              </a:rPr>
              <a:t>b</a:t>
            </a:r>
            <a:r>
              <a:rPr lang="en-US" b="1" i="1" spc="-4" dirty="0" smtClean="0">
                <a:solidFill>
                  <a:srgbClr val="0F5393"/>
                </a:solidFill>
                <a:latin typeface="Arial"/>
                <a:cs typeface="Arial"/>
              </a:rPr>
              <a:t>o</a:t>
            </a:r>
            <a:r>
              <a:rPr lang="en-US" b="1" i="1" dirty="0" smtClean="0">
                <a:solidFill>
                  <a:srgbClr val="0F5393"/>
                </a:solidFill>
                <a:latin typeface="Arial"/>
                <a:cs typeface="Arial"/>
              </a:rPr>
              <a:t>n</a:t>
            </a:r>
            <a:r>
              <a:rPr lang="en-US" b="1" i="1" spc="-4" dirty="0" smtClean="0">
                <a:solidFill>
                  <a:srgbClr val="0F5393"/>
                </a:solidFill>
                <a:latin typeface="Arial"/>
                <a:cs typeface="Arial"/>
              </a:rPr>
              <a:t> </a:t>
            </a:r>
            <a:r>
              <a:rPr lang="en-US" b="1" i="1" dirty="0" smtClean="0">
                <a:solidFill>
                  <a:srgbClr val="0F5393"/>
                </a:solidFill>
                <a:latin typeface="Arial"/>
                <a:cs typeface="Arial"/>
              </a:rPr>
              <a:t>s</a:t>
            </a:r>
            <a:r>
              <a:rPr lang="en-US" b="1" i="1" spc="4" dirty="0" smtClean="0">
                <a:solidFill>
                  <a:srgbClr val="0F5393"/>
                </a:solidFill>
                <a:latin typeface="Arial"/>
                <a:cs typeface="Arial"/>
              </a:rPr>
              <a:t>o</a:t>
            </a:r>
            <a:r>
              <a:rPr lang="en-US" b="1" i="1" dirty="0" smtClean="0">
                <a:solidFill>
                  <a:srgbClr val="0F5393"/>
                </a:solidFill>
                <a:latin typeface="Arial"/>
                <a:cs typeface="Arial"/>
              </a:rPr>
              <a:t>ci</a:t>
            </a:r>
            <a:r>
              <a:rPr lang="en-US" b="1" i="1" spc="-4" dirty="0" smtClean="0">
                <a:solidFill>
                  <a:srgbClr val="0F5393"/>
                </a:solidFill>
                <a:latin typeface="Arial"/>
                <a:cs typeface="Arial"/>
              </a:rPr>
              <a:t>e</a:t>
            </a:r>
            <a:r>
              <a:rPr lang="en-US" b="1" i="1" dirty="0" smtClean="0">
                <a:solidFill>
                  <a:srgbClr val="0F5393"/>
                </a:solidFill>
                <a:latin typeface="Arial"/>
                <a:cs typeface="Arial"/>
              </a:rPr>
              <a:t>ty</a:t>
            </a:r>
            <a:endParaRPr lang="en-US" b="1" dirty="0" smtClean="0">
              <a:latin typeface="Arial"/>
              <a:cs typeface="Arial"/>
            </a:endParaRPr>
          </a:p>
          <a:p>
            <a:pPr marL="12700" marR="22860">
              <a:lnSpc>
                <a:spcPct val="95825"/>
              </a:lnSpc>
              <a:spcBef>
                <a:spcPts val="360"/>
              </a:spcBef>
              <a:buFont typeface="Arial" pitchFamily="34" charset="0"/>
              <a:buChar char="•"/>
            </a:pPr>
            <a:r>
              <a:rPr lang="en-US" b="1" i="1" dirty="0" smtClean="0">
                <a:solidFill>
                  <a:srgbClr val="0F5393"/>
                </a:solidFill>
                <a:latin typeface="Arial"/>
                <a:cs typeface="Arial"/>
              </a:rPr>
              <a:t>A</a:t>
            </a:r>
            <a:r>
              <a:rPr lang="en-US" b="1" i="1" spc="-39" dirty="0" smtClean="0">
                <a:solidFill>
                  <a:srgbClr val="0F5393"/>
                </a:solidFill>
                <a:latin typeface="Arial"/>
                <a:cs typeface="Arial"/>
              </a:rPr>
              <a:t> </a:t>
            </a:r>
            <a:r>
              <a:rPr lang="en-US" b="1" i="1" dirty="0" smtClean="0">
                <a:solidFill>
                  <a:srgbClr val="0F5393"/>
                </a:solidFill>
                <a:latin typeface="Arial"/>
                <a:cs typeface="Arial"/>
              </a:rPr>
              <a:t>f</a:t>
            </a:r>
            <a:r>
              <a:rPr lang="en-US" b="1" i="1" spc="4" dirty="0" smtClean="0">
                <a:solidFill>
                  <a:srgbClr val="0F5393"/>
                </a:solidFill>
                <a:latin typeface="Arial"/>
                <a:cs typeface="Arial"/>
              </a:rPr>
              <a:t>u</a:t>
            </a:r>
            <a:r>
              <a:rPr lang="en-US" b="1" i="1" dirty="0" smtClean="0">
                <a:solidFill>
                  <a:srgbClr val="0F5393"/>
                </a:solidFill>
                <a:latin typeface="Arial"/>
                <a:cs typeface="Arial"/>
              </a:rPr>
              <a:t>lly</a:t>
            </a:r>
            <a:r>
              <a:rPr lang="en-US" b="1" i="1" spc="-9" dirty="0" smtClean="0">
                <a:solidFill>
                  <a:srgbClr val="0F5393"/>
                </a:solidFill>
                <a:latin typeface="Arial"/>
                <a:cs typeface="Arial"/>
              </a:rPr>
              <a:t> </a:t>
            </a:r>
            <a:r>
              <a:rPr lang="en-US" b="1" i="1" dirty="0" smtClean="0">
                <a:solidFill>
                  <a:srgbClr val="0F5393"/>
                </a:solidFill>
                <a:latin typeface="Arial"/>
                <a:cs typeface="Arial"/>
              </a:rPr>
              <a:t>i</a:t>
            </a:r>
            <a:r>
              <a:rPr lang="en-US" b="1" i="1" spc="4" dirty="0" smtClean="0">
                <a:solidFill>
                  <a:srgbClr val="0F5393"/>
                </a:solidFill>
                <a:latin typeface="Arial"/>
                <a:cs typeface="Arial"/>
              </a:rPr>
              <a:t>n</a:t>
            </a:r>
            <a:r>
              <a:rPr lang="en-US" b="1" i="1" dirty="0" smtClean="0">
                <a:solidFill>
                  <a:srgbClr val="0F5393"/>
                </a:solidFill>
                <a:latin typeface="Arial"/>
                <a:cs typeface="Arial"/>
              </a:rPr>
              <a:t>t</a:t>
            </a:r>
            <a:r>
              <a:rPr lang="en-US" b="1" i="1" spc="4" dirty="0" smtClean="0">
                <a:solidFill>
                  <a:srgbClr val="0F5393"/>
                </a:solidFill>
                <a:latin typeface="Arial"/>
                <a:cs typeface="Arial"/>
              </a:rPr>
              <a:t>eg</a:t>
            </a:r>
            <a:r>
              <a:rPr lang="en-US" b="1" i="1" spc="-4" dirty="0" smtClean="0">
                <a:solidFill>
                  <a:srgbClr val="0F5393"/>
                </a:solidFill>
                <a:latin typeface="Arial"/>
                <a:cs typeface="Arial"/>
              </a:rPr>
              <a:t>r</a:t>
            </a:r>
            <a:r>
              <a:rPr lang="en-US" b="1" i="1" spc="4" dirty="0" smtClean="0">
                <a:solidFill>
                  <a:srgbClr val="0F5393"/>
                </a:solidFill>
                <a:latin typeface="Arial"/>
                <a:cs typeface="Arial"/>
              </a:rPr>
              <a:t>a</a:t>
            </a:r>
            <a:r>
              <a:rPr lang="en-US" b="1" i="1" dirty="0" smtClean="0">
                <a:solidFill>
                  <a:srgbClr val="0F5393"/>
                </a:solidFill>
                <a:latin typeface="Arial"/>
                <a:cs typeface="Arial"/>
              </a:rPr>
              <a:t>t</a:t>
            </a:r>
            <a:r>
              <a:rPr lang="en-US" b="1" i="1" spc="4" dirty="0" smtClean="0">
                <a:solidFill>
                  <a:srgbClr val="0F5393"/>
                </a:solidFill>
                <a:latin typeface="Arial"/>
                <a:cs typeface="Arial"/>
              </a:rPr>
              <a:t>e</a:t>
            </a:r>
            <a:r>
              <a:rPr lang="en-US" b="1" i="1" dirty="0" smtClean="0">
                <a:solidFill>
                  <a:srgbClr val="0F5393"/>
                </a:solidFill>
                <a:latin typeface="Arial"/>
                <a:cs typeface="Arial"/>
              </a:rPr>
              <a:t>d</a:t>
            </a:r>
            <a:r>
              <a:rPr lang="en-US" b="1" i="1" spc="-39" dirty="0" smtClean="0">
                <a:solidFill>
                  <a:srgbClr val="0F5393"/>
                </a:solidFill>
                <a:latin typeface="Arial"/>
                <a:cs typeface="Arial"/>
              </a:rPr>
              <a:t> </a:t>
            </a:r>
            <a:r>
              <a:rPr lang="en-US" b="1" i="1" dirty="0" smtClean="0">
                <a:solidFill>
                  <a:srgbClr val="0F5393"/>
                </a:solidFill>
                <a:latin typeface="Arial"/>
                <a:cs typeface="Arial"/>
              </a:rPr>
              <a:t>i</a:t>
            </a:r>
            <a:r>
              <a:rPr lang="en-US" b="1" i="1" spc="4" dirty="0" smtClean="0">
                <a:solidFill>
                  <a:srgbClr val="0F5393"/>
                </a:solidFill>
                <a:latin typeface="Arial"/>
                <a:cs typeface="Arial"/>
              </a:rPr>
              <a:t>n</a:t>
            </a:r>
            <a:r>
              <a:rPr lang="en-US" b="1" i="1" dirty="0" smtClean="0">
                <a:solidFill>
                  <a:srgbClr val="0F5393"/>
                </a:solidFill>
                <a:latin typeface="Arial"/>
                <a:cs typeface="Arial"/>
              </a:rPr>
              <a:t>t</a:t>
            </a:r>
            <a:r>
              <a:rPr lang="en-US" b="1" i="1" spc="4" dirty="0" smtClean="0">
                <a:solidFill>
                  <a:srgbClr val="0F5393"/>
                </a:solidFill>
                <a:latin typeface="Arial"/>
                <a:cs typeface="Arial"/>
              </a:rPr>
              <a:t>e</a:t>
            </a:r>
            <a:r>
              <a:rPr lang="en-US" b="1" i="1" spc="-4" dirty="0" smtClean="0">
                <a:solidFill>
                  <a:srgbClr val="0F5393"/>
                </a:solidFill>
                <a:latin typeface="Arial"/>
                <a:cs typeface="Arial"/>
              </a:rPr>
              <a:t>r</a:t>
            </a:r>
            <a:r>
              <a:rPr lang="en-US" b="1" i="1" spc="4" dirty="0" smtClean="0">
                <a:solidFill>
                  <a:srgbClr val="0F5393"/>
                </a:solidFill>
                <a:latin typeface="Arial"/>
                <a:cs typeface="Arial"/>
              </a:rPr>
              <a:t>na</a:t>
            </a:r>
            <a:r>
              <a:rPr lang="en-US" b="1" i="1" dirty="0" smtClean="0">
                <a:solidFill>
                  <a:srgbClr val="0F5393"/>
                </a:solidFill>
                <a:latin typeface="Arial"/>
                <a:cs typeface="Arial"/>
              </a:rPr>
              <a:t>l</a:t>
            </a:r>
            <a:r>
              <a:rPr lang="en-US" b="1" i="1" spc="-34" dirty="0" smtClean="0">
                <a:solidFill>
                  <a:srgbClr val="0F5393"/>
                </a:solidFill>
                <a:latin typeface="Arial"/>
                <a:cs typeface="Arial"/>
              </a:rPr>
              <a:t> </a:t>
            </a:r>
            <a:r>
              <a:rPr lang="en-US" b="1" i="1" spc="4" dirty="0" smtClean="0">
                <a:solidFill>
                  <a:srgbClr val="0F5393"/>
                </a:solidFill>
                <a:latin typeface="Arial"/>
                <a:cs typeface="Arial"/>
              </a:rPr>
              <a:t>ene</a:t>
            </a:r>
            <a:r>
              <a:rPr lang="en-US" b="1" i="1" spc="-4" dirty="0" smtClean="0">
                <a:solidFill>
                  <a:srgbClr val="0F5393"/>
                </a:solidFill>
                <a:latin typeface="Arial"/>
                <a:cs typeface="Arial"/>
              </a:rPr>
              <a:t>r</a:t>
            </a:r>
            <a:r>
              <a:rPr lang="en-US" b="1" i="1" spc="4" dirty="0" smtClean="0">
                <a:solidFill>
                  <a:srgbClr val="0F5393"/>
                </a:solidFill>
                <a:latin typeface="Arial"/>
                <a:cs typeface="Arial"/>
              </a:rPr>
              <a:t>g</a:t>
            </a:r>
            <a:r>
              <a:rPr lang="en-US" b="1" i="1" dirty="0" smtClean="0">
                <a:solidFill>
                  <a:srgbClr val="0F5393"/>
                </a:solidFill>
                <a:latin typeface="Arial"/>
                <a:cs typeface="Arial"/>
              </a:rPr>
              <a:t>y</a:t>
            </a:r>
            <a:r>
              <a:rPr lang="en-US" b="1" i="1" spc="-19" dirty="0" smtClean="0">
                <a:solidFill>
                  <a:srgbClr val="0F5393"/>
                </a:solidFill>
                <a:latin typeface="Arial"/>
                <a:cs typeface="Arial"/>
              </a:rPr>
              <a:t> </a:t>
            </a:r>
            <a:r>
              <a:rPr lang="en-US" b="1" i="1" spc="-14" dirty="0" smtClean="0">
                <a:solidFill>
                  <a:srgbClr val="0F5393"/>
                </a:solidFill>
                <a:latin typeface="Arial"/>
                <a:cs typeface="Arial"/>
              </a:rPr>
              <a:t>m</a:t>
            </a:r>
            <a:r>
              <a:rPr lang="en-US" b="1" i="1" spc="4" dirty="0" smtClean="0">
                <a:solidFill>
                  <a:srgbClr val="0F5393"/>
                </a:solidFill>
                <a:latin typeface="Arial"/>
                <a:cs typeface="Arial"/>
              </a:rPr>
              <a:t>a</a:t>
            </a:r>
            <a:r>
              <a:rPr lang="en-US" b="1" i="1" spc="-4" dirty="0" smtClean="0">
                <a:solidFill>
                  <a:srgbClr val="0F5393"/>
                </a:solidFill>
                <a:latin typeface="Arial"/>
                <a:cs typeface="Arial"/>
              </a:rPr>
              <a:t>r</a:t>
            </a:r>
            <a:r>
              <a:rPr lang="en-US" b="1" i="1" dirty="0" smtClean="0">
                <a:solidFill>
                  <a:srgbClr val="0F5393"/>
                </a:solidFill>
                <a:latin typeface="Arial"/>
                <a:cs typeface="Arial"/>
              </a:rPr>
              <a:t>k</a:t>
            </a:r>
            <a:r>
              <a:rPr lang="en-US" b="1" i="1" spc="4" dirty="0" smtClean="0">
                <a:solidFill>
                  <a:srgbClr val="0F5393"/>
                </a:solidFill>
                <a:latin typeface="Arial"/>
                <a:cs typeface="Arial"/>
              </a:rPr>
              <a:t>et</a:t>
            </a:r>
            <a:endParaRPr lang="en-US" b="1" dirty="0" smtClean="0">
              <a:latin typeface="Arial"/>
              <a:cs typeface="Arial"/>
            </a:endParaRPr>
          </a:p>
          <a:p>
            <a:pPr marL="12700">
              <a:lnSpc>
                <a:spcPct val="95825"/>
              </a:lnSpc>
              <a:spcBef>
                <a:spcPts val="360"/>
              </a:spcBef>
              <a:buFont typeface="Arial" pitchFamily="34" charset="0"/>
              <a:buChar char="•"/>
            </a:pPr>
            <a:r>
              <a:rPr lang="en-US" b="1" i="1" spc="4" dirty="0" smtClean="0">
                <a:solidFill>
                  <a:srgbClr val="0F5393"/>
                </a:solidFill>
                <a:latin typeface="Arial"/>
                <a:cs typeface="Arial"/>
              </a:rPr>
              <a:t>A</a:t>
            </a:r>
            <a:r>
              <a:rPr lang="en-US" b="1" i="1" dirty="0" smtClean="0">
                <a:solidFill>
                  <a:srgbClr val="0F5393"/>
                </a:solidFill>
                <a:latin typeface="Arial"/>
                <a:cs typeface="Arial"/>
              </a:rPr>
              <a:t>n</a:t>
            </a:r>
            <a:r>
              <a:rPr lang="en-US" b="1" i="1" spc="-4" dirty="0" smtClean="0">
                <a:solidFill>
                  <a:srgbClr val="0F5393"/>
                </a:solidFill>
                <a:latin typeface="Arial"/>
                <a:cs typeface="Arial"/>
              </a:rPr>
              <a:t> </a:t>
            </a:r>
            <a:r>
              <a:rPr lang="en-US" b="1" i="1" spc="4" dirty="0" smtClean="0">
                <a:solidFill>
                  <a:srgbClr val="0F5393"/>
                </a:solidFill>
                <a:latin typeface="Arial"/>
                <a:cs typeface="Arial"/>
              </a:rPr>
              <a:t>Ene</a:t>
            </a:r>
            <a:r>
              <a:rPr lang="en-US" b="1" i="1" spc="-4" dirty="0" smtClean="0">
                <a:solidFill>
                  <a:srgbClr val="0F5393"/>
                </a:solidFill>
                <a:latin typeface="Arial"/>
                <a:cs typeface="Arial"/>
              </a:rPr>
              <a:t>r</a:t>
            </a:r>
            <a:r>
              <a:rPr lang="en-US" b="1" i="1" spc="4" dirty="0" smtClean="0">
                <a:solidFill>
                  <a:srgbClr val="0F5393"/>
                </a:solidFill>
                <a:latin typeface="Arial"/>
                <a:cs typeface="Arial"/>
              </a:rPr>
              <a:t>g</a:t>
            </a:r>
            <a:r>
              <a:rPr lang="en-US" b="1" i="1" dirty="0" smtClean="0">
                <a:solidFill>
                  <a:srgbClr val="0F5393"/>
                </a:solidFill>
                <a:latin typeface="Arial"/>
                <a:cs typeface="Arial"/>
              </a:rPr>
              <a:t>y</a:t>
            </a:r>
            <a:r>
              <a:rPr lang="en-US" b="1" i="1" spc="-19" dirty="0" smtClean="0">
                <a:solidFill>
                  <a:srgbClr val="0F5393"/>
                </a:solidFill>
                <a:latin typeface="Arial"/>
                <a:cs typeface="Arial"/>
              </a:rPr>
              <a:t> </a:t>
            </a:r>
            <a:r>
              <a:rPr lang="en-US" b="1" i="1" dirty="0" smtClean="0">
                <a:solidFill>
                  <a:srgbClr val="0F5393"/>
                </a:solidFill>
                <a:latin typeface="Arial"/>
                <a:cs typeface="Arial"/>
              </a:rPr>
              <a:t>U</a:t>
            </a:r>
            <a:r>
              <a:rPr lang="en-US" b="1" i="1" spc="4" dirty="0" smtClean="0">
                <a:solidFill>
                  <a:srgbClr val="0F5393"/>
                </a:solidFill>
                <a:latin typeface="Arial"/>
                <a:cs typeface="Arial"/>
              </a:rPr>
              <a:t>n</a:t>
            </a:r>
            <a:r>
              <a:rPr lang="en-US" b="1" i="1" dirty="0" smtClean="0">
                <a:solidFill>
                  <a:srgbClr val="0F5393"/>
                </a:solidFill>
                <a:latin typeface="Arial"/>
                <a:cs typeface="Arial"/>
              </a:rPr>
              <a:t>i</a:t>
            </a:r>
            <a:r>
              <a:rPr lang="en-US" b="1" i="1" spc="4" dirty="0" smtClean="0">
                <a:solidFill>
                  <a:srgbClr val="0F5393"/>
                </a:solidFill>
                <a:latin typeface="Arial"/>
                <a:cs typeface="Arial"/>
              </a:rPr>
              <a:t>o</a:t>
            </a:r>
            <a:r>
              <a:rPr lang="en-US" b="1" i="1" dirty="0" smtClean="0">
                <a:solidFill>
                  <a:srgbClr val="0F5393"/>
                </a:solidFill>
                <a:latin typeface="Arial"/>
                <a:cs typeface="Arial"/>
              </a:rPr>
              <a:t>n</a:t>
            </a:r>
            <a:r>
              <a:rPr lang="en-US" b="1" i="1" spc="-29" dirty="0" smtClean="0">
                <a:solidFill>
                  <a:srgbClr val="0F5393"/>
                </a:solidFill>
                <a:latin typeface="Arial"/>
                <a:cs typeface="Arial"/>
              </a:rPr>
              <a:t> </a:t>
            </a:r>
            <a:r>
              <a:rPr lang="en-US" b="1" i="1" dirty="0" smtClean="0">
                <a:solidFill>
                  <a:srgbClr val="0F5393"/>
                </a:solidFill>
                <a:latin typeface="Arial"/>
                <a:cs typeface="Arial"/>
              </a:rPr>
              <a:t>f</a:t>
            </a:r>
            <a:r>
              <a:rPr lang="en-US" b="1" i="1" spc="4" dirty="0" smtClean="0">
                <a:solidFill>
                  <a:srgbClr val="0F5393"/>
                </a:solidFill>
                <a:latin typeface="Arial"/>
                <a:cs typeface="Arial"/>
              </a:rPr>
              <a:t>o</a:t>
            </a:r>
            <a:r>
              <a:rPr lang="en-US" b="1" i="1" dirty="0" smtClean="0">
                <a:solidFill>
                  <a:srgbClr val="0F5393"/>
                </a:solidFill>
                <a:latin typeface="Arial"/>
                <a:cs typeface="Arial"/>
              </a:rPr>
              <a:t>r R</a:t>
            </a:r>
            <a:r>
              <a:rPr lang="en-US" b="1" i="1" spc="4" dirty="0" smtClean="0">
                <a:solidFill>
                  <a:srgbClr val="0F5393"/>
                </a:solidFill>
                <a:latin typeface="Arial"/>
                <a:cs typeface="Arial"/>
              </a:rPr>
              <a:t>e</a:t>
            </a:r>
            <a:r>
              <a:rPr lang="en-US" b="1" i="1" dirty="0" smtClean="0">
                <a:solidFill>
                  <a:srgbClr val="0F5393"/>
                </a:solidFill>
                <a:latin typeface="Arial"/>
                <a:cs typeface="Arial"/>
              </a:rPr>
              <a:t>s</a:t>
            </a:r>
            <a:r>
              <a:rPr lang="en-US" b="1" i="1" spc="4" dirty="0" smtClean="0">
                <a:solidFill>
                  <a:srgbClr val="0F5393"/>
                </a:solidFill>
                <a:latin typeface="Arial"/>
                <a:cs typeface="Arial"/>
              </a:rPr>
              <a:t>ea</a:t>
            </a:r>
            <a:r>
              <a:rPr lang="en-US" b="1" i="1" spc="-4" dirty="0" smtClean="0">
                <a:solidFill>
                  <a:srgbClr val="0F5393"/>
                </a:solidFill>
                <a:latin typeface="Arial"/>
                <a:cs typeface="Arial"/>
              </a:rPr>
              <a:t>r</a:t>
            </a:r>
            <a:r>
              <a:rPr lang="en-US" b="1" i="1" dirty="0" smtClean="0">
                <a:solidFill>
                  <a:srgbClr val="0F5393"/>
                </a:solidFill>
                <a:latin typeface="Arial"/>
                <a:cs typeface="Arial"/>
              </a:rPr>
              <a:t>c</a:t>
            </a:r>
            <a:r>
              <a:rPr lang="en-US" b="1" i="1" spc="4" dirty="0" smtClean="0">
                <a:solidFill>
                  <a:srgbClr val="0F5393"/>
                </a:solidFill>
                <a:latin typeface="Arial"/>
                <a:cs typeface="Arial"/>
              </a:rPr>
              <a:t>h</a:t>
            </a:r>
            <a:r>
              <a:rPr lang="en-US" b="1" i="1" dirty="0" smtClean="0">
                <a:solidFill>
                  <a:srgbClr val="0F5393"/>
                </a:solidFill>
                <a:latin typeface="Arial"/>
                <a:cs typeface="Arial"/>
              </a:rPr>
              <a:t>,</a:t>
            </a:r>
            <a:r>
              <a:rPr lang="en-US" b="1" i="1" spc="-29" dirty="0" smtClean="0">
                <a:solidFill>
                  <a:srgbClr val="0F5393"/>
                </a:solidFill>
                <a:latin typeface="Arial"/>
                <a:cs typeface="Arial"/>
              </a:rPr>
              <a:t> </a:t>
            </a:r>
            <a:r>
              <a:rPr lang="en-US" b="1" i="1" spc="4" dirty="0" smtClean="0">
                <a:solidFill>
                  <a:srgbClr val="0F5393"/>
                </a:solidFill>
                <a:latin typeface="Arial"/>
                <a:cs typeface="Arial"/>
              </a:rPr>
              <a:t>Inno</a:t>
            </a:r>
            <a:r>
              <a:rPr lang="en-US" b="1" i="1" dirty="0" smtClean="0">
                <a:solidFill>
                  <a:srgbClr val="0F5393"/>
                </a:solidFill>
                <a:latin typeface="Arial"/>
                <a:cs typeface="Arial"/>
              </a:rPr>
              <a:t>v</a:t>
            </a:r>
            <a:r>
              <a:rPr lang="en-US" b="1" i="1" spc="4" dirty="0" smtClean="0">
                <a:solidFill>
                  <a:srgbClr val="0F5393"/>
                </a:solidFill>
                <a:latin typeface="Arial"/>
                <a:cs typeface="Arial"/>
              </a:rPr>
              <a:t>a</a:t>
            </a:r>
            <a:r>
              <a:rPr lang="en-US" b="1" i="1" dirty="0" smtClean="0">
                <a:solidFill>
                  <a:srgbClr val="0F5393"/>
                </a:solidFill>
                <a:latin typeface="Arial"/>
                <a:cs typeface="Arial"/>
              </a:rPr>
              <a:t>ti</a:t>
            </a:r>
            <a:r>
              <a:rPr lang="en-US" b="1" i="1" spc="4" dirty="0" smtClean="0">
                <a:solidFill>
                  <a:srgbClr val="0F5393"/>
                </a:solidFill>
                <a:latin typeface="Arial"/>
                <a:cs typeface="Arial"/>
              </a:rPr>
              <a:t>o</a:t>
            </a:r>
            <a:r>
              <a:rPr lang="en-US" b="1" i="1" dirty="0" smtClean="0">
                <a:solidFill>
                  <a:srgbClr val="0F5393"/>
                </a:solidFill>
                <a:latin typeface="Arial"/>
                <a:cs typeface="Arial"/>
              </a:rPr>
              <a:t>n</a:t>
            </a:r>
            <a:r>
              <a:rPr lang="en-US" b="1" i="1" spc="-39" dirty="0" smtClean="0">
                <a:solidFill>
                  <a:srgbClr val="0F5393"/>
                </a:solidFill>
                <a:latin typeface="Arial"/>
                <a:cs typeface="Arial"/>
              </a:rPr>
              <a:t> </a:t>
            </a:r>
            <a:r>
              <a:rPr lang="en-US" b="1" i="1" spc="4" dirty="0" smtClean="0">
                <a:solidFill>
                  <a:srgbClr val="0F5393"/>
                </a:solidFill>
                <a:latin typeface="Arial"/>
                <a:cs typeface="Arial"/>
              </a:rPr>
              <a:t>an</a:t>
            </a:r>
            <a:r>
              <a:rPr lang="en-US" b="1" i="1" dirty="0" smtClean="0">
                <a:solidFill>
                  <a:srgbClr val="0F5393"/>
                </a:solidFill>
                <a:latin typeface="Arial"/>
                <a:cs typeface="Arial"/>
              </a:rPr>
              <a:t>d</a:t>
            </a:r>
            <a:r>
              <a:rPr lang="en-US" b="1" i="1" spc="-14" dirty="0" smtClean="0">
                <a:solidFill>
                  <a:srgbClr val="0F5393"/>
                </a:solidFill>
                <a:latin typeface="Arial"/>
                <a:cs typeface="Arial"/>
              </a:rPr>
              <a:t> </a:t>
            </a:r>
            <a:r>
              <a:rPr lang="en-US" b="1" i="1" dirty="0" smtClean="0">
                <a:solidFill>
                  <a:srgbClr val="0F5393"/>
                </a:solidFill>
                <a:latin typeface="Arial"/>
                <a:cs typeface="Arial"/>
              </a:rPr>
              <a:t>C</a:t>
            </a:r>
            <a:r>
              <a:rPr lang="en-US" b="1" i="1" spc="4" dirty="0" smtClean="0">
                <a:solidFill>
                  <a:srgbClr val="0F5393"/>
                </a:solidFill>
                <a:latin typeface="Arial"/>
                <a:cs typeface="Arial"/>
              </a:rPr>
              <a:t>o</a:t>
            </a:r>
            <a:r>
              <a:rPr lang="en-US" b="1" i="1" spc="-14" dirty="0" smtClean="0">
                <a:solidFill>
                  <a:srgbClr val="0F5393"/>
                </a:solidFill>
                <a:latin typeface="Arial"/>
                <a:cs typeface="Arial"/>
              </a:rPr>
              <a:t>m</a:t>
            </a:r>
            <a:r>
              <a:rPr lang="en-US" b="1" i="1" spc="4" dirty="0" smtClean="0">
                <a:solidFill>
                  <a:srgbClr val="0F5393"/>
                </a:solidFill>
                <a:latin typeface="Arial"/>
                <a:cs typeface="Arial"/>
              </a:rPr>
              <a:t>pe</a:t>
            </a:r>
            <a:r>
              <a:rPr lang="en-US" b="1" i="1" dirty="0" smtClean="0">
                <a:solidFill>
                  <a:srgbClr val="0F5393"/>
                </a:solidFill>
                <a:latin typeface="Arial"/>
                <a:cs typeface="Arial"/>
              </a:rPr>
              <a:t>tiv</a:t>
            </a:r>
            <a:r>
              <a:rPr lang="en-US" b="1" i="1" spc="4" dirty="0" smtClean="0">
                <a:solidFill>
                  <a:srgbClr val="0F5393"/>
                </a:solidFill>
                <a:latin typeface="Arial"/>
                <a:cs typeface="Arial"/>
              </a:rPr>
              <a:t>en</a:t>
            </a:r>
            <a:r>
              <a:rPr lang="en-US" b="1" i="1" spc="-4" dirty="0" smtClean="0">
                <a:solidFill>
                  <a:srgbClr val="0F5393"/>
                </a:solidFill>
                <a:latin typeface="Arial"/>
                <a:cs typeface="Arial"/>
              </a:rPr>
              <a:t>e</a:t>
            </a:r>
            <a:r>
              <a:rPr lang="en-US" b="1" i="1" dirty="0" smtClean="0">
                <a:solidFill>
                  <a:srgbClr val="0F5393"/>
                </a:solidFill>
                <a:latin typeface="Arial"/>
                <a:cs typeface="Arial"/>
              </a:rPr>
              <a:t>ss</a:t>
            </a:r>
            <a:r>
              <a:rPr lang="en-GB" b="1" kern="0" dirty="0" smtClean="0">
                <a:solidFill>
                  <a:srgbClr val="0F5494"/>
                </a:solidFill>
                <a:latin typeface="Verdana" pitchFamily="34" charset="0"/>
                <a:ea typeface="Verdana" pitchFamily="34" charset="0"/>
                <a:cs typeface="Verdana" pitchFamily="34" charset="0"/>
              </a:rPr>
              <a:t> </a:t>
            </a:r>
          </a:p>
          <a:p>
            <a:pPr marL="12700">
              <a:lnSpc>
                <a:spcPct val="95825"/>
              </a:lnSpc>
              <a:spcBef>
                <a:spcPts val="360"/>
              </a:spcBef>
            </a:pPr>
            <a:r>
              <a:rPr lang="en-GB" sz="1200" b="1" kern="0" dirty="0" smtClean="0">
                <a:solidFill>
                  <a:srgbClr val="0F5494"/>
                </a:solidFill>
                <a:latin typeface="Verdana" pitchFamily="34" charset="0"/>
                <a:ea typeface="Verdana" pitchFamily="34" charset="0"/>
                <a:cs typeface="Verdana" pitchFamily="34" charset="0"/>
              </a:rPr>
              <a:t>                          +</a:t>
            </a:r>
          </a:p>
          <a:p>
            <a:pPr marL="12700">
              <a:lnSpc>
                <a:spcPct val="95825"/>
              </a:lnSpc>
              <a:spcBef>
                <a:spcPts val="360"/>
              </a:spcBef>
            </a:pPr>
            <a:r>
              <a:rPr lang="en-GB" sz="1200" b="1" kern="0" dirty="0" smtClean="0">
                <a:solidFill>
                  <a:srgbClr val="FF0000"/>
                </a:solidFill>
                <a:latin typeface="Verdana" pitchFamily="34" charset="0"/>
                <a:ea typeface="Verdana" pitchFamily="34" charset="0"/>
                <a:cs typeface="Verdana" pitchFamily="34" charset="0"/>
              </a:rPr>
              <a:t>SET PLAN &amp; INTEGRATED ROADMAP</a:t>
            </a:r>
          </a:p>
          <a:p>
            <a:pPr marL="12700">
              <a:lnSpc>
                <a:spcPct val="95825"/>
              </a:lnSpc>
              <a:spcBef>
                <a:spcPts val="360"/>
              </a:spcBef>
            </a:pPr>
            <a:r>
              <a:rPr lang="en-GB" sz="1200" b="1" kern="0" dirty="0" smtClean="0">
                <a:solidFill>
                  <a:srgbClr val="FF0000"/>
                </a:solidFill>
                <a:latin typeface="Verdana" pitchFamily="34" charset="0"/>
                <a:ea typeface="Verdana" pitchFamily="34" charset="0"/>
                <a:cs typeface="Verdana" pitchFamily="34" charset="0"/>
              </a:rPr>
              <a:t>(Strategic Energy Technology PLAN)</a:t>
            </a:r>
            <a:endParaRPr lang="en-GB" sz="1200" kern="0" dirty="0">
              <a:solidFill>
                <a:srgbClr val="FF00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762" y="-27384"/>
            <a:ext cx="9143238" cy="982217"/>
          </a:xfrm>
          <a:custGeom>
            <a:avLst/>
            <a:gdLst/>
            <a:ahLst/>
            <a:cxnLst/>
            <a:rect l="l" t="t" r="r" b="b"/>
            <a:pathLst>
              <a:path w="9143238" h="982217">
                <a:moveTo>
                  <a:pt x="0" y="982217"/>
                </a:moveTo>
                <a:lnTo>
                  <a:pt x="9143238" y="982217"/>
                </a:lnTo>
                <a:lnTo>
                  <a:pt x="9143238" y="0"/>
                </a:lnTo>
                <a:lnTo>
                  <a:pt x="0" y="0"/>
                </a:lnTo>
                <a:lnTo>
                  <a:pt x="0" y="982217"/>
                </a:lnTo>
                <a:close/>
              </a:path>
            </a:pathLst>
          </a:custGeom>
          <a:solidFill>
            <a:srgbClr val="0F5393"/>
          </a:solidFill>
        </p:spPr>
        <p:txBody>
          <a:bodyPr wrap="square" lIns="0" tIns="0" rIns="0" bIns="0" rtlCol="0">
            <a:noAutofit/>
          </a:bodyPr>
          <a:lstStyle/>
          <a:p>
            <a:endParaRPr/>
          </a:p>
        </p:txBody>
      </p:sp>
      <p:sp>
        <p:nvSpPr>
          <p:cNvPr id="26" name="object 26"/>
          <p:cNvSpPr/>
          <p:nvPr/>
        </p:nvSpPr>
        <p:spPr>
          <a:xfrm>
            <a:off x="762" y="-6857"/>
            <a:ext cx="9144000" cy="989076"/>
          </a:xfrm>
          <a:custGeom>
            <a:avLst/>
            <a:gdLst/>
            <a:ahLst/>
            <a:cxnLst/>
            <a:rect l="l" t="t" r="r" b="b"/>
            <a:pathLst>
              <a:path w="9144000" h="989076">
                <a:moveTo>
                  <a:pt x="0" y="6857"/>
                </a:moveTo>
                <a:lnTo>
                  <a:pt x="0" y="989076"/>
                </a:lnTo>
                <a:lnTo>
                  <a:pt x="9143238" y="989076"/>
                </a:lnTo>
              </a:path>
            </a:pathLst>
          </a:custGeom>
          <a:ln w="9144">
            <a:solidFill>
              <a:srgbClr val="0F5393"/>
            </a:solidFill>
          </a:ln>
        </p:spPr>
        <p:txBody>
          <a:bodyPr wrap="square" lIns="0" tIns="0" rIns="0" bIns="0" rtlCol="0">
            <a:noAutofit/>
          </a:bodyPr>
          <a:lstStyle/>
          <a:p>
            <a:endParaRPr/>
          </a:p>
        </p:txBody>
      </p:sp>
      <p:sp>
        <p:nvSpPr>
          <p:cNvPr id="27" name="object 27"/>
          <p:cNvSpPr/>
          <p:nvPr/>
        </p:nvSpPr>
        <p:spPr>
          <a:xfrm>
            <a:off x="307937" y="300978"/>
            <a:ext cx="696239" cy="255725"/>
          </a:xfrm>
          <a:custGeom>
            <a:avLst/>
            <a:gdLst/>
            <a:ahLst/>
            <a:cxnLst/>
            <a:rect l="l" t="t" r="r" b="b"/>
            <a:pathLst>
              <a:path w="696239" h="255725">
                <a:moveTo>
                  <a:pt x="59856" y="248007"/>
                </a:moveTo>
                <a:lnTo>
                  <a:pt x="0" y="255725"/>
                </a:lnTo>
                <a:lnTo>
                  <a:pt x="0" y="228469"/>
                </a:lnTo>
                <a:lnTo>
                  <a:pt x="23659" y="225959"/>
                </a:lnTo>
                <a:lnTo>
                  <a:pt x="40512" y="224172"/>
                </a:lnTo>
                <a:lnTo>
                  <a:pt x="60882" y="222012"/>
                </a:lnTo>
                <a:lnTo>
                  <a:pt x="84187" y="219541"/>
                </a:lnTo>
                <a:lnTo>
                  <a:pt x="109847" y="216820"/>
                </a:lnTo>
                <a:lnTo>
                  <a:pt x="137282" y="213911"/>
                </a:lnTo>
                <a:lnTo>
                  <a:pt x="165910" y="210876"/>
                </a:lnTo>
                <a:lnTo>
                  <a:pt x="195153" y="207776"/>
                </a:lnTo>
                <a:lnTo>
                  <a:pt x="224428" y="204674"/>
                </a:lnTo>
                <a:lnTo>
                  <a:pt x="253156" y="201630"/>
                </a:lnTo>
                <a:lnTo>
                  <a:pt x="280756" y="198706"/>
                </a:lnTo>
                <a:lnTo>
                  <a:pt x="306648" y="195964"/>
                </a:lnTo>
                <a:lnTo>
                  <a:pt x="330251" y="193466"/>
                </a:lnTo>
                <a:lnTo>
                  <a:pt x="350984" y="191272"/>
                </a:lnTo>
                <a:lnTo>
                  <a:pt x="368268" y="189446"/>
                </a:lnTo>
                <a:lnTo>
                  <a:pt x="381521" y="188048"/>
                </a:lnTo>
                <a:lnTo>
                  <a:pt x="393613" y="186783"/>
                </a:lnTo>
                <a:lnTo>
                  <a:pt x="403613" y="185748"/>
                </a:lnTo>
                <a:lnTo>
                  <a:pt x="416293" y="184360"/>
                </a:lnTo>
                <a:lnTo>
                  <a:pt x="428886" y="182775"/>
                </a:lnTo>
                <a:lnTo>
                  <a:pt x="440351" y="181059"/>
                </a:lnTo>
                <a:lnTo>
                  <a:pt x="453096" y="178789"/>
                </a:lnTo>
                <a:lnTo>
                  <a:pt x="465265" y="176275"/>
                </a:lnTo>
                <a:lnTo>
                  <a:pt x="476985" y="173556"/>
                </a:lnTo>
                <a:lnTo>
                  <a:pt x="497652" y="167701"/>
                </a:lnTo>
                <a:lnTo>
                  <a:pt x="509828" y="163510"/>
                </a:lnTo>
                <a:lnTo>
                  <a:pt x="521730" y="158840"/>
                </a:lnTo>
                <a:lnTo>
                  <a:pt x="533345" y="153696"/>
                </a:lnTo>
                <a:lnTo>
                  <a:pt x="544664" y="148084"/>
                </a:lnTo>
                <a:lnTo>
                  <a:pt x="555676" y="142010"/>
                </a:lnTo>
                <a:lnTo>
                  <a:pt x="566370" y="135478"/>
                </a:lnTo>
                <a:lnTo>
                  <a:pt x="575223" y="129536"/>
                </a:lnTo>
                <a:lnTo>
                  <a:pt x="585012" y="122446"/>
                </a:lnTo>
                <a:lnTo>
                  <a:pt x="594724" y="114863"/>
                </a:lnTo>
                <a:lnTo>
                  <a:pt x="604359" y="106794"/>
                </a:lnTo>
                <a:lnTo>
                  <a:pt x="613916" y="98242"/>
                </a:lnTo>
                <a:lnTo>
                  <a:pt x="623397" y="89213"/>
                </a:lnTo>
                <a:lnTo>
                  <a:pt x="632800" y="79712"/>
                </a:lnTo>
                <a:lnTo>
                  <a:pt x="642127" y="69743"/>
                </a:lnTo>
                <a:lnTo>
                  <a:pt x="649650" y="61339"/>
                </a:lnTo>
                <a:lnTo>
                  <a:pt x="657488" y="52112"/>
                </a:lnTo>
                <a:lnTo>
                  <a:pt x="665267" y="42486"/>
                </a:lnTo>
                <a:lnTo>
                  <a:pt x="673011" y="32462"/>
                </a:lnTo>
                <a:lnTo>
                  <a:pt x="680739" y="22039"/>
                </a:lnTo>
                <a:lnTo>
                  <a:pt x="688475" y="11218"/>
                </a:lnTo>
                <a:lnTo>
                  <a:pt x="696239" y="0"/>
                </a:lnTo>
                <a:lnTo>
                  <a:pt x="696239" y="10822"/>
                </a:lnTo>
                <a:lnTo>
                  <a:pt x="679405" y="35253"/>
                </a:lnTo>
                <a:lnTo>
                  <a:pt x="664240" y="56156"/>
                </a:lnTo>
                <a:lnTo>
                  <a:pt x="649342" y="74953"/>
                </a:lnTo>
                <a:lnTo>
                  <a:pt x="629448" y="97264"/>
                </a:lnTo>
                <a:lnTo>
                  <a:pt x="611224" y="115842"/>
                </a:lnTo>
                <a:lnTo>
                  <a:pt x="592637" y="132471"/>
                </a:lnTo>
                <a:lnTo>
                  <a:pt x="573585" y="146701"/>
                </a:lnTo>
                <a:lnTo>
                  <a:pt x="551872" y="160099"/>
                </a:lnTo>
                <a:lnTo>
                  <a:pt x="529278" y="171449"/>
                </a:lnTo>
                <a:lnTo>
                  <a:pt x="505494" y="181012"/>
                </a:lnTo>
                <a:lnTo>
                  <a:pt x="480593" y="188787"/>
                </a:lnTo>
                <a:lnTo>
                  <a:pt x="457303" y="194616"/>
                </a:lnTo>
                <a:lnTo>
                  <a:pt x="431291" y="199610"/>
                </a:lnTo>
                <a:lnTo>
                  <a:pt x="404866" y="203383"/>
                </a:lnTo>
                <a:lnTo>
                  <a:pt x="383359" y="206211"/>
                </a:lnTo>
                <a:lnTo>
                  <a:pt x="350904" y="210434"/>
                </a:lnTo>
                <a:lnTo>
                  <a:pt x="329763" y="213173"/>
                </a:lnTo>
                <a:lnTo>
                  <a:pt x="304914" y="216388"/>
                </a:lnTo>
                <a:lnTo>
                  <a:pt x="276035" y="220120"/>
                </a:lnTo>
                <a:lnTo>
                  <a:pt x="242801" y="224411"/>
                </a:lnTo>
                <a:lnTo>
                  <a:pt x="204890" y="229303"/>
                </a:lnTo>
                <a:lnTo>
                  <a:pt x="161978" y="234838"/>
                </a:lnTo>
                <a:lnTo>
                  <a:pt x="113741" y="241059"/>
                </a:lnTo>
                <a:lnTo>
                  <a:pt x="59856" y="248007"/>
                </a:lnTo>
                <a:close/>
              </a:path>
            </a:pathLst>
          </a:custGeom>
          <a:solidFill>
            <a:srgbClr val="FDFEFE"/>
          </a:solidFill>
        </p:spPr>
        <p:txBody>
          <a:bodyPr wrap="square" lIns="0" tIns="0" rIns="0" bIns="0" rtlCol="0">
            <a:noAutofit/>
          </a:bodyPr>
          <a:lstStyle/>
          <a:p>
            <a:endParaRPr/>
          </a:p>
        </p:txBody>
      </p:sp>
      <p:sp>
        <p:nvSpPr>
          <p:cNvPr id="28" name="object 28"/>
          <p:cNvSpPr/>
          <p:nvPr/>
        </p:nvSpPr>
        <p:spPr>
          <a:xfrm>
            <a:off x="307937" y="357093"/>
            <a:ext cx="696239" cy="236085"/>
          </a:xfrm>
          <a:custGeom>
            <a:avLst/>
            <a:gdLst/>
            <a:ahLst/>
            <a:cxnLst/>
            <a:rect l="l" t="t" r="r" b="b"/>
            <a:pathLst>
              <a:path w="696239" h="236085">
                <a:moveTo>
                  <a:pt x="0" y="236085"/>
                </a:moveTo>
                <a:lnTo>
                  <a:pt x="0" y="209229"/>
                </a:lnTo>
                <a:lnTo>
                  <a:pt x="17979" y="207480"/>
                </a:lnTo>
                <a:lnTo>
                  <a:pt x="36078" y="205720"/>
                </a:lnTo>
                <a:lnTo>
                  <a:pt x="54293" y="203950"/>
                </a:lnTo>
                <a:lnTo>
                  <a:pt x="72617" y="202172"/>
                </a:lnTo>
                <a:lnTo>
                  <a:pt x="91044" y="200386"/>
                </a:lnTo>
                <a:lnTo>
                  <a:pt x="109569" y="198595"/>
                </a:lnTo>
                <a:lnTo>
                  <a:pt x="128186" y="196798"/>
                </a:lnTo>
                <a:lnTo>
                  <a:pt x="146889" y="194998"/>
                </a:lnTo>
                <a:lnTo>
                  <a:pt x="165672" y="193196"/>
                </a:lnTo>
                <a:lnTo>
                  <a:pt x="184531" y="191393"/>
                </a:lnTo>
                <a:lnTo>
                  <a:pt x="203459" y="189589"/>
                </a:lnTo>
                <a:lnTo>
                  <a:pt x="222450" y="187787"/>
                </a:lnTo>
                <a:lnTo>
                  <a:pt x="241499" y="185987"/>
                </a:lnTo>
                <a:lnTo>
                  <a:pt x="260599" y="184191"/>
                </a:lnTo>
                <a:lnTo>
                  <a:pt x="279746" y="182399"/>
                </a:lnTo>
                <a:lnTo>
                  <a:pt x="298934" y="180614"/>
                </a:lnTo>
                <a:lnTo>
                  <a:pt x="318157" y="178835"/>
                </a:lnTo>
                <a:lnTo>
                  <a:pt x="337409" y="177066"/>
                </a:lnTo>
                <a:lnTo>
                  <a:pt x="356684" y="175305"/>
                </a:lnTo>
                <a:lnTo>
                  <a:pt x="375977" y="173556"/>
                </a:lnTo>
                <a:lnTo>
                  <a:pt x="387601" y="172754"/>
                </a:lnTo>
                <a:lnTo>
                  <a:pt x="393212" y="172354"/>
                </a:lnTo>
                <a:lnTo>
                  <a:pt x="399529" y="171668"/>
                </a:lnTo>
                <a:lnTo>
                  <a:pt x="412088" y="170446"/>
                </a:lnTo>
                <a:lnTo>
                  <a:pt x="424878" y="169147"/>
                </a:lnTo>
                <a:lnTo>
                  <a:pt x="435742" y="168030"/>
                </a:lnTo>
                <a:lnTo>
                  <a:pt x="448666" y="166330"/>
                </a:lnTo>
                <a:lnTo>
                  <a:pt x="460915" y="164298"/>
                </a:lnTo>
                <a:lnTo>
                  <a:pt x="472576" y="161932"/>
                </a:lnTo>
                <a:lnTo>
                  <a:pt x="492675" y="157391"/>
                </a:lnTo>
                <a:lnTo>
                  <a:pt x="505258" y="153841"/>
                </a:lnTo>
                <a:lnTo>
                  <a:pt x="517503" y="149826"/>
                </a:lnTo>
                <a:lnTo>
                  <a:pt x="529392" y="145365"/>
                </a:lnTo>
                <a:lnTo>
                  <a:pt x="540910" y="140473"/>
                </a:lnTo>
                <a:lnTo>
                  <a:pt x="552039" y="135168"/>
                </a:lnTo>
                <a:lnTo>
                  <a:pt x="562763" y="129465"/>
                </a:lnTo>
                <a:lnTo>
                  <a:pt x="580176" y="118521"/>
                </a:lnTo>
                <a:lnTo>
                  <a:pt x="590158" y="111468"/>
                </a:lnTo>
                <a:lnTo>
                  <a:pt x="600138" y="103857"/>
                </a:lnTo>
                <a:lnTo>
                  <a:pt x="610100" y="95703"/>
                </a:lnTo>
                <a:lnTo>
                  <a:pt x="620028" y="87022"/>
                </a:lnTo>
                <a:lnTo>
                  <a:pt x="629907" y="77829"/>
                </a:lnTo>
                <a:lnTo>
                  <a:pt x="639722" y="68139"/>
                </a:lnTo>
                <a:lnTo>
                  <a:pt x="647428" y="59913"/>
                </a:lnTo>
                <a:lnTo>
                  <a:pt x="655387" y="51035"/>
                </a:lnTo>
                <a:lnTo>
                  <a:pt x="663388" y="41732"/>
                </a:lnTo>
                <a:lnTo>
                  <a:pt x="671453" y="31992"/>
                </a:lnTo>
                <a:lnTo>
                  <a:pt x="679602" y="21799"/>
                </a:lnTo>
                <a:lnTo>
                  <a:pt x="687857" y="11140"/>
                </a:lnTo>
                <a:lnTo>
                  <a:pt x="696239" y="0"/>
                </a:lnTo>
                <a:lnTo>
                  <a:pt x="696239" y="10020"/>
                </a:lnTo>
                <a:lnTo>
                  <a:pt x="684938" y="25592"/>
                </a:lnTo>
                <a:lnTo>
                  <a:pt x="677003" y="36282"/>
                </a:lnTo>
                <a:lnTo>
                  <a:pt x="669035" y="46720"/>
                </a:lnTo>
                <a:lnTo>
                  <a:pt x="661113" y="56709"/>
                </a:lnTo>
                <a:lnTo>
                  <a:pt x="653320" y="66052"/>
                </a:lnTo>
                <a:lnTo>
                  <a:pt x="645734" y="74553"/>
                </a:lnTo>
                <a:lnTo>
                  <a:pt x="636291" y="84579"/>
                </a:lnTo>
                <a:lnTo>
                  <a:pt x="626820" y="94268"/>
                </a:lnTo>
                <a:lnTo>
                  <a:pt x="617397" y="103458"/>
                </a:lnTo>
                <a:lnTo>
                  <a:pt x="607969" y="112124"/>
                </a:lnTo>
                <a:lnTo>
                  <a:pt x="598485" y="120244"/>
                </a:lnTo>
                <a:lnTo>
                  <a:pt x="588893" y="127794"/>
                </a:lnTo>
                <a:lnTo>
                  <a:pt x="579140" y="134750"/>
                </a:lnTo>
                <a:lnTo>
                  <a:pt x="569176" y="141089"/>
                </a:lnTo>
                <a:lnTo>
                  <a:pt x="559741" y="146521"/>
                </a:lnTo>
                <a:lnTo>
                  <a:pt x="548812" y="152218"/>
                </a:lnTo>
                <a:lnTo>
                  <a:pt x="537495" y="157510"/>
                </a:lnTo>
                <a:lnTo>
                  <a:pt x="525810" y="162388"/>
                </a:lnTo>
                <a:lnTo>
                  <a:pt x="513777" y="166843"/>
                </a:lnTo>
                <a:lnTo>
                  <a:pt x="501415" y="170863"/>
                </a:lnTo>
                <a:lnTo>
                  <a:pt x="488744" y="174440"/>
                </a:lnTo>
                <a:lnTo>
                  <a:pt x="475783" y="177564"/>
                </a:lnTo>
                <a:lnTo>
                  <a:pt x="464914" y="180022"/>
                </a:lnTo>
                <a:lnTo>
                  <a:pt x="452835" y="182362"/>
                </a:lnTo>
                <a:lnTo>
                  <a:pt x="440063" y="184469"/>
                </a:lnTo>
                <a:lnTo>
                  <a:pt x="426481" y="186382"/>
                </a:lnTo>
                <a:lnTo>
                  <a:pt x="407833" y="188534"/>
                </a:lnTo>
                <a:lnTo>
                  <a:pt x="395216" y="189990"/>
                </a:lnTo>
                <a:lnTo>
                  <a:pt x="389204" y="190391"/>
                </a:lnTo>
                <a:lnTo>
                  <a:pt x="383592" y="191192"/>
                </a:lnTo>
                <a:lnTo>
                  <a:pt x="377981" y="191994"/>
                </a:lnTo>
                <a:lnTo>
                  <a:pt x="358682" y="194164"/>
                </a:lnTo>
                <a:lnTo>
                  <a:pt x="339389" y="196345"/>
                </a:lnTo>
                <a:lnTo>
                  <a:pt x="320108" y="198536"/>
                </a:lnTo>
                <a:lnTo>
                  <a:pt x="300845" y="200735"/>
                </a:lnTo>
                <a:lnTo>
                  <a:pt x="281607" y="202941"/>
                </a:lnTo>
                <a:lnTo>
                  <a:pt x="262398" y="205154"/>
                </a:lnTo>
                <a:lnTo>
                  <a:pt x="243225" y="207371"/>
                </a:lnTo>
                <a:lnTo>
                  <a:pt x="224095" y="209592"/>
                </a:lnTo>
                <a:lnTo>
                  <a:pt x="205012" y="211815"/>
                </a:lnTo>
                <a:lnTo>
                  <a:pt x="185984" y="214039"/>
                </a:lnTo>
                <a:lnTo>
                  <a:pt x="167016" y="216264"/>
                </a:lnTo>
                <a:lnTo>
                  <a:pt x="148114" y="218487"/>
                </a:lnTo>
                <a:lnTo>
                  <a:pt x="129284" y="220708"/>
                </a:lnTo>
                <a:lnTo>
                  <a:pt x="110532" y="222925"/>
                </a:lnTo>
                <a:lnTo>
                  <a:pt x="91864" y="225137"/>
                </a:lnTo>
                <a:lnTo>
                  <a:pt x="73287" y="227343"/>
                </a:lnTo>
                <a:lnTo>
                  <a:pt x="54806" y="229542"/>
                </a:lnTo>
                <a:lnTo>
                  <a:pt x="36427" y="231733"/>
                </a:lnTo>
                <a:lnTo>
                  <a:pt x="18156" y="233914"/>
                </a:lnTo>
                <a:lnTo>
                  <a:pt x="0" y="236085"/>
                </a:lnTo>
                <a:close/>
              </a:path>
            </a:pathLst>
          </a:custGeom>
          <a:solidFill>
            <a:srgbClr val="FDFEFE"/>
          </a:solidFill>
        </p:spPr>
        <p:txBody>
          <a:bodyPr wrap="square" lIns="0" tIns="0" rIns="0" bIns="0" rtlCol="0">
            <a:noAutofit/>
          </a:bodyPr>
          <a:lstStyle/>
          <a:p>
            <a:endParaRPr/>
          </a:p>
        </p:txBody>
      </p:sp>
      <p:sp>
        <p:nvSpPr>
          <p:cNvPr id="29" name="object 29"/>
          <p:cNvSpPr/>
          <p:nvPr/>
        </p:nvSpPr>
        <p:spPr>
          <a:xfrm>
            <a:off x="307937" y="414812"/>
            <a:ext cx="696239" cy="214440"/>
          </a:xfrm>
          <a:custGeom>
            <a:avLst/>
            <a:gdLst/>
            <a:ahLst/>
            <a:cxnLst/>
            <a:rect l="l" t="t" r="r" b="b"/>
            <a:pathLst>
              <a:path w="696239" h="214440">
                <a:moveTo>
                  <a:pt x="0" y="214440"/>
                </a:moveTo>
                <a:lnTo>
                  <a:pt x="0" y="187184"/>
                </a:lnTo>
                <a:lnTo>
                  <a:pt x="418464" y="153114"/>
                </a:lnTo>
                <a:lnTo>
                  <a:pt x="428854" y="152099"/>
                </a:lnTo>
                <a:lnTo>
                  <a:pt x="441915" y="150604"/>
                </a:lnTo>
                <a:lnTo>
                  <a:pt x="454203" y="148938"/>
                </a:lnTo>
                <a:lnTo>
                  <a:pt x="465762" y="147102"/>
                </a:lnTo>
                <a:lnTo>
                  <a:pt x="485663" y="143390"/>
                </a:lnTo>
                <a:lnTo>
                  <a:pt x="498527" y="140436"/>
                </a:lnTo>
                <a:lnTo>
                  <a:pt x="510946" y="137109"/>
                </a:lnTo>
                <a:lnTo>
                  <a:pt x="522949" y="133398"/>
                </a:lnTo>
                <a:lnTo>
                  <a:pt x="534565" y="129291"/>
                </a:lnTo>
                <a:lnTo>
                  <a:pt x="545823" y="124778"/>
                </a:lnTo>
                <a:lnTo>
                  <a:pt x="556750" y="119846"/>
                </a:lnTo>
                <a:lnTo>
                  <a:pt x="573693" y="110849"/>
                </a:lnTo>
                <a:lnTo>
                  <a:pt x="584259" y="104553"/>
                </a:lnTo>
                <a:lnTo>
                  <a:pt x="594781" y="97729"/>
                </a:lnTo>
                <a:lnTo>
                  <a:pt x="605244" y="90366"/>
                </a:lnTo>
                <a:lnTo>
                  <a:pt x="615632" y="82453"/>
                </a:lnTo>
                <a:lnTo>
                  <a:pt x="625927" y="73979"/>
                </a:lnTo>
                <a:lnTo>
                  <a:pt x="636114" y="64933"/>
                </a:lnTo>
                <a:lnTo>
                  <a:pt x="644304" y="57226"/>
                </a:lnTo>
                <a:lnTo>
                  <a:pt x="652783" y="48855"/>
                </a:lnTo>
                <a:lnTo>
                  <a:pt x="661305" y="40046"/>
                </a:lnTo>
                <a:lnTo>
                  <a:pt x="669890" y="30777"/>
                </a:lnTo>
                <a:lnTo>
                  <a:pt x="678560" y="21027"/>
                </a:lnTo>
                <a:lnTo>
                  <a:pt x="687336" y="10775"/>
                </a:lnTo>
                <a:lnTo>
                  <a:pt x="696239" y="0"/>
                </a:lnTo>
                <a:lnTo>
                  <a:pt x="696239" y="8818"/>
                </a:lnTo>
                <a:lnTo>
                  <a:pt x="693568" y="12145"/>
                </a:lnTo>
                <a:lnTo>
                  <a:pt x="685129" y="22679"/>
                </a:lnTo>
                <a:lnTo>
                  <a:pt x="676821" y="32966"/>
                </a:lnTo>
                <a:lnTo>
                  <a:pt x="668605" y="42912"/>
                </a:lnTo>
                <a:lnTo>
                  <a:pt x="660444" y="52421"/>
                </a:lnTo>
                <a:lnTo>
                  <a:pt x="652298" y="61396"/>
                </a:lnTo>
                <a:lnTo>
                  <a:pt x="644131" y="69743"/>
                </a:lnTo>
                <a:lnTo>
                  <a:pt x="633548" y="79651"/>
                </a:lnTo>
                <a:lnTo>
                  <a:pt x="623667" y="88526"/>
                </a:lnTo>
                <a:lnTo>
                  <a:pt x="613666" y="97073"/>
                </a:lnTo>
                <a:lnTo>
                  <a:pt x="603561" y="105205"/>
                </a:lnTo>
                <a:lnTo>
                  <a:pt x="593364" y="112838"/>
                </a:lnTo>
                <a:lnTo>
                  <a:pt x="583090" y="119884"/>
                </a:lnTo>
                <a:lnTo>
                  <a:pt x="572751" y="126257"/>
                </a:lnTo>
                <a:lnTo>
                  <a:pt x="562362" y="131870"/>
                </a:lnTo>
                <a:lnTo>
                  <a:pt x="543117" y="140861"/>
                </a:lnTo>
                <a:lnTo>
                  <a:pt x="531745" y="145396"/>
                </a:lnTo>
                <a:lnTo>
                  <a:pt x="519972" y="149562"/>
                </a:lnTo>
                <a:lnTo>
                  <a:pt x="507784" y="153368"/>
                </a:lnTo>
                <a:lnTo>
                  <a:pt x="495164" y="156825"/>
                </a:lnTo>
                <a:lnTo>
                  <a:pt x="482097" y="159944"/>
                </a:lnTo>
                <a:lnTo>
                  <a:pt x="468568" y="162734"/>
                </a:lnTo>
                <a:lnTo>
                  <a:pt x="446541" y="166512"/>
                </a:lnTo>
                <a:lnTo>
                  <a:pt x="433687" y="168311"/>
                </a:lnTo>
                <a:lnTo>
                  <a:pt x="420068" y="169949"/>
                </a:lnTo>
                <a:lnTo>
                  <a:pt x="371968" y="175159"/>
                </a:lnTo>
                <a:lnTo>
                  <a:pt x="0" y="214440"/>
                </a:lnTo>
                <a:close/>
              </a:path>
            </a:pathLst>
          </a:custGeom>
          <a:solidFill>
            <a:srgbClr val="FDFEFE"/>
          </a:solidFill>
        </p:spPr>
        <p:txBody>
          <a:bodyPr wrap="square" lIns="0" tIns="0" rIns="0" bIns="0" rtlCol="0">
            <a:noAutofit/>
          </a:bodyPr>
          <a:lstStyle/>
          <a:p>
            <a:endParaRPr/>
          </a:p>
        </p:txBody>
      </p:sp>
      <p:sp>
        <p:nvSpPr>
          <p:cNvPr id="30" name="object 30"/>
          <p:cNvSpPr/>
          <p:nvPr/>
        </p:nvSpPr>
        <p:spPr>
          <a:xfrm>
            <a:off x="307937" y="528245"/>
            <a:ext cx="696239" cy="173957"/>
          </a:xfrm>
          <a:custGeom>
            <a:avLst/>
            <a:gdLst/>
            <a:ahLst/>
            <a:cxnLst/>
            <a:rect l="l" t="t" r="r" b="b"/>
            <a:pathLst>
              <a:path w="696239" h="173957">
                <a:moveTo>
                  <a:pt x="0" y="173957"/>
                </a:moveTo>
                <a:lnTo>
                  <a:pt x="0" y="146701"/>
                </a:lnTo>
                <a:lnTo>
                  <a:pt x="174761" y="135077"/>
                </a:lnTo>
                <a:lnTo>
                  <a:pt x="186147" y="134356"/>
                </a:lnTo>
                <a:lnTo>
                  <a:pt x="198863" y="133549"/>
                </a:lnTo>
                <a:lnTo>
                  <a:pt x="211554" y="132744"/>
                </a:lnTo>
                <a:lnTo>
                  <a:pt x="224226" y="131941"/>
                </a:lnTo>
                <a:lnTo>
                  <a:pt x="236882" y="131140"/>
                </a:lnTo>
                <a:lnTo>
                  <a:pt x="249527" y="130344"/>
                </a:lnTo>
                <a:lnTo>
                  <a:pt x="262165" y="129551"/>
                </a:lnTo>
                <a:lnTo>
                  <a:pt x="274801" y="128764"/>
                </a:lnTo>
                <a:lnTo>
                  <a:pt x="287439" y="127982"/>
                </a:lnTo>
                <a:lnTo>
                  <a:pt x="300083" y="127207"/>
                </a:lnTo>
                <a:lnTo>
                  <a:pt x="312738" y="126439"/>
                </a:lnTo>
                <a:lnTo>
                  <a:pt x="325407" y="125679"/>
                </a:lnTo>
                <a:lnTo>
                  <a:pt x="338097" y="124927"/>
                </a:lnTo>
                <a:lnTo>
                  <a:pt x="350810" y="124185"/>
                </a:lnTo>
                <a:lnTo>
                  <a:pt x="363551" y="123453"/>
                </a:lnTo>
                <a:lnTo>
                  <a:pt x="368584" y="123082"/>
                </a:lnTo>
                <a:lnTo>
                  <a:pt x="381177" y="122379"/>
                </a:lnTo>
                <a:lnTo>
                  <a:pt x="394014" y="121850"/>
                </a:lnTo>
                <a:lnTo>
                  <a:pt x="406591" y="121123"/>
                </a:lnTo>
                <a:lnTo>
                  <a:pt x="419298" y="120356"/>
                </a:lnTo>
                <a:lnTo>
                  <a:pt x="432045" y="119513"/>
                </a:lnTo>
                <a:lnTo>
                  <a:pt x="444752" y="118554"/>
                </a:lnTo>
                <a:lnTo>
                  <a:pt x="457345" y="117441"/>
                </a:lnTo>
                <a:lnTo>
                  <a:pt x="463806" y="116698"/>
                </a:lnTo>
                <a:lnTo>
                  <a:pt x="478181" y="114412"/>
                </a:lnTo>
                <a:lnTo>
                  <a:pt x="490863" y="111443"/>
                </a:lnTo>
                <a:lnTo>
                  <a:pt x="502353" y="107764"/>
                </a:lnTo>
                <a:lnTo>
                  <a:pt x="513155" y="103346"/>
                </a:lnTo>
                <a:lnTo>
                  <a:pt x="523771" y="98164"/>
                </a:lnTo>
                <a:lnTo>
                  <a:pt x="534705" y="92189"/>
                </a:lnTo>
                <a:lnTo>
                  <a:pt x="539990" y="89564"/>
                </a:lnTo>
                <a:lnTo>
                  <a:pt x="549899" y="85466"/>
                </a:lnTo>
                <a:lnTo>
                  <a:pt x="561321" y="81337"/>
                </a:lnTo>
                <a:lnTo>
                  <a:pt x="573802" y="77082"/>
                </a:lnTo>
                <a:lnTo>
                  <a:pt x="586884" y="72603"/>
                </a:lnTo>
                <a:lnTo>
                  <a:pt x="600113" y="67803"/>
                </a:lnTo>
                <a:lnTo>
                  <a:pt x="613031" y="62584"/>
                </a:lnTo>
                <a:lnTo>
                  <a:pt x="625184" y="56850"/>
                </a:lnTo>
                <a:lnTo>
                  <a:pt x="636114" y="50503"/>
                </a:lnTo>
                <a:lnTo>
                  <a:pt x="649208" y="41605"/>
                </a:lnTo>
                <a:lnTo>
                  <a:pt x="658891" y="34289"/>
                </a:lnTo>
                <a:lnTo>
                  <a:pt x="667886" y="26806"/>
                </a:lnTo>
                <a:lnTo>
                  <a:pt x="676743" y="18821"/>
                </a:lnTo>
                <a:lnTo>
                  <a:pt x="686011" y="9997"/>
                </a:lnTo>
                <a:lnTo>
                  <a:pt x="696239" y="0"/>
                </a:lnTo>
                <a:lnTo>
                  <a:pt x="696239" y="9619"/>
                </a:lnTo>
                <a:lnTo>
                  <a:pt x="684594" y="21473"/>
                </a:lnTo>
                <a:lnTo>
                  <a:pt x="674195" y="31470"/>
                </a:lnTo>
                <a:lnTo>
                  <a:pt x="662077" y="42612"/>
                </a:lnTo>
                <a:lnTo>
                  <a:pt x="649298" y="53648"/>
                </a:lnTo>
                <a:lnTo>
                  <a:pt x="636916" y="63330"/>
                </a:lnTo>
                <a:lnTo>
                  <a:pt x="619325" y="75639"/>
                </a:lnTo>
                <a:lnTo>
                  <a:pt x="608446" y="82742"/>
                </a:lnTo>
                <a:lnTo>
                  <a:pt x="597524" y="89414"/>
                </a:lnTo>
                <a:lnTo>
                  <a:pt x="586525" y="95616"/>
                </a:lnTo>
                <a:lnTo>
                  <a:pt x="575417" y="101312"/>
                </a:lnTo>
                <a:lnTo>
                  <a:pt x="564167" y="106461"/>
                </a:lnTo>
                <a:lnTo>
                  <a:pt x="552742" y="111028"/>
                </a:lnTo>
                <a:lnTo>
                  <a:pt x="535479" y="117061"/>
                </a:lnTo>
                <a:lnTo>
                  <a:pt x="523904" y="120518"/>
                </a:lnTo>
                <a:lnTo>
                  <a:pt x="511921" y="123652"/>
                </a:lnTo>
                <a:lnTo>
                  <a:pt x="499502" y="126469"/>
                </a:lnTo>
                <a:lnTo>
                  <a:pt x="486619" y="128975"/>
                </a:lnTo>
                <a:lnTo>
                  <a:pt x="473244" y="131174"/>
                </a:lnTo>
                <a:lnTo>
                  <a:pt x="459349" y="133073"/>
                </a:lnTo>
                <a:lnTo>
                  <a:pt x="438555" y="135493"/>
                </a:lnTo>
                <a:lnTo>
                  <a:pt x="425666" y="136671"/>
                </a:lnTo>
                <a:lnTo>
                  <a:pt x="411650" y="137883"/>
                </a:lnTo>
                <a:lnTo>
                  <a:pt x="364753" y="141490"/>
                </a:lnTo>
                <a:lnTo>
                  <a:pt x="353486" y="142401"/>
                </a:lnTo>
                <a:lnTo>
                  <a:pt x="340349" y="143480"/>
                </a:lnTo>
                <a:lnTo>
                  <a:pt x="327216" y="144575"/>
                </a:lnTo>
                <a:lnTo>
                  <a:pt x="314104" y="145684"/>
                </a:lnTo>
                <a:lnTo>
                  <a:pt x="301033" y="146803"/>
                </a:lnTo>
                <a:lnTo>
                  <a:pt x="288022" y="147929"/>
                </a:lnTo>
                <a:lnTo>
                  <a:pt x="275090" y="149061"/>
                </a:lnTo>
                <a:lnTo>
                  <a:pt x="262256" y="150193"/>
                </a:lnTo>
                <a:lnTo>
                  <a:pt x="249539" y="151325"/>
                </a:lnTo>
                <a:lnTo>
                  <a:pt x="236958" y="152452"/>
                </a:lnTo>
                <a:lnTo>
                  <a:pt x="224533" y="153573"/>
                </a:lnTo>
                <a:lnTo>
                  <a:pt x="212282" y="154683"/>
                </a:lnTo>
                <a:lnTo>
                  <a:pt x="200224" y="155780"/>
                </a:lnTo>
                <a:lnTo>
                  <a:pt x="188379" y="156861"/>
                </a:lnTo>
                <a:lnTo>
                  <a:pt x="176765" y="157924"/>
                </a:lnTo>
                <a:lnTo>
                  <a:pt x="0" y="173957"/>
                </a:lnTo>
                <a:close/>
              </a:path>
            </a:pathLst>
          </a:custGeom>
          <a:solidFill>
            <a:srgbClr val="FDFEFE"/>
          </a:solidFill>
        </p:spPr>
        <p:txBody>
          <a:bodyPr wrap="square" lIns="0" tIns="0" rIns="0" bIns="0" rtlCol="0">
            <a:noAutofit/>
          </a:bodyPr>
          <a:lstStyle/>
          <a:p>
            <a:endParaRPr/>
          </a:p>
        </p:txBody>
      </p:sp>
      <p:sp>
        <p:nvSpPr>
          <p:cNvPr id="31" name="object 31"/>
          <p:cNvSpPr/>
          <p:nvPr/>
        </p:nvSpPr>
        <p:spPr>
          <a:xfrm>
            <a:off x="307937" y="596786"/>
            <a:ext cx="696239" cy="141490"/>
          </a:xfrm>
          <a:custGeom>
            <a:avLst/>
            <a:gdLst/>
            <a:ahLst/>
            <a:cxnLst/>
            <a:rect l="l" t="t" r="r" b="b"/>
            <a:pathLst>
              <a:path w="696239" h="141490">
                <a:moveTo>
                  <a:pt x="0" y="141490"/>
                </a:moveTo>
                <a:lnTo>
                  <a:pt x="0" y="114234"/>
                </a:lnTo>
                <a:lnTo>
                  <a:pt x="19033" y="113218"/>
                </a:lnTo>
                <a:lnTo>
                  <a:pt x="37902" y="112214"/>
                </a:lnTo>
                <a:lnTo>
                  <a:pt x="56614" y="111222"/>
                </a:lnTo>
                <a:lnTo>
                  <a:pt x="75179" y="110242"/>
                </a:lnTo>
                <a:lnTo>
                  <a:pt x="93605" y="109274"/>
                </a:lnTo>
                <a:lnTo>
                  <a:pt x="111903" y="108318"/>
                </a:lnTo>
                <a:lnTo>
                  <a:pt x="130080" y="107374"/>
                </a:lnTo>
                <a:lnTo>
                  <a:pt x="148146" y="106442"/>
                </a:lnTo>
                <a:lnTo>
                  <a:pt x="166109" y="105522"/>
                </a:lnTo>
                <a:lnTo>
                  <a:pt x="183980" y="104614"/>
                </a:lnTo>
                <a:lnTo>
                  <a:pt x="201766" y="103719"/>
                </a:lnTo>
                <a:lnTo>
                  <a:pt x="219477" y="102835"/>
                </a:lnTo>
                <a:lnTo>
                  <a:pt x="237122" y="101963"/>
                </a:lnTo>
                <a:lnTo>
                  <a:pt x="254710" y="101103"/>
                </a:lnTo>
                <a:lnTo>
                  <a:pt x="272250" y="100255"/>
                </a:lnTo>
                <a:lnTo>
                  <a:pt x="289750" y="99420"/>
                </a:lnTo>
                <a:lnTo>
                  <a:pt x="307221" y="98596"/>
                </a:lnTo>
                <a:lnTo>
                  <a:pt x="324671" y="97784"/>
                </a:lnTo>
                <a:lnTo>
                  <a:pt x="342108" y="96985"/>
                </a:lnTo>
                <a:lnTo>
                  <a:pt x="359543" y="96197"/>
                </a:lnTo>
                <a:lnTo>
                  <a:pt x="406440" y="94193"/>
                </a:lnTo>
                <a:lnTo>
                  <a:pt x="415659" y="93753"/>
                </a:lnTo>
                <a:lnTo>
                  <a:pt x="428783" y="93062"/>
                </a:lnTo>
                <a:lnTo>
                  <a:pt x="441176" y="92290"/>
                </a:lnTo>
                <a:lnTo>
                  <a:pt x="452936" y="91387"/>
                </a:lnTo>
                <a:lnTo>
                  <a:pt x="470655" y="89515"/>
                </a:lnTo>
                <a:lnTo>
                  <a:pt x="484004" y="87779"/>
                </a:lnTo>
                <a:lnTo>
                  <a:pt x="496881" y="85802"/>
                </a:lnTo>
                <a:lnTo>
                  <a:pt x="509299" y="83577"/>
                </a:lnTo>
                <a:lnTo>
                  <a:pt x="521270" y="81098"/>
                </a:lnTo>
                <a:lnTo>
                  <a:pt x="532808" y="78360"/>
                </a:lnTo>
                <a:lnTo>
                  <a:pt x="543924" y="75354"/>
                </a:lnTo>
                <a:lnTo>
                  <a:pt x="559206" y="70475"/>
                </a:lnTo>
                <a:lnTo>
                  <a:pt x="570980" y="66140"/>
                </a:lnTo>
                <a:lnTo>
                  <a:pt x="582681" y="61337"/>
                </a:lnTo>
                <a:lnTo>
                  <a:pt x="594296" y="56076"/>
                </a:lnTo>
                <a:lnTo>
                  <a:pt x="605812" y="50371"/>
                </a:lnTo>
                <a:lnTo>
                  <a:pt x="617217" y="44234"/>
                </a:lnTo>
                <a:lnTo>
                  <a:pt x="628499" y="37677"/>
                </a:lnTo>
                <a:lnTo>
                  <a:pt x="629619" y="37012"/>
                </a:lnTo>
                <a:lnTo>
                  <a:pt x="640497" y="31223"/>
                </a:lnTo>
                <a:lnTo>
                  <a:pt x="651450" y="26143"/>
                </a:lnTo>
                <a:lnTo>
                  <a:pt x="662491" y="21125"/>
                </a:lnTo>
                <a:lnTo>
                  <a:pt x="673629" y="15526"/>
                </a:lnTo>
                <a:lnTo>
                  <a:pt x="684874" y="8699"/>
                </a:lnTo>
                <a:lnTo>
                  <a:pt x="696239" y="0"/>
                </a:lnTo>
                <a:lnTo>
                  <a:pt x="696239" y="801"/>
                </a:lnTo>
                <a:lnTo>
                  <a:pt x="684733" y="10539"/>
                </a:lnTo>
                <a:lnTo>
                  <a:pt x="674482" y="18790"/>
                </a:lnTo>
                <a:lnTo>
                  <a:pt x="664315" y="26570"/>
                </a:lnTo>
                <a:lnTo>
                  <a:pt x="654212" y="33901"/>
                </a:lnTo>
                <a:lnTo>
                  <a:pt x="644150" y="40802"/>
                </a:lnTo>
                <a:lnTo>
                  <a:pt x="634110" y="47297"/>
                </a:lnTo>
                <a:lnTo>
                  <a:pt x="617021" y="57637"/>
                </a:lnTo>
                <a:lnTo>
                  <a:pt x="605757" y="63842"/>
                </a:lnTo>
                <a:lnTo>
                  <a:pt x="594366" y="69624"/>
                </a:lnTo>
                <a:lnTo>
                  <a:pt x="582847" y="74966"/>
                </a:lnTo>
                <a:lnTo>
                  <a:pt x="571202" y="79851"/>
                </a:lnTo>
                <a:lnTo>
                  <a:pt x="559430" y="84261"/>
                </a:lnTo>
                <a:lnTo>
                  <a:pt x="547531" y="88181"/>
                </a:lnTo>
                <a:lnTo>
                  <a:pt x="531047" y="93069"/>
                </a:lnTo>
                <a:lnTo>
                  <a:pt x="519376" y="96038"/>
                </a:lnTo>
                <a:lnTo>
                  <a:pt x="507305" y="98735"/>
                </a:lnTo>
                <a:lnTo>
                  <a:pt x="494808" y="101169"/>
                </a:lnTo>
                <a:lnTo>
                  <a:pt x="481864" y="103354"/>
                </a:lnTo>
                <a:lnTo>
                  <a:pt x="468448" y="105300"/>
                </a:lnTo>
                <a:lnTo>
                  <a:pt x="454539" y="107019"/>
                </a:lnTo>
                <a:lnTo>
                  <a:pt x="434032" y="109036"/>
                </a:lnTo>
                <a:lnTo>
                  <a:pt x="421147" y="110055"/>
                </a:lnTo>
                <a:lnTo>
                  <a:pt x="407241" y="111028"/>
                </a:lnTo>
                <a:lnTo>
                  <a:pt x="360745" y="114234"/>
                </a:lnTo>
                <a:lnTo>
                  <a:pt x="342828" y="115503"/>
                </a:lnTo>
                <a:lnTo>
                  <a:pt x="324909" y="116783"/>
                </a:lnTo>
                <a:lnTo>
                  <a:pt x="306986" y="118075"/>
                </a:lnTo>
                <a:lnTo>
                  <a:pt x="289058" y="119378"/>
                </a:lnTo>
                <a:lnTo>
                  <a:pt x="271122" y="120691"/>
                </a:lnTo>
                <a:lnTo>
                  <a:pt x="253178" y="122015"/>
                </a:lnTo>
                <a:lnTo>
                  <a:pt x="235223" y="123350"/>
                </a:lnTo>
                <a:lnTo>
                  <a:pt x="217255" y="124694"/>
                </a:lnTo>
                <a:lnTo>
                  <a:pt x="199273" y="126048"/>
                </a:lnTo>
                <a:lnTo>
                  <a:pt x="181274" y="127411"/>
                </a:lnTo>
                <a:lnTo>
                  <a:pt x="163258" y="128784"/>
                </a:lnTo>
                <a:lnTo>
                  <a:pt x="145221" y="130165"/>
                </a:lnTo>
                <a:lnTo>
                  <a:pt x="127163" y="131554"/>
                </a:lnTo>
                <a:lnTo>
                  <a:pt x="109082" y="132951"/>
                </a:lnTo>
                <a:lnTo>
                  <a:pt x="90975" y="134357"/>
                </a:lnTo>
                <a:lnTo>
                  <a:pt x="72841" y="135770"/>
                </a:lnTo>
                <a:lnTo>
                  <a:pt x="54679" y="137190"/>
                </a:lnTo>
                <a:lnTo>
                  <a:pt x="36485" y="138617"/>
                </a:lnTo>
                <a:lnTo>
                  <a:pt x="18260" y="140050"/>
                </a:lnTo>
                <a:lnTo>
                  <a:pt x="0" y="141490"/>
                </a:lnTo>
                <a:close/>
              </a:path>
            </a:pathLst>
          </a:custGeom>
          <a:solidFill>
            <a:srgbClr val="FDFEFE"/>
          </a:solidFill>
        </p:spPr>
        <p:txBody>
          <a:bodyPr wrap="square" lIns="0" tIns="0" rIns="0" bIns="0" rtlCol="0">
            <a:noAutofit/>
          </a:bodyPr>
          <a:lstStyle/>
          <a:p>
            <a:endParaRPr/>
          </a:p>
        </p:txBody>
      </p:sp>
      <p:sp>
        <p:nvSpPr>
          <p:cNvPr id="32" name="object 32"/>
          <p:cNvSpPr/>
          <p:nvPr/>
        </p:nvSpPr>
        <p:spPr>
          <a:xfrm>
            <a:off x="307937" y="642480"/>
            <a:ext cx="696239" cy="132672"/>
          </a:xfrm>
          <a:custGeom>
            <a:avLst/>
            <a:gdLst/>
            <a:ahLst/>
            <a:cxnLst/>
            <a:rect l="l" t="t" r="r" b="b"/>
            <a:pathLst>
              <a:path w="696239" h="132672">
                <a:moveTo>
                  <a:pt x="0" y="132672"/>
                </a:moveTo>
                <a:lnTo>
                  <a:pt x="0" y="105416"/>
                </a:lnTo>
                <a:lnTo>
                  <a:pt x="18136" y="104637"/>
                </a:lnTo>
                <a:lnTo>
                  <a:pt x="36232" y="103865"/>
                </a:lnTo>
                <a:lnTo>
                  <a:pt x="54288" y="103098"/>
                </a:lnTo>
                <a:lnTo>
                  <a:pt x="72306" y="102338"/>
                </a:lnTo>
                <a:lnTo>
                  <a:pt x="90286" y="101583"/>
                </a:lnTo>
                <a:lnTo>
                  <a:pt x="108230" y="100835"/>
                </a:lnTo>
                <a:lnTo>
                  <a:pt x="126140" y="100092"/>
                </a:lnTo>
                <a:lnTo>
                  <a:pt x="144016" y="99356"/>
                </a:lnTo>
                <a:lnTo>
                  <a:pt x="161859" y="98625"/>
                </a:lnTo>
                <a:lnTo>
                  <a:pt x="179671" y="97901"/>
                </a:lnTo>
                <a:lnTo>
                  <a:pt x="197453" y="97182"/>
                </a:lnTo>
                <a:lnTo>
                  <a:pt x="215206" y="96470"/>
                </a:lnTo>
                <a:lnTo>
                  <a:pt x="232931" y="95763"/>
                </a:lnTo>
                <a:lnTo>
                  <a:pt x="250630" y="95063"/>
                </a:lnTo>
                <a:lnTo>
                  <a:pt x="268304" y="94368"/>
                </a:lnTo>
                <a:lnTo>
                  <a:pt x="285954" y="93680"/>
                </a:lnTo>
                <a:lnTo>
                  <a:pt x="303581" y="92998"/>
                </a:lnTo>
                <a:lnTo>
                  <a:pt x="321186" y="92321"/>
                </a:lnTo>
                <a:lnTo>
                  <a:pt x="338771" y="91651"/>
                </a:lnTo>
                <a:lnTo>
                  <a:pt x="356336" y="90986"/>
                </a:lnTo>
                <a:lnTo>
                  <a:pt x="402431" y="88982"/>
                </a:lnTo>
                <a:lnTo>
                  <a:pt x="424822" y="88235"/>
                </a:lnTo>
                <a:lnTo>
                  <a:pt x="437032" y="87632"/>
                </a:lnTo>
                <a:lnTo>
                  <a:pt x="448527" y="86978"/>
                </a:lnTo>
                <a:lnTo>
                  <a:pt x="466004" y="85609"/>
                </a:lnTo>
                <a:lnTo>
                  <a:pt x="479472" y="84283"/>
                </a:lnTo>
                <a:lnTo>
                  <a:pt x="492361" y="82758"/>
                </a:lnTo>
                <a:lnTo>
                  <a:pt x="504739" y="81030"/>
                </a:lnTo>
                <a:lnTo>
                  <a:pt x="516677" y="79090"/>
                </a:lnTo>
                <a:lnTo>
                  <a:pt x="528246" y="76933"/>
                </a:lnTo>
                <a:lnTo>
                  <a:pt x="539515" y="74553"/>
                </a:lnTo>
                <a:lnTo>
                  <a:pt x="554464" y="70794"/>
                </a:lnTo>
                <a:lnTo>
                  <a:pt x="566623" y="67248"/>
                </a:lnTo>
                <a:lnTo>
                  <a:pt x="578676" y="63287"/>
                </a:lnTo>
                <a:lnTo>
                  <a:pt x="590615" y="58910"/>
                </a:lnTo>
                <a:lnTo>
                  <a:pt x="602436" y="54118"/>
                </a:lnTo>
                <a:lnTo>
                  <a:pt x="614130" y="48911"/>
                </a:lnTo>
                <a:lnTo>
                  <a:pt x="625693" y="43288"/>
                </a:lnTo>
                <a:lnTo>
                  <a:pt x="641939" y="34764"/>
                </a:lnTo>
                <a:lnTo>
                  <a:pt x="652677" y="28674"/>
                </a:lnTo>
                <a:lnTo>
                  <a:pt x="663458" y="22179"/>
                </a:lnTo>
                <a:lnTo>
                  <a:pt x="674301" y="15252"/>
                </a:lnTo>
                <a:lnTo>
                  <a:pt x="685222" y="7867"/>
                </a:lnTo>
                <a:lnTo>
                  <a:pt x="696239" y="0"/>
                </a:lnTo>
                <a:lnTo>
                  <a:pt x="696239" y="11623"/>
                </a:lnTo>
                <a:lnTo>
                  <a:pt x="683761" y="20714"/>
                </a:lnTo>
                <a:lnTo>
                  <a:pt x="672985" y="28136"/>
                </a:lnTo>
                <a:lnTo>
                  <a:pt x="662292" y="35116"/>
                </a:lnTo>
                <a:lnTo>
                  <a:pt x="651661" y="41684"/>
                </a:lnTo>
                <a:lnTo>
                  <a:pt x="641071" y="47872"/>
                </a:lnTo>
                <a:lnTo>
                  <a:pt x="630503" y="53710"/>
                </a:lnTo>
                <a:lnTo>
                  <a:pt x="614190" y="61935"/>
                </a:lnTo>
                <a:lnTo>
                  <a:pt x="602644" y="67164"/>
                </a:lnTo>
                <a:lnTo>
                  <a:pt x="590910" y="72016"/>
                </a:lnTo>
                <a:lnTo>
                  <a:pt x="578999" y="76499"/>
                </a:lnTo>
                <a:lnTo>
                  <a:pt x="566922" y="80616"/>
                </a:lnTo>
                <a:lnTo>
                  <a:pt x="554692" y="84374"/>
                </a:lnTo>
                <a:lnTo>
                  <a:pt x="542320" y="87780"/>
                </a:lnTo>
                <a:lnTo>
                  <a:pt x="527149" y="91352"/>
                </a:lnTo>
                <a:lnTo>
                  <a:pt x="515535" y="93739"/>
                </a:lnTo>
                <a:lnTo>
                  <a:pt x="503497" y="95932"/>
                </a:lnTo>
                <a:lnTo>
                  <a:pt x="490986" y="97944"/>
                </a:lnTo>
                <a:lnTo>
                  <a:pt x="477953" y="99787"/>
                </a:lnTo>
                <a:lnTo>
                  <a:pt x="464351" y="101472"/>
                </a:lnTo>
                <a:lnTo>
                  <a:pt x="450130" y="103011"/>
                </a:lnTo>
                <a:lnTo>
                  <a:pt x="430591" y="104479"/>
                </a:lnTo>
                <a:lnTo>
                  <a:pt x="417705" y="105308"/>
                </a:lnTo>
                <a:lnTo>
                  <a:pt x="403634" y="106218"/>
                </a:lnTo>
                <a:lnTo>
                  <a:pt x="357138" y="109023"/>
                </a:lnTo>
                <a:lnTo>
                  <a:pt x="339289" y="110112"/>
                </a:lnTo>
                <a:lnTo>
                  <a:pt x="321456" y="111212"/>
                </a:lnTo>
                <a:lnTo>
                  <a:pt x="303636" y="112323"/>
                </a:lnTo>
                <a:lnTo>
                  <a:pt x="285826" y="113445"/>
                </a:lnTo>
                <a:lnTo>
                  <a:pt x="268022" y="114579"/>
                </a:lnTo>
                <a:lnTo>
                  <a:pt x="250224" y="115722"/>
                </a:lnTo>
                <a:lnTo>
                  <a:pt x="232427" y="116876"/>
                </a:lnTo>
                <a:lnTo>
                  <a:pt x="214629" y="118040"/>
                </a:lnTo>
                <a:lnTo>
                  <a:pt x="196827" y="119214"/>
                </a:lnTo>
                <a:lnTo>
                  <a:pt x="179020" y="120397"/>
                </a:lnTo>
                <a:lnTo>
                  <a:pt x="161203" y="121589"/>
                </a:lnTo>
                <a:lnTo>
                  <a:pt x="143374" y="122789"/>
                </a:lnTo>
                <a:lnTo>
                  <a:pt x="125531" y="123998"/>
                </a:lnTo>
                <a:lnTo>
                  <a:pt x="107671" y="125216"/>
                </a:lnTo>
                <a:lnTo>
                  <a:pt x="89791" y="126441"/>
                </a:lnTo>
                <a:lnTo>
                  <a:pt x="71889" y="127673"/>
                </a:lnTo>
                <a:lnTo>
                  <a:pt x="53961" y="128913"/>
                </a:lnTo>
                <a:lnTo>
                  <a:pt x="36006" y="130159"/>
                </a:lnTo>
                <a:lnTo>
                  <a:pt x="18019" y="131413"/>
                </a:lnTo>
                <a:lnTo>
                  <a:pt x="0" y="132672"/>
                </a:lnTo>
                <a:close/>
              </a:path>
            </a:pathLst>
          </a:custGeom>
          <a:solidFill>
            <a:srgbClr val="FDFEFE"/>
          </a:solidFill>
        </p:spPr>
        <p:txBody>
          <a:bodyPr wrap="square" lIns="0" tIns="0" rIns="0" bIns="0" rtlCol="0">
            <a:noAutofit/>
          </a:bodyPr>
          <a:lstStyle/>
          <a:p>
            <a:endParaRPr/>
          </a:p>
        </p:txBody>
      </p:sp>
      <p:sp>
        <p:nvSpPr>
          <p:cNvPr id="33" name="object 33"/>
          <p:cNvSpPr/>
          <p:nvPr/>
        </p:nvSpPr>
        <p:spPr>
          <a:xfrm>
            <a:off x="307937" y="700198"/>
            <a:ext cx="696239" cy="109825"/>
          </a:xfrm>
          <a:custGeom>
            <a:avLst/>
            <a:gdLst/>
            <a:ahLst/>
            <a:cxnLst/>
            <a:rect l="l" t="t" r="r" b="b"/>
            <a:pathLst>
              <a:path w="696239" h="109825">
                <a:moveTo>
                  <a:pt x="353931" y="91387"/>
                </a:moveTo>
                <a:lnTo>
                  <a:pt x="0" y="109825"/>
                </a:lnTo>
                <a:lnTo>
                  <a:pt x="0" y="82970"/>
                </a:lnTo>
                <a:lnTo>
                  <a:pt x="399225" y="72148"/>
                </a:lnTo>
                <a:lnTo>
                  <a:pt x="408095" y="71945"/>
                </a:lnTo>
                <a:lnTo>
                  <a:pt x="421514" y="71578"/>
                </a:lnTo>
                <a:lnTo>
                  <a:pt x="433634" y="71128"/>
                </a:lnTo>
                <a:lnTo>
                  <a:pt x="444919" y="70544"/>
                </a:lnTo>
                <a:lnTo>
                  <a:pt x="447459" y="70426"/>
                </a:lnTo>
                <a:lnTo>
                  <a:pt x="461699" y="69629"/>
                </a:lnTo>
                <a:lnTo>
                  <a:pt x="475244" y="68646"/>
                </a:lnTo>
                <a:lnTo>
                  <a:pt x="488179" y="67476"/>
                </a:lnTo>
                <a:lnTo>
                  <a:pt x="500588" y="66118"/>
                </a:lnTo>
                <a:lnTo>
                  <a:pt x="512556" y="64574"/>
                </a:lnTo>
                <a:lnTo>
                  <a:pt x="524167" y="62843"/>
                </a:lnTo>
                <a:lnTo>
                  <a:pt x="535506" y="60925"/>
                </a:lnTo>
                <a:lnTo>
                  <a:pt x="550099" y="57972"/>
                </a:lnTo>
                <a:lnTo>
                  <a:pt x="562577" y="55076"/>
                </a:lnTo>
                <a:lnTo>
                  <a:pt x="574950" y="51852"/>
                </a:lnTo>
                <a:lnTo>
                  <a:pt x="587195" y="48299"/>
                </a:lnTo>
                <a:lnTo>
                  <a:pt x="599283" y="44419"/>
                </a:lnTo>
                <a:lnTo>
                  <a:pt x="611189" y="40210"/>
                </a:lnTo>
                <a:lnTo>
                  <a:pt x="622887" y="35673"/>
                </a:lnTo>
                <a:lnTo>
                  <a:pt x="638880" y="29138"/>
                </a:lnTo>
                <a:lnTo>
                  <a:pt x="650166" y="24065"/>
                </a:lnTo>
                <a:lnTo>
                  <a:pt x="661517" y="18605"/>
                </a:lnTo>
                <a:lnTo>
                  <a:pt x="672961" y="12768"/>
                </a:lnTo>
                <a:lnTo>
                  <a:pt x="684526" y="6563"/>
                </a:lnTo>
                <a:lnTo>
                  <a:pt x="696239" y="0"/>
                </a:lnTo>
                <a:lnTo>
                  <a:pt x="696239" y="10822"/>
                </a:lnTo>
                <a:lnTo>
                  <a:pt x="683141" y="18427"/>
                </a:lnTo>
                <a:lnTo>
                  <a:pt x="671768" y="24744"/>
                </a:lnTo>
                <a:lnTo>
                  <a:pt x="660477" y="30719"/>
                </a:lnTo>
                <a:lnTo>
                  <a:pt x="649248" y="36343"/>
                </a:lnTo>
                <a:lnTo>
                  <a:pt x="638061" y="41605"/>
                </a:lnTo>
                <a:lnTo>
                  <a:pt x="626895" y="46495"/>
                </a:lnTo>
                <a:lnTo>
                  <a:pt x="611362" y="52790"/>
                </a:lnTo>
                <a:lnTo>
                  <a:pt x="599511" y="57132"/>
                </a:lnTo>
                <a:lnTo>
                  <a:pt x="587479" y="61161"/>
                </a:lnTo>
                <a:lnTo>
                  <a:pt x="575285" y="64878"/>
                </a:lnTo>
                <a:lnTo>
                  <a:pt x="562947" y="68282"/>
                </a:lnTo>
                <a:lnTo>
                  <a:pt x="550483" y="71373"/>
                </a:lnTo>
                <a:lnTo>
                  <a:pt x="537911" y="74152"/>
                </a:lnTo>
                <a:lnTo>
                  <a:pt x="523199" y="76988"/>
                </a:lnTo>
                <a:lnTo>
                  <a:pt x="511480" y="78982"/>
                </a:lnTo>
                <a:lnTo>
                  <a:pt x="499392" y="80810"/>
                </a:lnTo>
                <a:lnTo>
                  <a:pt x="486875" y="82477"/>
                </a:lnTo>
                <a:lnTo>
                  <a:pt x="473865" y="83990"/>
                </a:lnTo>
                <a:lnTo>
                  <a:pt x="460302" y="85354"/>
                </a:lnTo>
                <a:lnTo>
                  <a:pt x="446122" y="86577"/>
                </a:lnTo>
                <a:lnTo>
                  <a:pt x="426860" y="87659"/>
                </a:lnTo>
                <a:lnTo>
                  <a:pt x="413980" y="88321"/>
                </a:lnTo>
                <a:lnTo>
                  <a:pt x="400026" y="88982"/>
                </a:lnTo>
                <a:lnTo>
                  <a:pt x="353931" y="91387"/>
                </a:lnTo>
                <a:close/>
              </a:path>
            </a:pathLst>
          </a:custGeom>
          <a:solidFill>
            <a:srgbClr val="FDFEFE"/>
          </a:solidFill>
        </p:spPr>
        <p:txBody>
          <a:bodyPr wrap="square" lIns="0" tIns="0" rIns="0" bIns="0" rtlCol="0">
            <a:noAutofit/>
          </a:bodyPr>
          <a:lstStyle/>
          <a:p>
            <a:endParaRPr/>
          </a:p>
        </p:txBody>
      </p:sp>
      <p:sp>
        <p:nvSpPr>
          <p:cNvPr id="34" name="object 34"/>
          <p:cNvSpPr/>
          <p:nvPr/>
        </p:nvSpPr>
        <p:spPr>
          <a:xfrm>
            <a:off x="307937" y="756714"/>
            <a:ext cx="696239" cy="90185"/>
          </a:xfrm>
          <a:custGeom>
            <a:avLst/>
            <a:gdLst/>
            <a:ahLst/>
            <a:cxnLst/>
            <a:rect l="l" t="t" r="r" b="b"/>
            <a:pathLst>
              <a:path w="696239" h="90185">
                <a:moveTo>
                  <a:pt x="0" y="90185"/>
                </a:moveTo>
                <a:lnTo>
                  <a:pt x="0" y="63330"/>
                </a:lnTo>
                <a:lnTo>
                  <a:pt x="350724" y="56916"/>
                </a:lnTo>
                <a:lnTo>
                  <a:pt x="358467" y="56860"/>
                </a:lnTo>
                <a:lnTo>
                  <a:pt x="371163" y="56646"/>
                </a:lnTo>
                <a:lnTo>
                  <a:pt x="383993" y="56516"/>
                </a:lnTo>
                <a:lnTo>
                  <a:pt x="405344" y="56150"/>
                </a:lnTo>
                <a:lnTo>
                  <a:pt x="418013" y="55893"/>
                </a:lnTo>
                <a:lnTo>
                  <a:pt x="430720" y="55579"/>
                </a:lnTo>
                <a:lnTo>
                  <a:pt x="443453" y="55187"/>
                </a:lnTo>
                <a:lnTo>
                  <a:pt x="456200" y="54697"/>
                </a:lnTo>
                <a:lnTo>
                  <a:pt x="468949" y="54086"/>
                </a:lnTo>
                <a:lnTo>
                  <a:pt x="481688" y="53335"/>
                </a:lnTo>
                <a:lnTo>
                  <a:pt x="494404" y="52421"/>
                </a:lnTo>
                <a:lnTo>
                  <a:pt x="507086" y="51325"/>
                </a:lnTo>
                <a:lnTo>
                  <a:pt x="519722" y="50025"/>
                </a:lnTo>
                <a:lnTo>
                  <a:pt x="532300" y="48499"/>
                </a:lnTo>
                <a:lnTo>
                  <a:pt x="546965" y="46399"/>
                </a:lnTo>
                <a:lnTo>
                  <a:pt x="559696" y="44251"/>
                </a:lnTo>
                <a:lnTo>
                  <a:pt x="572271" y="41819"/>
                </a:lnTo>
                <a:lnTo>
                  <a:pt x="584684" y="39104"/>
                </a:lnTo>
                <a:lnTo>
                  <a:pt x="596928" y="36106"/>
                </a:lnTo>
                <a:lnTo>
                  <a:pt x="608997" y="32824"/>
                </a:lnTo>
                <a:lnTo>
                  <a:pt x="620883" y="29260"/>
                </a:lnTo>
                <a:lnTo>
                  <a:pt x="636562" y="24238"/>
                </a:lnTo>
                <a:lnTo>
                  <a:pt x="648274" y="20096"/>
                </a:lnTo>
                <a:lnTo>
                  <a:pt x="660134" y="15582"/>
                </a:lnTo>
                <a:lnTo>
                  <a:pt x="672107" y="10716"/>
                </a:lnTo>
                <a:lnTo>
                  <a:pt x="684154" y="5515"/>
                </a:lnTo>
                <a:lnTo>
                  <a:pt x="696239" y="0"/>
                </a:lnTo>
                <a:lnTo>
                  <a:pt x="696239" y="10421"/>
                </a:lnTo>
                <a:lnTo>
                  <a:pt x="682604" y="16920"/>
                </a:lnTo>
                <a:lnTo>
                  <a:pt x="670706" y="22255"/>
                </a:lnTo>
                <a:lnTo>
                  <a:pt x="658874" y="27249"/>
                </a:lnTo>
                <a:lnTo>
                  <a:pt x="647140" y="31892"/>
                </a:lnTo>
                <a:lnTo>
                  <a:pt x="635535" y="36173"/>
                </a:lnTo>
                <a:lnTo>
                  <a:pt x="624089" y="40082"/>
                </a:lnTo>
                <a:lnTo>
                  <a:pt x="609078" y="44934"/>
                </a:lnTo>
                <a:lnTo>
                  <a:pt x="597071" y="48424"/>
                </a:lnTo>
                <a:lnTo>
                  <a:pt x="584849" y="51656"/>
                </a:lnTo>
                <a:lnTo>
                  <a:pt x="572436" y="54636"/>
                </a:lnTo>
                <a:lnTo>
                  <a:pt x="559858" y="57370"/>
                </a:lnTo>
                <a:lnTo>
                  <a:pt x="547139" y="59865"/>
                </a:lnTo>
                <a:lnTo>
                  <a:pt x="534304" y="62127"/>
                </a:lnTo>
                <a:lnTo>
                  <a:pt x="511401" y="65251"/>
                </a:lnTo>
                <a:lnTo>
                  <a:pt x="498685" y="66684"/>
                </a:lnTo>
                <a:lnTo>
                  <a:pt x="485951" y="67932"/>
                </a:lnTo>
                <a:lnTo>
                  <a:pt x="473209" y="69018"/>
                </a:lnTo>
                <a:lnTo>
                  <a:pt x="460472" y="69960"/>
                </a:lnTo>
                <a:lnTo>
                  <a:pt x="447750" y="70779"/>
                </a:lnTo>
                <a:lnTo>
                  <a:pt x="435057" y="71496"/>
                </a:lnTo>
                <a:lnTo>
                  <a:pt x="422403" y="72131"/>
                </a:lnTo>
                <a:lnTo>
                  <a:pt x="409800" y="72705"/>
                </a:lnTo>
                <a:lnTo>
                  <a:pt x="397260" y="73238"/>
                </a:lnTo>
                <a:lnTo>
                  <a:pt x="384795" y="73751"/>
                </a:lnTo>
                <a:lnTo>
                  <a:pt x="376497" y="74053"/>
                </a:lnTo>
                <a:lnTo>
                  <a:pt x="363811" y="74597"/>
                </a:lnTo>
                <a:lnTo>
                  <a:pt x="351125" y="75354"/>
                </a:lnTo>
                <a:lnTo>
                  <a:pt x="0" y="90185"/>
                </a:lnTo>
                <a:close/>
              </a:path>
            </a:pathLst>
          </a:custGeom>
          <a:solidFill>
            <a:srgbClr val="FDFEFE"/>
          </a:solidFill>
        </p:spPr>
        <p:txBody>
          <a:bodyPr wrap="square" lIns="0" tIns="0" rIns="0" bIns="0" rtlCol="0">
            <a:noAutofit/>
          </a:bodyPr>
          <a:lstStyle/>
          <a:p>
            <a:endParaRPr/>
          </a:p>
        </p:txBody>
      </p:sp>
      <p:sp>
        <p:nvSpPr>
          <p:cNvPr id="35" name="object 35"/>
          <p:cNvSpPr/>
          <p:nvPr/>
        </p:nvSpPr>
        <p:spPr>
          <a:xfrm>
            <a:off x="307937" y="814032"/>
            <a:ext cx="696239" cy="68941"/>
          </a:xfrm>
          <a:custGeom>
            <a:avLst/>
            <a:gdLst/>
            <a:ahLst/>
            <a:cxnLst/>
            <a:rect l="l" t="t" r="r" b="b"/>
            <a:pathLst>
              <a:path w="696239" h="68941">
                <a:moveTo>
                  <a:pt x="0" y="68941"/>
                </a:moveTo>
                <a:lnTo>
                  <a:pt x="0" y="42086"/>
                </a:lnTo>
                <a:lnTo>
                  <a:pt x="17598" y="41909"/>
                </a:lnTo>
                <a:lnTo>
                  <a:pt x="35164" y="41737"/>
                </a:lnTo>
                <a:lnTo>
                  <a:pt x="52699" y="41572"/>
                </a:lnTo>
                <a:lnTo>
                  <a:pt x="70205" y="41413"/>
                </a:lnTo>
                <a:lnTo>
                  <a:pt x="87687" y="41259"/>
                </a:lnTo>
                <a:lnTo>
                  <a:pt x="105146" y="41112"/>
                </a:lnTo>
                <a:lnTo>
                  <a:pt x="122585" y="40971"/>
                </a:lnTo>
                <a:lnTo>
                  <a:pt x="140007" y="40835"/>
                </a:lnTo>
                <a:lnTo>
                  <a:pt x="157415" y="40706"/>
                </a:lnTo>
                <a:lnTo>
                  <a:pt x="174811" y="40583"/>
                </a:lnTo>
                <a:lnTo>
                  <a:pt x="192198" y="40466"/>
                </a:lnTo>
                <a:lnTo>
                  <a:pt x="209578" y="40354"/>
                </a:lnTo>
                <a:lnTo>
                  <a:pt x="226955" y="40249"/>
                </a:lnTo>
                <a:lnTo>
                  <a:pt x="244331" y="40150"/>
                </a:lnTo>
                <a:lnTo>
                  <a:pt x="261709" y="40057"/>
                </a:lnTo>
                <a:lnTo>
                  <a:pt x="279092" y="39970"/>
                </a:lnTo>
                <a:lnTo>
                  <a:pt x="296481" y="39888"/>
                </a:lnTo>
                <a:lnTo>
                  <a:pt x="313881" y="39813"/>
                </a:lnTo>
                <a:lnTo>
                  <a:pt x="331293" y="39744"/>
                </a:lnTo>
                <a:lnTo>
                  <a:pt x="348720" y="39681"/>
                </a:lnTo>
                <a:lnTo>
                  <a:pt x="353080" y="39569"/>
                </a:lnTo>
                <a:lnTo>
                  <a:pt x="365790" y="39366"/>
                </a:lnTo>
                <a:lnTo>
                  <a:pt x="378542" y="39291"/>
                </a:lnTo>
                <a:lnTo>
                  <a:pt x="391208" y="39280"/>
                </a:lnTo>
                <a:lnTo>
                  <a:pt x="402378" y="39278"/>
                </a:lnTo>
                <a:lnTo>
                  <a:pt x="414978" y="39261"/>
                </a:lnTo>
                <a:lnTo>
                  <a:pt x="427646" y="39213"/>
                </a:lnTo>
                <a:lnTo>
                  <a:pt x="440368" y="39116"/>
                </a:lnTo>
                <a:lnTo>
                  <a:pt x="453126" y="38953"/>
                </a:lnTo>
                <a:lnTo>
                  <a:pt x="465903" y="38709"/>
                </a:lnTo>
                <a:lnTo>
                  <a:pt x="478683" y="38366"/>
                </a:lnTo>
                <a:lnTo>
                  <a:pt x="491449" y="37908"/>
                </a:lnTo>
                <a:lnTo>
                  <a:pt x="504184" y="37317"/>
                </a:lnTo>
                <a:lnTo>
                  <a:pt x="516871" y="36578"/>
                </a:lnTo>
                <a:lnTo>
                  <a:pt x="529494" y="35673"/>
                </a:lnTo>
                <a:lnTo>
                  <a:pt x="543993" y="34296"/>
                </a:lnTo>
                <a:lnTo>
                  <a:pt x="557019" y="32854"/>
                </a:lnTo>
                <a:lnTo>
                  <a:pt x="569746" y="31226"/>
                </a:lnTo>
                <a:lnTo>
                  <a:pt x="582215" y="29391"/>
                </a:lnTo>
                <a:lnTo>
                  <a:pt x="594466" y="27330"/>
                </a:lnTo>
                <a:lnTo>
                  <a:pt x="606540" y="25021"/>
                </a:lnTo>
                <a:lnTo>
                  <a:pt x="618478" y="22446"/>
                </a:lnTo>
                <a:lnTo>
                  <a:pt x="622922" y="21502"/>
                </a:lnTo>
                <a:lnTo>
                  <a:pt x="634949" y="18703"/>
                </a:lnTo>
                <a:lnTo>
                  <a:pt x="647102" y="15541"/>
                </a:lnTo>
                <a:lnTo>
                  <a:pt x="659345" y="12052"/>
                </a:lnTo>
                <a:lnTo>
                  <a:pt x="671640" y="8274"/>
                </a:lnTo>
                <a:lnTo>
                  <a:pt x="683950" y="4244"/>
                </a:lnTo>
                <a:lnTo>
                  <a:pt x="696239" y="0"/>
                </a:lnTo>
                <a:lnTo>
                  <a:pt x="696239" y="10020"/>
                </a:lnTo>
                <a:lnTo>
                  <a:pt x="681394" y="15489"/>
                </a:lnTo>
                <a:lnTo>
                  <a:pt x="669227" y="19686"/>
                </a:lnTo>
                <a:lnTo>
                  <a:pt x="657083" y="23613"/>
                </a:lnTo>
                <a:lnTo>
                  <a:pt x="644971" y="27259"/>
                </a:lnTo>
                <a:lnTo>
                  <a:pt x="632901" y="30614"/>
                </a:lnTo>
                <a:lnTo>
                  <a:pt x="620883" y="33669"/>
                </a:lnTo>
                <a:lnTo>
                  <a:pt x="606643" y="36958"/>
                </a:lnTo>
                <a:lnTo>
                  <a:pt x="594619" y="39478"/>
                </a:lnTo>
                <a:lnTo>
                  <a:pt x="582367" y="41813"/>
                </a:lnTo>
                <a:lnTo>
                  <a:pt x="569868" y="43963"/>
                </a:lnTo>
                <a:lnTo>
                  <a:pt x="557103" y="45927"/>
                </a:lnTo>
                <a:lnTo>
                  <a:pt x="544052" y="47707"/>
                </a:lnTo>
                <a:lnTo>
                  <a:pt x="530696" y="49301"/>
                </a:lnTo>
                <a:lnTo>
                  <a:pt x="518395" y="50491"/>
                </a:lnTo>
                <a:lnTo>
                  <a:pt x="505654" y="51561"/>
                </a:lnTo>
                <a:lnTo>
                  <a:pt x="492908" y="52484"/>
                </a:lnTo>
                <a:lnTo>
                  <a:pt x="480163" y="53275"/>
                </a:lnTo>
                <a:lnTo>
                  <a:pt x="467427" y="53951"/>
                </a:lnTo>
                <a:lnTo>
                  <a:pt x="454708" y="54529"/>
                </a:lnTo>
                <a:lnTo>
                  <a:pt x="442012" y="55025"/>
                </a:lnTo>
                <a:lnTo>
                  <a:pt x="429347" y="55455"/>
                </a:lnTo>
                <a:lnTo>
                  <a:pt x="416720" y="55836"/>
                </a:lnTo>
                <a:lnTo>
                  <a:pt x="404138" y="56184"/>
                </a:lnTo>
                <a:lnTo>
                  <a:pt x="391609" y="56516"/>
                </a:lnTo>
                <a:lnTo>
                  <a:pt x="387135" y="56640"/>
                </a:lnTo>
                <a:lnTo>
                  <a:pt x="374357" y="57000"/>
                </a:lnTo>
                <a:lnTo>
                  <a:pt x="361707" y="57359"/>
                </a:lnTo>
                <a:lnTo>
                  <a:pt x="349121" y="57718"/>
                </a:lnTo>
                <a:lnTo>
                  <a:pt x="331325" y="58262"/>
                </a:lnTo>
                <a:lnTo>
                  <a:pt x="313534" y="58812"/>
                </a:lnTo>
                <a:lnTo>
                  <a:pt x="295754" y="59366"/>
                </a:lnTo>
                <a:lnTo>
                  <a:pt x="277989" y="59924"/>
                </a:lnTo>
                <a:lnTo>
                  <a:pt x="260244" y="60486"/>
                </a:lnTo>
                <a:lnTo>
                  <a:pt x="242524" y="61051"/>
                </a:lnTo>
                <a:lnTo>
                  <a:pt x="224836" y="61619"/>
                </a:lnTo>
                <a:lnTo>
                  <a:pt x="207183" y="62188"/>
                </a:lnTo>
                <a:lnTo>
                  <a:pt x="189571" y="62759"/>
                </a:lnTo>
                <a:lnTo>
                  <a:pt x="172005" y="63330"/>
                </a:lnTo>
                <a:lnTo>
                  <a:pt x="154490" y="63901"/>
                </a:lnTo>
                <a:lnTo>
                  <a:pt x="137032" y="64471"/>
                </a:lnTo>
                <a:lnTo>
                  <a:pt x="119634" y="65040"/>
                </a:lnTo>
                <a:lnTo>
                  <a:pt x="102303" y="65608"/>
                </a:lnTo>
                <a:lnTo>
                  <a:pt x="85044" y="66173"/>
                </a:lnTo>
                <a:lnTo>
                  <a:pt x="67861" y="66735"/>
                </a:lnTo>
                <a:lnTo>
                  <a:pt x="50760" y="67293"/>
                </a:lnTo>
                <a:lnTo>
                  <a:pt x="33746" y="67848"/>
                </a:lnTo>
                <a:lnTo>
                  <a:pt x="16824" y="68397"/>
                </a:lnTo>
                <a:lnTo>
                  <a:pt x="0" y="68941"/>
                </a:lnTo>
                <a:close/>
              </a:path>
            </a:pathLst>
          </a:custGeom>
          <a:solidFill>
            <a:srgbClr val="FDFEFE"/>
          </a:solidFill>
        </p:spPr>
        <p:txBody>
          <a:bodyPr wrap="square" lIns="0" tIns="0" rIns="0" bIns="0" rtlCol="0">
            <a:noAutofit/>
          </a:bodyPr>
          <a:lstStyle/>
          <a:p>
            <a:endParaRPr/>
          </a:p>
        </p:txBody>
      </p:sp>
      <p:sp>
        <p:nvSpPr>
          <p:cNvPr id="36" name="object 36"/>
          <p:cNvSpPr/>
          <p:nvPr/>
        </p:nvSpPr>
        <p:spPr>
          <a:xfrm>
            <a:off x="307937" y="871751"/>
            <a:ext cx="696239" cy="48098"/>
          </a:xfrm>
          <a:custGeom>
            <a:avLst/>
            <a:gdLst/>
            <a:ahLst/>
            <a:cxnLst/>
            <a:rect l="l" t="t" r="r" b="b"/>
            <a:pathLst>
              <a:path w="696239" h="48098">
                <a:moveTo>
                  <a:pt x="460563" y="38095"/>
                </a:moveTo>
                <a:lnTo>
                  <a:pt x="448905" y="38304"/>
                </a:lnTo>
                <a:lnTo>
                  <a:pt x="438105" y="38479"/>
                </a:lnTo>
                <a:lnTo>
                  <a:pt x="347518" y="39681"/>
                </a:lnTo>
                <a:lnTo>
                  <a:pt x="344849" y="39734"/>
                </a:lnTo>
                <a:lnTo>
                  <a:pt x="331892" y="39995"/>
                </a:lnTo>
                <a:lnTo>
                  <a:pt x="318936" y="40267"/>
                </a:lnTo>
                <a:lnTo>
                  <a:pt x="305990" y="40547"/>
                </a:lnTo>
                <a:lnTo>
                  <a:pt x="293065" y="40834"/>
                </a:lnTo>
                <a:lnTo>
                  <a:pt x="280170" y="41125"/>
                </a:lnTo>
                <a:lnTo>
                  <a:pt x="267315" y="41420"/>
                </a:lnTo>
                <a:lnTo>
                  <a:pt x="254512" y="41716"/>
                </a:lnTo>
                <a:lnTo>
                  <a:pt x="241768" y="42012"/>
                </a:lnTo>
                <a:lnTo>
                  <a:pt x="229096" y="42306"/>
                </a:lnTo>
                <a:lnTo>
                  <a:pt x="216504" y="42596"/>
                </a:lnTo>
                <a:lnTo>
                  <a:pt x="204003" y="42881"/>
                </a:lnTo>
                <a:lnTo>
                  <a:pt x="191602" y="43160"/>
                </a:lnTo>
                <a:lnTo>
                  <a:pt x="179313" y="43430"/>
                </a:lnTo>
                <a:lnTo>
                  <a:pt x="167145" y="43689"/>
                </a:lnTo>
                <a:lnTo>
                  <a:pt x="0" y="48098"/>
                </a:lnTo>
                <a:lnTo>
                  <a:pt x="0" y="21243"/>
                </a:lnTo>
                <a:lnTo>
                  <a:pt x="206609" y="21248"/>
                </a:lnTo>
                <a:lnTo>
                  <a:pt x="231722" y="21263"/>
                </a:lnTo>
                <a:lnTo>
                  <a:pt x="257122" y="21296"/>
                </a:lnTo>
                <a:lnTo>
                  <a:pt x="282757" y="21353"/>
                </a:lnTo>
                <a:lnTo>
                  <a:pt x="308572" y="21440"/>
                </a:lnTo>
                <a:lnTo>
                  <a:pt x="334515" y="21565"/>
                </a:lnTo>
                <a:lnTo>
                  <a:pt x="437704" y="22846"/>
                </a:lnTo>
                <a:lnTo>
                  <a:pt x="464560" y="22846"/>
                </a:lnTo>
                <a:lnTo>
                  <a:pt x="478093" y="22799"/>
                </a:lnTo>
                <a:lnTo>
                  <a:pt x="491258" y="22655"/>
                </a:lnTo>
                <a:lnTo>
                  <a:pt x="503920" y="22415"/>
                </a:lnTo>
                <a:lnTo>
                  <a:pt x="516118" y="22078"/>
                </a:lnTo>
                <a:lnTo>
                  <a:pt x="527891" y="21644"/>
                </a:lnTo>
                <a:lnTo>
                  <a:pt x="542139" y="21020"/>
                </a:lnTo>
                <a:lnTo>
                  <a:pt x="555220" y="20284"/>
                </a:lnTo>
                <a:lnTo>
                  <a:pt x="568015" y="19402"/>
                </a:lnTo>
                <a:lnTo>
                  <a:pt x="580570" y="18376"/>
                </a:lnTo>
                <a:lnTo>
                  <a:pt x="592933" y="17205"/>
                </a:lnTo>
                <a:lnTo>
                  <a:pt x="605152" y="15889"/>
                </a:lnTo>
                <a:lnTo>
                  <a:pt x="617275" y="14429"/>
                </a:lnTo>
                <a:lnTo>
                  <a:pt x="633456" y="12011"/>
                </a:lnTo>
                <a:lnTo>
                  <a:pt x="645835" y="9970"/>
                </a:lnTo>
                <a:lnTo>
                  <a:pt x="658312" y="7748"/>
                </a:lnTo>
                <a:lnTo>
                  <a:pt x="670878" y="5346"/>
                </a:lnTo>
                <a:lnTo>
                  <a:pt x="683524" y="2763"/>
                </a:lnTo>
                <a:lnTo>
                  <a:pt x="696239" y="0"/>
                </a:lnTo>
                <a:lnTo>
                  <a:pt x="696239" y="9218"/>
                </a:lnTo>
                <a:lnTo>
                  <a:pt x="680841" y="13104"/>
                </a:lnTo>
                <a:lnTo>
                  <a:pt x="668320" y="16050"/>
                </a:lnTo>
                <a:lnTo>
                  <a:pt x="655843" y="18788"/>
                </a:lnTo>
                <a:lnTo>
                  <a:pt x="643431" y="21307"/>
                </a:lnTo>
                <a:lnTo>
                  <a:pt x="631103" y="23599"/>
                </a:lnTo>
                <a:lnTo>
                  <a:pt x="618879" y="25652"/>
                </a:lnTo>
                <a:lnTo>
                  <a:pt x="604814" y="27719"/>
                </a:lnTo>
                <a:lnTo>
                  <a:pt x="592639" y="29328"/>
                </a:lnTo>
                <a:lnTo>
                  <a:pt x="580268" y="30797"/>
                </a:lnTo>
                <a:lnTo>
                  <a:pt x="567673" y="32126"/>
                </a:lnTo>
                <a:lnTo>
                  <a:pt x="554830" y="33315"/>
                </a:lnTo>
                <a:lnTo>
                  <a:pt x="541711" y="34364"/>
                </a:lnTo>
                <a:lnTo>
                  <a:pt x="528291" y="35272"/>
                </a:lnTo>
                <a:lnTo>
                  <a:pt x="526824" y="35378"/>
                </a:lnTo>
                <a:lnTo>
                  <a:pt x="512979" y="36257"/>
                </a:lnTo>
                <a:lnTo>
                  <a:pt x="499290" y="36934"/>
                </a:lnTo>
                <a:lnTo>
                  <a:pt x="485897" y="37444"/>
                </a:lnTo>
                <a:lnTo>
                  <a:pt x="472941" y="37820"/>
                </a:lnTo>
                <a:lnTo>
                  <a:pt x="460563" y="38095"/>
                </a:lnTo>
                <a:close/>
              </a:path>
            </a:pathLst>
          </a:custGeom>
          <a:solidFill>
            <a:srgbClr val="FDFEFE"/>
          </a:solidFill>
        </p:spPr>
        <p:txBody>
          <a:bodyPr wrap="square" lIns="0" tIns="0" rIns="0" bIns="0" rtlCol="0">
            <a:noAutofit/>
          </a:bodyPr>
          <a:lstStyle/>
          <a:p>
            <a:endParaRPr/>
          </a:p>
        </p:txBody>
      </p:sp>
      <p:sp>
        <p:nvSpPr>
          <p:cNvPr id="37" name="object 37"/>
          <p:cNvSpPr/>
          <p:nvPr/>
        </p:nvSpPr>
        <p:spPr>
          <a:xfrm>
            <a:off x="307937" y="927064"/>
            <a:ext cx="696239" cy="28859"/>
          </a:xfrm>
          <a:custGeom>
            <a:avLst/>
            <a:gdLst/>
            <a:ahLst/>
            <a:cxnLst/>
            <a:rect l="l" t="t" r="r" b="b"/>
            <a:pathLst>
              <a:path w="696239" h="28859">
                <a:moveTo>
                  <a:pt x="0" y="28859"/>
                </a:moveTo>
                <a:lnTo>
                  <a:pt x="0" y="2004"/>
                </a:lnTo>
                <a:lnTo>
                  <a:pt x="17538" y="2307"/>
                </a:lnTo>
                <a:lnTo>
                  <a:pt x="35043" y="2616"/>
                </a:lnTo>
                <a:lnTo>
                  <a:pt x="52516" y="2928"/>
                </a:lnTo>
                <a:lnTo>
                  <a:pt x="69959" y="3245"/>
                </a:lnTo>
                <a:lnTo>
                  <a:pt x="87374" y="3563"/>
                </a:lnTo>
                <a:lnTo>
                  <a:pt x="104764" y="3883"/>
                </a:lnTo>
                <a:lnTo>
                  <a:pt x="122130" y="4204"/>
                </a:lnTo>
                <a:lnTo>
                  <a:pt x="139475" y="4524"/>
                </a:lnTo>
                <a:lnTo>
                  <a:pt x="156801" y="4843"/>
                </a:lnTo>
                <a:lnTo>
                  <a:pt x="174109" y="5160"/>
                </a:lnTo>
                <a:lnTo>
                  <a:pt x="191403" y="5474"/>
                </a:lnTo>
                <a:lnTo>
                  <a:pt x="208684" y="5784"/>
                </a:lnTo>
                <a:lnTo>
                  <a:pt x="225953" y="6089"/>
                </a:lnTo>
                <a:lnTo>
                  <a:pt x="243215" y="6389"/>
                </a:lnTo>
                <a:lnTo>
                  <a:pt x="260469" y="6682"/>
                </a:lnTo>
                <a:lnTo>
                  <a:pt x="277719" y="6967"/>
                </a:lnTo>
                <a:lnTo>
                  <a:pt x="294967" y="7244"/>
                </a:lnTo>
                <a:lnTo>
                  <a:pt x="312214" y="7512"/>
                </a:lnTo>
                <a:lnTo>
                  <a:pt x="329463" y="7770"/>
                </a:lnTo>
                <a:lnTo>
                  <a:pt x="346716" y="8016"/>
                </a:lnTo>
                <a:lnTo>
                  <a:pt x="436903" y="8818"/>
                </a:lnTo>
                <a:lnTo>
                  <a:pt x="437793" y="8829"/>
                </a:lnTo>
                <a:lnTo>
                  <a:pt x="450525" y="8973"/>
                </a:lnTo>
                <a:lnTo>
                  <a:pt x="463223" y="9077"/>
                </a:lnTo>
                <a:lnTo>
                  <a:pt x="475902" y="9146"/>
                </a:lnTo>
                <a:lnTo>
                  <a:pt x="488574" y="9188"/>
                </a:lnTo>
                <a:lnTo>
                  <a:pt x="501253" y="9209"/>
                </a:lnTo>
                <a:lnTo>
                  <a:pt x="513953" y="9217"/>
                </a:lnTo>
                <a:lnTo>
                  <a:pt x="526688" y="9218"/>
                </a:lnTo>
                <a:lnTo>
                  <a:pt x="531833" y="9179"/>
                </a:lnTo>
                <a:lnTo>
                  <a:pt x="545578" y="9007"/>
                </a:lnTo>
                <a:lnTo>
                  <a:pt x="559107" y="8743"/>
                </a:lnTo>
                <a:lnTo>
                  <a:pt x="572428" y="8387"/>
                </a:lnTo>
                <a:lnTo>
                  <a:pt x="585552" y="7940"/>
                </a:lnTo>
                <a:lnTo>
                  <a:pt x="598486" y="7404"/>
                </a:lnTo>
                <a:lnTo>
                  <a:pt x="611240" y="6778"/>
                </a:lnTo>
                <a:lnTo>
                  <a:pt x="623824" y="6065"/>
                </a:lnTo>
                <a:lnTo>
                  <a:pt x="636245" y="5265"/>
                </a:lnTo>
                <a:lnTo>
                  <a:pt x="648513" y="4379"/>
                </a:lnTo>
                <a:lnTo>
                  <a:pt x="660638" y="3409"/>
                </a:lnTo>
                <a:lnTo>
                  <a:pt x="672627" y="2355"/>
                </a:lnTo>
                <a:lnTo>
                  <a:pt x="684491" y="1218"/>
                </a:lnTo>
                <a:lnTo>
                  <a:pt x="696239" y="0"/>
                </a:lnTo>
                <a:lnTo>
                  <a:pt x="696239" y="9619"/>
                </a:lnTo>
                <a:lnTo>
                  <a:pt x="680326" y="11625"/>
                </a:lnTo>
                <a:lnTo>
                  <a:pt x="668455" y="13005"/>
                </a:lnTo>
                <a:lnTo>
                  <a:pt x="656438" y="14304"/>
                </a:lnTo>
                <a:lnTo>
                  <a:pt x="644269" y="15522"/>
                </a:lnTo>
                <a:lnTo>
                  <a:pt x="631943" y="16659"/>
                </a:lnTo>
                <a:lnTo>
                  <a:pt x="619456" y="17715"/>
                </a:lnTo>
                <a:lnTo>
                  <a:pt x="606801" y="18691"/>
                </a:lnTo>
                <a:lnTo>
                  <a:pt x="593975" y="19586"/>
                </a:lnTo>
                <a:lnTo>
                  <a:pt x="580972" y="20399"/>
                </a:lnTo>
                <a:lnTo>
                  <a:pt x="567787" y="21132"/>
                </a:lnTo>
                <a:lnTo>
                  <a:pt x="554414" y="21785"/>
                </a:lnTo>
                <a:lnTo>
                  <a:pt x="540850" y="22356"/>
                </a:lnTo>
                <a:lnTo>
                  <a:pt x="527089" y="22846"/>
                </a:lnTo>
                <a:lnTo>
                  <a:pt x="513108" y="23194"/>
                </a:lnTo>
                <a:lnTo>
                  <a:pt x="500461" y="23474"/>
                </a:lnTo>
                <a:lnTo>
                  <a:pt x="487819" y="23734"/>
                </a:lnTo>
                <a:lnTo>
                  <a:pt x="475163" y="23989"/>
                </a:lnTo>
                <a:lnTo>
                  <a:pt x="462471" y="24251"/>
                </a:lnTo>
                <a:lnTo>
                  <a:pt x="449724" y="24534"/>
                </a:lnTo>
                <a:lnTo>
                  <a:pt x="436903" y="24851"/>
                </a:lnTo>
                <a:lnTo>
                  <a:pt x="346716" y="26053"/>
                </a:lnTo>
                <a:lnTo>
                  <a:pt x="329209" y="26230"/>
                </a:lnTo>
                <a:lnTo>
                  <a:pt x="311684" y="26402"/>
                </a:lnTo>
                <a:lnTo>
                  <a:pt x="294146" y="26568"/>
                </a:lnTo>
                <a:lnTo>
                  <a:pt x="276603" y="26730"/>
                </a:lnTo>
                <a:lnTo>
                  <a:pt x="259060" y="26886"/>
                </a:lnTo>
                <a:lnTo>
                  <a:pt x="241523" y="27038"/>
                </a:lnTo>
                <a:lnTo>
                  <a:pt x="223998" y="27185"/>
                </a:lnTo>
                <a:lnTo>
                  <a:pt x="206490" y="27329"/>
                </a:lnTo>
                <a:lnTo>
                  <a:pt x="189007" y="27469"/>
                </a:lnTo>
                <a:lnTo>
                  <a:pt x="171554" y="27606"/>
                </a:lnTo>
                <a:lnTo>
                  <a:pt x="154137" y="27740"/>
                </a:lnTo>
                <a:lnTo>
                  <a:pt x="136762" y="27871"/>
                </a:lnTo>
                <a:lnTo>
                  <a:pt x="119435" y="28000"/>
                </a:lnTo>
                <a:lnTo>
                  <a:pt x="102163" y="28126"/>
                </a:lnTo>
                <a:lnTo>
                  <a:pt x="84950" y="28251"/>
                </a:lnTo>
                <a:lnTo>
                  <a:pt x="67804" y="28375"/>
                </a:lnTo>
                <a:lnTo>
                  <a:pt x="50729" y="28497"/>
                </a:lnTo>
                <a:lnTo>
                  <a:pt x="33733" y="28618"/>
                </a:lnTo>
                <a:lnTo>
                  <a:pt x="16821" y="28738"/>
                </a:lnTo>
                <a:lnTo>
                  <a:pt x="0" y="28859"/>
                </a:lnTo>
                <a:close/>
              </a:path>
            </a:pathLst>
          </a:custGeom>
          <a:solidFill>
            <a:srgbClr val="FDFEFE"/>
          </a:solidFill>
        </p:spPr>
        <p:txBody>
          <a:bodyPr wrap="square" lIns="0" tIns="0" rIns="0" bIns="0" rtlCol="0">
            <a:noAutofit/>
          </a:bodyPr>
          <a:lstStyle/>
          <a:p>
            <a:endParaRPr/>
          </a:p>
        </p:txBody>
      </p:sp>
      <p:sp>
        <p:nvSpPr>
          <p:cNvPr id="38" name="object 38"/>
          <p:cNvSpPr/>
          <p:nvPr/>
        </p:nvSpPr>
        <p:spPr>
          <a:xfrm>
            <a:off x="307937" y="965944"/>
            <a:ext cx="696239" cy="26855"/>
          </a:xfrm>
          <a:custGeom>
            <a:avLst/>
            <a:gdLst/>
            <a:ahLst/>
            <a:cxnLst/>
            <a:rect l="l" t="t" r="r" b="b"/>
            <a:pathLst>
              <a:path w="696239" h="26855">
                <a:moveTo>
                  <a:pt x="696239" y="17636"/>
                </a:moveTo>
                <a:lnTo>
                  <a:pt x="696239" y="26855"/>
                </a:lnTo>
                <a:lnTo>
                  <a:pt x="0" y="26855"/>
                </a:lnTo>
                <a:lnTo>
                  <a:pt x="0" y="0"/>
                </a:lnTo>
                <a:lnTo>
                  <a:pt x="696239" y="17636"/>
                </a:lnTo>
                <a:close/>
              </a:path>
            </a:pathLst>
          </a:custGeom>
          <a:solidFill>
            <a:srgbClr val="FDFEFE"/>
          </a:solidFill>
        </p:spPr>
        <p:txBody>
          <a:bodyPr wrap="square" lIns="0" tIns="0" rIns="0" bIns="0" rtlCol="0">
            <a:noAutofit/>
          </a:bodyPr>
          <a:lstStyle/>
          <a:p>
            <a:endParaRPr/>
          </a:p>
        </p:txBody>
      </p:sp>
      <p:sp>
        <p:nvSpPr>
          <p:cNvPr id="39" name="object 39"/>
          <p:cNvSpPr/>
          <p:nvPr/>
        </p:nvSpPr>
        <p:spPr>
          <a:xfrm>
            <a:off x="307937" y="471328"/>
            <a:ext cx="696239" cy="193597"/>
          </a:xfrm>
          <a:custGeom>
            <a:avLst/>
            <a:gdLst/>
            <a:ahLst/>
            <a:cxnLst/>
            <a:rect l="l" t="t" r="r" b="b"/>
            <a:pathLst>
              <a:path w="696239" h="193597">
                <a:moveTo>
                  <a:pt x="365956" y="139887"/>
                </a:moveTo>
                <a:lnTo>
                  <a:pt x="368256" y="139779"/>
                </a:lnTo>
                <a:lnTo>
                  <a:pt x="380934" y="139010"/>
                </a:lnTo>
                <a:lnTo>
                  <a:pt x="393613" y="138284"/>
                </a:lnTo>
                <a:lnTo>
                  <a:pt x="398337" y="137895"/>
                </a:lnTo>
                <a:lnTo>
                  <a:pt x="410809" y="136501"/>
                </a:lnTo>
                <a:lnTo>
                  <a:pt x="423424" y="134721"/>
                </a:lnTo>
                <a:lnTo>
                  <a:pt x="436105" y="132755"/>
                </a:lnTo>
                <a:lnTo>
                  <a:pt x="448773" y="130802"/>
                </a:lnTo>
                <a:lnTo>
                  <a:pt x="461353" y="129065"/>
                </a:lnTo>
                <a:lnTo>
                  <a:pt x="481537" y="126174"/>
                </a:lnTo>
                <a:lnTo>
                  <a:pt x="494522" y="124125"/>
                </a:lnTo>
                <a:lnTo>
                  <a:pt x="507137" y="121863"/>
                </a:lnTo>
                <a:lnTo>
                  <a:pt x="519404" y="119285"/>
                </a:lnTo>
                <a:lnTo>
                  <a:pt x="531346" y="116287"/>
                </a:lnTo>
                <a:lnTo>
                  <a:pt x="542986" y="112767"/>
                </a:lnTo>
                <a:lnTo>
                  <a:pt x="554345" y="108623"/>
                </a:lnTo>
                <a:lnTo>
                  <a:pt x="571194" y="101258"/>
                </a:lnTo>
                <a:lnTo>
                  <a:pt x="582439" y="95437"/>
                </a:lnTo>
                <a:lnTo>
                  <a:pt x="592991" y="89221"/>
                </a:lnTo>
                <a:lnTo>
                  <a:pt x="603122" y="82555"/>
                </a:lnTo>
                <a:lnTo>
                  <a:pt x="613104" y="75387"/>
                </a:lnTo>
                <a:lnTo>
                  <a:pt x="623209" y="67660"/>
                </a:lnTo>
                <a:lnTo>
                  <a:pt x="633709" y="59321"/>
                </a:lnTo>
                <a:lnTo>
                  <a:pt x="640763" y="53505"/>
                </a:lnTo>
                <a:lnTo>
                  <a:pt x="649631" y="45791"/>
                </a:lnTo>
                <a:lnTo>
                  <a:pt x="658496" y="37667"/>
                </a:lnTo>
                <a:lnTo>
                  <a:pt x="667474" y="29080"/>
                </a:lnTo>
                <a:lnTo>
                  <a:pt x="676680" y="19975"/>
                </a:lnTo>
                <a:lnTo>
                  <a:pt x="686230" y="10300"/>
                </a:lnTo>
                <a:lnTo>
                  <a:pt x="696239" y="0"/>
                </a:lnTo>
                <a:lnTo>
                  <a:pt x="696239" y="10020"/>
                </a:lnTo>
                <a:lnTo>
                  <a:pt x="694951" y="11416"/>
                </a:lnTo>
                <a:lnTo>
                  <a:pt x="685729" y="21426"/>
                </a:lnTo>
                <a:lnTo>
                  <a:pt x="676732" y="31110"/>
                </a:lnTo>
                <a:lnTo>
                  <a:pt x="667876" y="40405"/>
                </a:lnTo>
                <a:lnTo>
                  <a:pt x="659079" y="49249"/>
                </a:lnTo>
                <a:lnTo>
                  <a:pt x="650256" y="57580"/>
                </a:lnTo>
                <a:lnTo>
                  <a:pt x="641325" y="65334"/>
                </a:lnTo>
                <a:lnTo>
                  <a:pt x="631632" y="73287"/>
                </a:lnTo>
                <a:lnTo>
                  <a:pt x="621251" y="81450"/>
                </a:lnTo>
                <a:lnTo>
                  <a:pt x="610736" y="89302"/>
                </a:lnTo>
                <a:lnTo>
                  <a:pt x="600115" y="96761"/>
                </a:lnTo>
                <a:lnTo>
                  <a:pt x="589418" y="103747"/>
                </a:lnTo>
                <a:lnTo>
                  <a:pt x="578672" y="110178"/>
                </a:lnTo>
                <a:lnTo>
                  <a:pt x="567907" y="115972"/>
                </a:lnTo>
                <a:lnTo>
                  <a:pt x="557151" y="121048"/>
                </a:lnTo>
                <a:lnTo>
                  <a:pt x="538509" y="128651"/>
                </a:lnTo>
                <a:lnTo>
                  <a:pt x="526959" y="132665"/>
                </a:lnTo>
                <a:lnTo>
                  <a:pt x="515040" y="136329"/>
                </a:lnTo>
                <a:lnTo>
                  <a:pt x="502736" y="139664"/>
                </a:lnTo>
                <a:lnTo>
                  <a:pt x="490031" y="142690"/>
                </a:lnTo>
                <a:lnTo>
                  <a:pt x="476910" y="145430"/>
                </a:lnTo>
                <a:lnTo>
                  <a:pt x="463357" y="147903"/>
                </a:lnTo>
                <a:lnTo>
                  <a:pt x="441504" y="150922"/>
                </a:lnTo>
                <a:lnTo>
                  <a:pt x="428729" y="152401"/>
                </a:lnTo>
                <a:lnTo>
                  <a:pt x="415258" y="153916"/>
                </a:lnTo>
                <a:lnTo>
                  <a:pt x="367559" y="158325"/>
                </a:lnTo>
                <a:lnTo>
                  <a:pt x="0" y="193597"/>
                </a:lnTo>
                <a:lnTo>
                  <a:pt x="0" y="166742"/>
                </a:lnTo>
                <a:lnTo>
                  <a:pt x="365956" y="139887"/>
                </a:lnTo>
                <a:close/>
              </a:path>
            </a:pathLst>
          </a:custGeom>
          <a:solidFill>
            <a:srgbClr val="FDFEFE"/>
          </a:solidFill>
        </p:spPr>
        <p:txBody>
          <a:bodyPr wrap="square" lIns="0" tIns="0" rIns="0" bIns="0" rtlCol="0">
            <a:noAutofit/>
          </a:bodyPr>
          <a:lstStyle/>
          <a:p>
            <a:endParaRPr/>
          </a:p>
        </p:txBody>
      </p:sp>
      <p:sp>
        <p:nvSpPr>
          <p:cNvPr id="40" name="object 40"/>
          <p:cNvSpPr/>
          <p:nvPr/>
        </p:nvSpPr>
        <p:spPr>
          <a:xfrm>
            <a:off x="594529" y="977969"/>
            <a:ext cx="615672" cy="276568"/>
          </a:xfrm>
          <a:custGeom>
            <a:avLst/>
            <a:gdLst/>
            <a:ahLst/>
            <a:cxnLst/>
            <a:rect l="l" t="t" r="r" b="b"/>
            <a:pathLst>
              <a:path w="615672" h="276568">
                <a:moveTo>
                  <a:pt x="0" y="0"/>
                </a:moveTo>
                <a:lnTo>
                  <a:pt x="615672" y="0"/>
                </a:lnTo>
                <a:lnTo>
                  <a:pt x="615672" y="276568"/>
                </a:lnTo>
                <a:lnTo>
                  <a:pt x="0" y="276568"/>
                </a:lnTo>
                <a:lnTo>
                  <a:pt x="0" y="0"/>
                </a:lnTo>
                <a:close/>
              </a:path>
            </a:pathLst>
          </a:custGeom>
          <a:solidFill>
            <a:srgbClr val="FDFEFE"/>
          </a:solidFill>
        </p:spPr>
        <p:txBody>
          <a:bodyPr wrap="square" lIns="0" tIns="0" rIns="0" bIns="0" rtlCol="0">
            <a:noAutofit/>
          </a:bodyPr>
          <a:lstStyle/>
          <a:p>
            <a:endParaRPr/>
          </a:p>
        </p:txBody>
      </p:sp>
      <p:sp>
        <p:nvSpPr>
          <p:cNvPr id="41" name="object 41"/>
          <p:cNvSpPr/>
          <p:nvPr/>
        </p:nvSpPr>
        <p:spPr>
          <a:xfrm>
            <a:off x="597335" y="975163"/>
            <a:ext cx="615271" cy="276968"/>
          </a:xfrm>
          <a:custGeom>
            <a:avLst/>
            <a:gdLst/>
            <a:ahLst/>
            <a:cxnLst/>
            <a:rect l="l" t="t" r="r" b="b"/>
            <a:pathLst>
              <a:path w="615271" h="276968">
                <a:moveTo>
                  <a:pt x="610060" y="5611"/>
                </a:moveTo>
                <a:lnTo>
                  <a:pt x="0" y="5611"/>
                </a:lnTo>
                <a:lnTo>
                  <a:pt x="610060" y="0"/>
                </a:lnTo>
                <a:lnTo>
                  <a:pt x="615271" y="0"/>
                </a:lnTo>
                <a:lnTo>
                  <a:pt x="610060" y="276968"/>
                </a:lnTo>
                <a:lnTo>
                  <a:pt x="610060" y="5611"/>
                </a:lnTo>
                <a:close/>
              </a:path>
            </a:pathLst>
          </a:custGeom>
          <a:solidFill>
            <a:srgbClr val="FDFEFE"/>
          </a:solidFill>
        </p:spPr>
        <p:txBody>
          <a:bodyPr wrap="square" lIns="0" tIns="0" rIns="0" bIns="0" rtlCol="0">
            <a:noAutofit/>
          </a:bodyPr>
          <a:lstStyle/>
          <a:p>
            <a:endParaRPr/>
          </a:p>
        </p:txBody>
      </p:sp>
      <p:sp>
        <p:nvSpPr>
          <p:cNvPr id="42" name="object 42"/>
          <p:cNvSpPr/>
          <p:nvPr/>
        </p:nvSpPr>
        <p:spPr>
          <a:xfrm>
            <a:off x="592124" y="975163"/>
            <a:ext cx="620482" cy="282179"/>
          </a:xfrm>
          <a:custGeom>
            <a:avLst/>
            <a:gdLst/>
            <a:ahLst/>
            <a:cxnLst/>
            <a:rect l="l" t="t" r="r" b="b"/>
            <a:pathLst>
              <a:path w="620482" h="282179">
                <a:moveTo>
                  <a:pt x="5210" y="5611"/>
                </a:moveTo>
                <a:lnTo>
                  <a:pt x="5210" y="276968"/>
                </a:lnTo>
                <a:lnTo>
                  <a:pt x="615271" y="276968"/>
                </a:lnTo>
                <a:lnTo>
                  <a:pt x="620482" y="0"/>
                </a:lnTo>
                <a:lnTo>
                  <a:pt x="620482" y="282179"/>
                </a:lnTo>
                <a:lnTo>
                  <a:pt x="0" y="282179"/>
                </a:lnTo>
                <a:lnTo>
                  <a:pt x="0" y="0"/>
                </a:lnTo>
                <a:lnTo>
                  <a:pt x="615271" y="0"/>
                </a:lnTo>
                <a:lnTo>
                  <a:pt x="5210" y="5611"/>
                </a:lnTo>
                <a:close/>
              </a:path>
            </a:pathLst>
          </a:custGeom>
          <a:solidFill>
            <a:srgbClr val="FDFEFE"/>
          </a:solidFill>
        </p:spPr>
        <p:txBody>
          <a:bodyPr wrap="square" lIns="0" tIns="0" rIns="0" bIns="0" rtlCol="0">
            <a:noAutofit/>
          </a:bodyPr>
          <a:lstStyle/>
          <a:p>
            <a:endParaRPr/>
          </a:p>
        </p:txBody>
      </p:sp>
      <p:sp>
        <p:nvSpPr>
          <p:cNvPr id="43" name="object 43"/>
          <p:cNvSpPr/>
          <p:nvPr/>
        </p:nvSpPr>
        <p:spPr>
          <a:xfrm>
            <a:off x="594529" y="582356"/>
            <a:ext cx="615672" cy="413248"/>
          </a:xfrm>
          <a:custGeom>
            <a:avLst/>
            <a:gdLst/>
            <a:ahLst/>
            <a:cxnLst/>
            <a:rect l="l" t="t" r="r" b="b"/>
            <a:pathLst>
              <a:path w="615672" h="413248">
                <a:moveTo>
                  <a:pt x="0" y="0"/>
                </a:moveTo>
                <a:lnTo>
                  <a:pt x="615672" y="0"/>
                </a:lnTo>
                <a:lnTo>
                  <a:pt x="615672" y="413248"/>
                </a:lnTo>
                <a:lnTo>
                  <a:pt x="0" y="413248"/>
                </a:lnTo>
                <a:lnTo>
                  <a:pt x="0" y="0"/>
                </a:lnTo>
                <a:close/>
              </a:path>
            </a:pathLst>
          </a:custGeom>
          <a:solidFill>
            <a:srgbClr val="2549A3"/>
          </a:solidFill>
        </p:spPr>
        <p:txBody>
          <a:bodyPr wrap="square" lIns="0" tIns="0" rIns="0" bIns="0" rtlCol="0">
            <a:noAutofit/>
          </a:bodyPr>
          <a:lstStyle/>
          <a:p>
            <a:endParaRPr/>
          </a:p>
        </p:txBody>
      </p:sp>
      <p:sp>
        <p:nvSpPr>
          <p:cNvPr id="44" name="object 44"/>
          <p:cNvSpPr/>
          <p:nvPr/>
        </p:nvSpPr>
        <p:spPr>
          <a:xfrm>
            <a:off x="597335" y="579550"/>
            <a:ext cx="615271" cy="413248"/>
          </a:xfrm>
          <a:custGeom>
            <a:avLst/>
            <a:gdLst/>
            <a:ahLst/>
            <a:cxnLst/>
            <a:rect l="l" t="t" r="r" b="b"/>
            <a:pathLst>
              <a:path w="615271" h="413248">
                <a:moveTo>
                  <a:pt x="610060" y="5210"/>
                </a:moveTo>
                <a:lnTo>
                  <a:pt x="0" y="5210"/>
                </a:lnTo>
                <a:lnTo>
                  <a:pt x="610060" y="0"/>
                </a:lnTo>
                <a:lnTo>
                  <a:pt x="615271" y="0"/>
                </a:lnTo>
                <a:lnTo>
                  <a:pt x="610060" y="413248"/>
                </a:lnTo>
                <a:lnTo>
                  <a:pt x="610060" y="5210"/>
                </a:lnTo>
                <a:close/>
              </a:path>
            </a:pathLst>
          </a:custGeom>
          <a:solidFill>
            <a:srgbClr val="FDFEFE"/>
          </a:solidFill>
        </p:spPr>
        <p:txBody>
          <a:bodyPr wrap="square" lIns="0" tIns="0" rIns="0" bIns="0" rtlCol="0">
            <a:noAutofit/>
          </a:bodyPr>
          <a:lstStyle/>
          <a:p>
            <a:endParaRPr/>
          </a:p>
        </p:txBody>
      </p:sp>
      <p:sp>
        <p:nvSpPr>
          <p:cNvPr id="45" name="object 45"/>
          <p:cNvSpPr/>
          <p:nvPr/>
        </p:nvSpPr>
        <p:spPr>
          <a:xfrm>
            <a:off x="592124" y="579550"/>
            <a:ext cx="620482" cy="418860"/>
          </a:xfrm>
          <a:custGeom>
            <a:avLst/>
            <a:gdLst/>
            <a:ahLst/>
            <a:cxnLst/>
            <a:rect l="l" t="t" r="r" b="b"/>
            <a:pathLst>
              <a:path w="620482" h="418860">
                <a:moveTo>
                  <a:pt x="5210" y="5210"/>
                </a:moveTo>
                <a:lnTo>
                  <a:pt x="5210" y="413248"/>
                </a:lnTo>
                <a:lnTo>
                  <a:pt x="615271" y="413248"/>
                </a:lnTo>
                <a:lnTo>
                  <a:pt x="620482" y="0"/>
                </a:lnTo>
                <a:lnTo>
                  <a:pt x="620482" y="418860"/>
                </a:lnTo>
                <a:lnTo>
                  <a:pt x="0" y="418860"/>
                </a:lnTo>
                <a:lnTo>
                  <a:pt x="0" y="0"/>
                </a:lnTo>
                <a:lnTo>
                  <a:pt x="615271" y="0"/>
                </a:lnTo>
                <a:lnTo>
                  <a:pt x="5210" y="5210"/>
                </a:lnTo>
                <a:close/>
              </a:path>
            </a:pathLst>
          </a:custGeom>
          <a:solidFill>
            <a:srgbClr val="FDFEFE"/>
          </a:solidFill>
        </p:spPr>
        <p:txBody>
          <a:bodyPr wrap="square" lIns="0" tIns="0" rIns="0" bIns="0" rtlCol="0">
            <a:noAutofit/>
          </a:bodyPr>
          <a:lstStyle/>
          <a:p>
            <a:endParaRPr/>
          </a:p>
        </p:txBody>
      </p:sp>
      <p:sp>
        <p:nvSpPr>
          <p:cNvPr id="46" name="object 46"/>
          <p:cNvSpPr/>
          <p:nvPr/>
        </p:nvSpPr>
        <p:spPr>
          <a:xfrm>
            <a:off x="875109" y="622439"/>
            <a:ext cx="54913" cy="54912"/>
          </a:xfrm>
          <a:custGeom>
            <a:avLst/>
            <a:gdLst/>
            <a:ahLst/>
            <a:cxnLst/>
            <a:rect l="l" t="t" r="r" b="b"/>
            <a:pathLst>
              <a:path w="54913" h="54912">
                <a:moveTo>
                  <a:pt x="33669" y="20441"/>
                </a:moveTo>
                <a:lnTo>
                  <a:pt x="54913" y="20441"/>
                </a:lnTo>
                <a:lnTo>
                  <a:pt x="38078" y="33669"/>
                </a:lnTo>
                <a:lnTo>
                  <a:pt x="44491" y="54912"/>
                </a:lnTo>
                <a:lnTo>
                  <a:pt x="27657" y="41685"/>
                </a:lnTo>
                <a:lnTo>
                  <a:pt x="10421" y="54912"/>
                </a:lnTo>
                <a:lnTo>
                  <a:pt x="17235" y="33669"/>
                </a:lnTo>
                <a:lnTo>
                  <a:pt x="0" y="20441"/>
                </a:lnTo>
                <a:lnTo>
                  <a:pt x="21243" y="20441"/>
                </a:lnTo>
                <a:lnTo>
                  <a:pt x="27657" y="0"/>
                </a:lnTo>
                <a:lnTo>
                  <a:pt x="33669" y="20441"/>
                </a:lnTo>
                <a:close/>
              </a:path>
            </a:pathLst>
          </a:custGeom>
          <a:solidFill>
            <a:srgbClr val="FDF000"/>
          </a:solidFill>
        </p:spPr>
        <p:txBody>
          <a:bodyPr wrap="square" lIns="0" tIns="0" rIns="0" bIns="0" rtlCol="0">
            <a:noAutofit/>
          </a:bodyPr>
          <a:lstStyle/>
          <a:p>
            <a:endParaRPr/>
          </a:p>
        </p:txBody>
      </p:sp>
      <p:sp>
        <p:nvSpPr>
          <p:cNvPr id="47" name="object 47"/>
          <p:cNvSpPr/>
          <p:nvPr/>
        </p:nvSpPr>
        <p:spPr>
          <a:xfrm>
            <a:off x="875911" y="894998"/>
            <a:ext cx="54913" cy="53309"/>
          </a:xfrm>
          <a:custGeom>
            <a:avLst/>
            <a:gdLst/>
            <a:ahLst/>
            <a:cxnLst/>
            <a:rect l="l" t="t" r="r" b="b"/>
            <a:pathLst>
              <a:path w="54913" h="53309">
                <a:moveTo>
                  <a:pt x="33669" y="20041"/>
                </a:moveTo>
                <a:lnTo>
                  <a:pt x="54913" y="20041"/>
                </a:lnTo>
                <a:lnTo>
                  <a:pt x="38078" y="32867"/>
                </a:lnTo>
                <a:lnTo>
                  <a:pt x="44491" y="53309"/>
                </a:lnTo>
                <a:lnTo>
                  <a:pt x="27657" y="40483"/>
                </a:lnTo>
                <a:lnTo>
                  <a:pt x="10421" y="53309"/>
                </a:lnTo>
                <a:lnTo>
                  <a:pt x="17235" y="32867"/>
                </a:lnTo>
                <a:lnTo>
                  <a:pt x="0" y="20041"/>
                </a:lnTo>
                <a:lnTo>
                  <a:pt x="21243" y="20041"/>
                </a:lnTo>
                <a:lnTo>
                  <a:pt x="27657" y="0"/>
                </a:lnTo>
                <a:lnTo>
                  <a:pt x="33669" y="20041"/>
                </a:lnTo>
                <a:close/>
              </a:path>
            </a:pathLst>
          </a:custGeom>
          <a:solidFill>
            <a:srgbClr val="FDF000"/>
          </a:solidFill>
        </p:spPr>
        <p:txBody>
          <a:bodyPr wrap="square" lIns="0" tIns="0" rIns="0" bIns="0" rtlCol="0">
            <a:noAutofit/>
          </a:bodyPr>
          <a:lstStyle/>
          <a:p>
            <a:endParaRPr/>
          </a:p>
        </p:txBody>
      </p:sp>
      <p:sp>
        <p:nvSpPr>
          <p:cNvPr id="48" name="object 48"/>
          <p:cNvSpPr/>
          <p:nvPr/>
        </p:nvSpPr>
        <p:spPr>
          <a:xfrm>
            <a:off x="943250" y="876961"/>
            <a:ext cx="54913" cy="53309"/>
          </a:xfrm>
          <a:custGeom>
            <a:avLst/>
            <a:gdLst/>
            <a:ahLst/>
            <a:cxnLst/>
            <a:rect l="l" t="t" r="r" b="b"/>
            <a:pathLst>
              <a:path w="54913" h="53309">
                <a:moveTo>
                  <a:pt x="33669" y="20041"/>
                </a:moveTo>
                <a:lnTo>
                  <a:pt x="54913" y="20041"/>
                </a:lnTo>
                <a:lnTo>
                  <a:pt x="38078" y="32867"/>
                </a:lnTo>
                <a:lnTo>
                  <a:pt x="44491" y="53309"/>
                </a:lnTo>
                <a:lnTo>
                  <a:pt x="27657" y="40483"/>
                </a:lnTo>
                <a:lnTo>
                  <a:pt x="10421" y="53309"/>
                </a:lnTo>
                <a:lnTo>
                  <a:pt x="17235" y="32867"/>
                </a:lnTo>
                <a:lnTo>
                  <a:pt x="0" y="20041"/>
                </a:lnTo>
                <a:lnTo>
                  <a:pt x="21243" y="20041"/>
                </a:lnTo>
                <a:lnTo>
                  <a:pt x="27657" y="0"/>
                </a:lnTo>
                <a:lnTo>
                  <a:pt x="33669" y="20041"/>
                </a:lnTo>
                <a:close/>
              </a:path>
            </a:pathLst>
          </a:custGeom>
          <a:solidFill>
            <a:srgbClr val="FDF000"/>
          </a:solidFill>
        </p:spPr>
        <p:txBody>
          <a:bodyPr wrap="square" lIns="0" tIns="0" rIns="0" bIns="0" rtlCol="0">
            <a:noAutofit/>
          </a:bodyPr>
          <a:lstStyle/>
          <a:p>
            <a:endParaRPr/>
          </a:p>
        </p:txBody>
      </p:sp>
      <p:sp>
        <p:nvSpPr>
          <p:cNvPr id="49" name="object 49"/>
          <p:cNvSpPr/>
          <p:nvPr/>
        </p:nvSpPr>
        <p:spPr>
          <a:xfrm>
            <a:off x="943250" y="641277"/>
            <a:ext cx="54913" cy="52908"/>
          </a:xfrm>
          <a:custGeom>
            <a:avLst/>
            <a:gdLst/>
            <a:ahLst/>
            <a:cxnLst/>
            <a:rect l="l" t="t" r="r" b="b"/>
            <a:pathLst>
              <a:path w="54913" h="52908">
                <a:moveTo>
                  <a:pt x="33669" y="19640"/>
                </a:moveTo>
                <a:lnTo>
                  <a:pt x="54913" y="19640"/>
                </a:lnTo>
                <a:lnTo>
                  <a:pt x="38078" y="32466"/>
                </a:lnTo>
                <a:lnTo>
                  <a:pt x="44491" y="52908"/>
                </a:lnTo>
                <a:lnTo>
                  <a:pt x="27657" y="40483"/>
                </a:lnTo>
                <a:lnTo>
                  <a:pt x="10421" y="52908"/>
                </a:lnTo>
                <a:lnTo>
                  <a:pt x="17235" y="32466"/>
                </a:lnTo>
                <a:lnTo>
                  <a:pt x="0" y="19640"/>
                </a:lnTo>
                <a:lnTo>
                  <a:pt x="21243" y="19640"/>
                </a:lnTo>
                <a:lnTo>
                  <a:pt x="27657" y="0"/>
                </a:lnTo>
                <a:lnTo>
                  <a:pt x="33669" y="19640"/>
                </a:lnTo>
                <a:close/>
              </a:path>
            </a:pathLst>
          </a:custGeom>
          <a:solidFill>
            <a:srgbClr val="FDF000"/>
          </a:solidFill>
        </p:spPr>
        <p:txBody>
          <a:bodyPr wrap="square" lIns="0" tIns="0" rIns="0" bIns="0" rtlCol="0">
            <a:noAutofit/>
          </a:bodyPr>
          <a:lstStyle/>
          <a:p>
            <a:endParaRPr/>
          </a:p>
        </p:txBody>
      </p:sp>
      <p:sp>
        <p:nvSpPr>
          <p:cNvPr id="50" name="object 50"/>
          <p:cNvSpPr/>
          <p:nvPr/>
        </p:nvSpPr>
        <p:spPr>
          <a:xfrm>
            <a:off x="992953" y="690979"/>
            <a:ext cx="55314" cy="53309"/>
          </a:xfrm>
          <a:custGeom>
            <a:avLst/>
            <a:gdLst/>
            <a:ahLst/>
            <a:cxnLst/>
            <a:rect l="l" t="t" r="r" b="b"/>
            <a:pathLst>
              <a:path w="55314" h="53309">
                <a:moveTo>
                  <a:pt x="27657" y="40483"/>
                </a:moveTo>
                <a:lnTo>
                  <a:pt x="10822" y="53309"/>
                </a:lnTo>
                <a:lnTo>
                  <a:pt x="17636" y="32867"/>
                </a:lnTo>
                <a:lnTo>
                  <a:pt x="0" y="20041"/>
                </a:lnTo>
                <a:lnTo>
                  <a:pt x="21243" y="20041"/>
                </a:lnTo>
                <a:lnTo>
                  <a:pt x="27657" y="0"/>
                </a:lnTo>
                <a:lnTo>
                  <a:pt x="34070" y="20041"/>
                </a:lnTo>
                <a:lnTo>
                  <a:pt x="55314" y="20041"/>
                </a:lnTo>
                <a:lnTo>
                  <a:pt x="38078" y="32867"/>
                </a:lnTo>
                <a:lnTo>
                  <a:pt x="44892" y="53309"/>
                </a:lnTo>
                <a:lnTo>
                  <a:pt x="27657" y="40483"/>
                </a:lnTo>
                <a:close/>
              </a:path>
            </a:pathLst>
          </a:custGeom>
          <a:solidFill>
            <a:srgbClr val="FDF000"/>
          </a:solidFill>
        </p:spPr>
        <p:txBody>
          <a:bodyPr wrap="square" lIns="0" tIns="0" rIns="0" bIns="0" rtlCol="0">
            <a:noAutofit/>
          </a:bodyPr>
          <a:lstStyle/>
          <a:p>
            <a:endParaRPr/>
          </a:p>
        </p:txBody>
      </p:sp>
      <p:sp>
        <p:nvSpPr>
          <p:cNvPr id="51" name="object 51"/>
          <p:cNvSpPr/>
          <p:nvPr/>
        </p:nvSpPr>
        <p:spPr>
          <a:xfrm>
            <a:off x="992953" y="828061"/>
            <a:ext cx="55314" cy="52908"/>
          </a:xfrm>
          <a:custGeom>
            <a:avLst/>
            <a:gdLst/>
            <a:ahLst/>
            <a:cxnLst/>
            <a:rect l="l" t="t" r="r" b="b"/>
            <a:pathLst>
              <a:path w="55314" h="52908">
                <a:moveTo>
                  <a:pt x="27657" y="40483"/>
                </a:moveTo>
                <a:lnTo>
                  <a:pt x="10822" y="52908"/>
                </a:lnTo>
                <a:lnTo>
                  <a:pt x="17636" y="32466"/>
                </a:lnTo>
                <a:lnTo>
                  <a:pt x="0" y="19640"/>
                </a:lnTo>
                <a:lnTo>
                  <a:pt x="21243" y="19640"/>
                </a:lnTo>
                <a:lnTo>
                  <a:pt x="27657" y="0"/>
                </a:lnTo>
                <a:lnTo>
                  <a:pt x="34070" y="19640"/>
                </a:lnTo>
                <a:lnTo>
                  <a:pt x="55314" y="19640"/>
                </a:lnTo>
                <a:lnTo>
                  <a:pt x="38078" y="32466"/>
                </a:lnTo>
                <a:lnTo>
                  <a:pt x="44892" y="52908"/>
                </a:lnTo>
                <a:lnTo>
                  <a:pt x="27657" y="40483"/>
                </a:lnTo>
                <a:close/>
              </a:path>
            </a:pathLst>
          </a:custGeom>
          <a:solidFill>
            <a:srgbClr val="FDF000"/>
          </a:solidFill>
        </p:spPr>
        <p:txBody>
          <a:bodyPr wrap="square" lIns="0" tIns="0" rIns="0" bIns="0" rtlCol="0">
            <a:noAutofit/>
          </a:bodyPr>
          <a:lstStyle/>
          <a:p>
            <a:endParaRPr/>
          </a:p>
        </p:txBody>
      </p:sp>
      <p:sp>
        <p:nvSpPr>
          <p:cNvPr id="52" name="object 52"/>
          <p:cNvSpPr/>
          <p:nvPr/>
        </p:nvSpPr>
        <p:spPr>
          <a:xfrm>
            <a:off x="1011791" y="758318"/>
            <a:ext cx="55314" cy="53309"/>
          </a:xfrm>
          <a:custGeom>
            <a:avLst/>
            <a:gdLst/>
            <a:ahLst/>
            <a:cxnLst/>
            <a:rect l="l" t="t" r="r" b="b"/>
            <a:pathLst>
              <a:path w="55314" h="53309">
                <a:moveTo>
                  <a:pt x="27657" y="40483"/>
                </a:moveTo>
                <a:lnTo>
                  <a:pt x="10822" y="53309"/>
                </a:lnTo>
                <a:lnTo>
                  <a:pt x="17235" y="32867"/>
                </a:lnTo>
                <a:lnTo>
                  <a:pt x="0" y="20041"/>
                </a:lnTo>
                <a:lnTo>
                  <a:pt x="21243" y="20041"/>
                </a:lnTo>
                <a:lnTo>
                  <a:pt x="27657" y="0"/>
                </a:lnTo>
                <a:lnTo>
                  <a:pt x="34070" y="20041"/>
                </a:lnTo>
                <a:lnTo>
                  <a:pt x="55314" y="20041"/>
                </a:lnTo>
                <a:lnTo>
                  <a:pt x="38078" y="32867"/>
                </a:lnTo>
                <a:lnTo>
                  <a:pt x="44892" y="53309"/>
                </a:lnTo>
                <a:lnTo>
                  <a:pt x="27657" y="40483"/>
                </a:lnTo>
                <a:close/>
              </a:path>
            </a:pathLst>
          </a:custGeom>
          <a:solidFill>
            <a:srgbClr val="FDF000"/>
          </a:solidFill>
        </p:spPr>
        <p:txBody>
          <a:bodyPr wrap="square" lIns="0" tIns="0" rIns="0" bIns="0" rtlCol="0">
            <a:noAutofit/>
          </a:bodyPr>
          <a:lstStyle/>
          <a:p>
            <a:endParaRPr/>
          </a:p>
        </p:txBody>
      </p:sp>
      <p:sp>
        <p:nvSpPr>
          <p:cNvPr id="53" name="object 53"/>
          <p:cNvSpPr/>
          <p:nvPr/>
        </p:nvSpPr>
        <p:spPr>
          <a:xfrm>
            <a:off x="806567" y="641277"/>
            <a:ext cx="54913" cy="52908"/>
          </a:xfrm>
          <a:custGeom>
            <a:avLst/>
            <a:gdLst/>
            <a:ahLst/>
            <a:cxnLst/>
            <a:rect l="l" t="t" r="r" b="b"/>
            <a:pathLst>
              <a:path w="54913" h="52908">
                <a:moveTo>
                  <a:pt x="27657" y="40483"/>
                </a:moveTo>
                <a:lnTo>
                  <a:pt x="10421" y="52908"/>
                </a:lnTo>
                <a:lnTo>
                  <a:pt x="17235" y="32867"/>
                </a:lnTo>
                <a:lnTo>
                  <a:pt x="0" y="20041"/>
                </a:lnTo>
                <a:lnTo>
                  <a:pt x="21243" y="20041"/>
                </a:lnTo>
                <a:lnTo>
                  <a:pt x="27657" y="0"/>
                </a:lnTo>
                <a:lnTo>
                  <a:pt x="33669" y="20041"/>
                </a:lnTo>
                <a:lnTo>
                  <a:pt x="54913" y="20041"/>
                </a:lnTo>
                <a:lnTo>
                  <a:pt x="37677" y="32867"/>
                </a:lnTo>
                <a:lnTo>
                  <a:pt x="44491" y="52908"/>
                </a:lnTo>
                <a:lnTo>
                  <a:pt x="27657" y="40483"/>
                </a:lnTo>
                <a:close/>
              </a:path>
            </a:pathLst>
          </a:custGeom>
          <a:solidFill>
            <a:srgbClr val="FDF000"/>
          </a:solidFill>
        </p:spPr>
        <p:txBody>
          <a:bodyPr wrap="square" lIns="0" tIns="0" rIns="0" bIns="0" rtlCol="0">
            <a:noAutofit/>
          </a:bodyPr>
          <a:lstStyle/>
          <a:p>
            <a:endParaRPr/>
          </a:p>
        </p:txBody>
      </p:sp>
      <p:sp>
        <p:nvSpPr>
          <p:cNvPr id="54" name="object 54"/>
          <p:cNvSpPr/>
          <p:nvPr/>
        </p:nvSpPr>
        <p:spPr>
          <a:xfrm>
            <a:off x="758067" y="691380"/>
            <a:ext cx="54913" cy="52908"/>
          </a:xfrm>
          <a:custGeom>
            <a:avLst/>
            <a:gdLst/>
            <a:ahLst/>
            <a:cxnLst/>
            <a:rect l="l" t="t" r="r" b="b"/>
            <a:pathLst>
              <a:path w="54913" h="52908">
                <a:moveTo>
                  <a:pt x="27256" y="40483"/>
                </a:moveTo>
                <a:lnTo>
                  <a:pt x="10421" y="52908"/>
                </a:lnTo>
                <a:lnTo>
                  <a:pt x="17235" y="32466"/>
                </a:lnTo>
                <a:lnTo>
                  <a:pt x="0" y="19640"/>
                </a:lnTo>
                <a:lnTo>
                  <a:pt x="20843" y="19640"/>
                </a:lnTo>
                <a:lnTo>
                  <a:pt x="27256" y="0"/>
                </a:lnTo>
                <a:lnTo>
                  <a:pt x="33669" y="19640"/>
                </a:lnTo>
                <a:lnTo>
                  <a:pt x="54913" y="19640"/>
                </a:lnTo>
                <a:lnTo>
                  <a:pt x="37677" y="32466"/>
                </a:lnTo>
                <a:lnTo>
                  <a:pt x="44491" y="52908"/>
                </a:lnTo>
                <a:lnTo>
                  <a:pt x="27256" y="40483"/>
                </a:lnTo>
                <a:close/>
              </a:path>
            </a:pathLst>
          </a:custGeom>
          <a:solidFill>
            <a:srgbClr val="FDF000"/>
          </a:solidFill>
        </p:spPr>
        <p:txBody>
          <a:bodyPr wrap="square" lIns="0" tIns="0" rIns="0" bIns="0" rtlCol="0">
            <a:noAutofit/>
          </a:bodyPr>
          <a:lstStyle/>
          <a:p>
            <a:endParaRPr/>
          </a:p>
        </p:txBody>
      </p:sp>
      <p:sp>
        <p:nvSpPr>
          <p:cNvPr id="55" name="object 55"/>
          <p:cNvSpPr/>
          <p:nvPr/>
        </p:nvSpPr>
        <p:spPr>
          <a:xfrm>
            <a:off x="740030" y="758718"/>
            <a:ext cx="54913" cy="52908"/>
          </a:xfrm>
          <a:custGeom>
            <a:avLst/>
            <a:gdLst/>
            <a:ahLst/>
            <a:cxnLst/>
            <a:rect l="l" t="t" r="r" b="b"/>
            <a:pathLst>
              <a:path w="54913" h="52908">
                <a:moveTo>
                  <a:pt x="27256" y="40483"/>
                </a:moveTo>
                <a:lnTo>
                  <a:pt x="10421" y="52908"/>
                </a:lnTo>
                <a:lnTo>
                  <a:pt x="17235" y="32466"/>
                </a:lnTo>
                <a:lnTo>
                  <a:pt x="0" y="19640"/>
                </a:lnTo>
                <a:lnTo>
                  <a:pt x="20843" y="19640"/>
                </a:lnTo>
                <a:lnTo>
                  <a:pt x="27256" y="0"/>
                </a:lnTo>
                <a:lnTo>
                  <a:pt x="33669" y="19640"/>
                </a:lnTo>
                <a:lnTo>
                  <a:pt x="54913" y="19640"/>
                </a:lnTo>
                <a:lnTo>
                  <a:pt x="37677" y="32466"/>
                </a:lnTo>
                <a:lnTo>
                  <a:pt x="44491" y="52908"/>
                </a:lnTo>
                <a:lnTo>
                  <a:pt x="27256" y="40483"/>
                </a:lnTo>
                <a:close/>
              </a:path>
            </a:pathLst>
          </a:custGeom>
          <a:solidFill>
            <a:srgbClr val="FDF000"/>
          </a:solidFill>
        </p:spPr>
        <p:txBody>
          <a:bodyPr wrap="square" lIns="0" tIns="0" rIns="0" bIns="0" rtlCol="0">
            <a:noAutofit/>
          </a:bodyPr>
          <a:lstStyle/>
          <a:p>
            <a:endParaRPr/>
          </a:p>
        </p:txBody>
      </p:sp>
      <p:sp>
        <p:nvSpPr>
          <p:cNvPr id="56" name="object 56"/>
          <p:cNvSpPr/>
          <p:nvPr/>
        </p:nvSpPr>
        <p:spPr>
          <a:xfrm>
            <a:off x="758067" y="828061"/>
            <a:ext cx="54913" cy="52908"/>
          </a:xfrm>
          <a:custGeom>
            <a:avLst/>
            <a:gdLst/>
            <a:ahLst/>
            <a:cxnLst/>
            <a:rect l="l" t="t" r="r" b="b"/>
            <a:pathLst>
              <a:path w="54913" h="52908">
                <a:moveTo>
                  <a:pt x="27256" y="40483"/>
                </a:moveTo>
                <a:lnTo>
                  <a:pt x="10421" y="52908"/>
                </a:lnTo>
                <a:lnTo>
                  <a:pt x="17235" y="32466"/>
                </a:lnTo>
                <a:lnTo>
                  <a:pt x="0" y="19640"/>
                </a:lnTo>
                <a:lnTo>
                  <a:pt x="20843" y="19640"/>
                </a:lnTo>
                <a:lnTo>
                  <a:pt x="27256" y="0"/>
                </a:lnTo>
                <a:lnTo>
                  <a:pt x="33669" y="19640"/>
                </a:lnTo>
                <a:lnTo>
                  <a:pt x="54913" y="19640"/>
                </a:lnTo>
                <a:lnTo>
                  <a:pt x="37677" y="32466"/>
                </a:lnTo>
                <a:lnTo>
                  <a:pt x="44491" y="52908"/>
                </a:lnTo>
                <a:lnTo>
                  <a:pt x="27256" y="40483"/>
                </a:lnTo>
                <a:close/>
              </a:path>
            </a:pathLst>
          </a:custGeom>
          <a:solidFill>
            <a:srgbClr val="FDF000"/>
          </a:solidFill>
        </p:spPr>
        <p:txBody>
          <a:bodyPr wrap="square" lIns="0" tIns="0" rIns="0" bIns="0" rtlCol="0">
            <a:noAutofit/>
          </a:bodyPr>
          <a:lstStyle/>
          <a:p>
            <a:endParaRPr/>
          </a:p>
        </p:txBody>
      </p:sp>
      <p:sp>
        <p:nvSpPr>
          <p:cNvPr id="57" name="object 57"/>
          <p:cNvSpPr/>
          <p:nvPr/>
        </p:nvSpPr>
        <p:spPr>
          <a:xfrm>
            <a:off x="807369" y="877362"/>
            <a:ext cx="54913" cy="52908"/>
          </a:xfrm>
          <a:custGeom>
            <a:avLst/>
            <a:gdLst/>
            <a:ahLst/>
            <a:cxnLst/>
            <a:rect l="l" t="t" r="r" b="b"/>
            <a:pathLst>
              <a:path w="54913" h="52908">
                <a:moveTo>
                  <a:pt x="27256" y="40483"/>
                </a:moveTo>
                <a:lnTo>
                  <a:pt x="10421" y="52908"/>
                </a:lnTo>
                <a:lnTo>
                  <a:pt x="17235" y="32466"/>
                </a:lnTo>
                <a:lnTo>
                  <a:pt x="0" y="19640"/>
                </a:lnTo>
                <a:lnTo>
                  <a:pt x="20843" y="19640"/>
                </a:lnTo>
                <a:lnTo>
                  <a:pt x="27256" y="0"/>
                </a:lnTo>
                <a:lnTo>
                  <a:pt x="33669" y="19640"/>
                </a:lnTo>
                <a:lnTo>
                  <a:pt x="54913" y="19640"/>
                </a:lnTo>
                <a:lnTo>
                  <a:pt x="37677" y="32466"/>
                </a:lnTo>
                <a:lnTo>
                  <a:pt x="44491" y="52908"/>
                </a:lnTo>
                <a:lnTo>
                  <a:pt x="27256" y="40483"/>
                </a:lnTo>
                <a:close/>
              </a:path>
            </a:pathLst>
          </a:custGeom>
          <a:solidFill>
            <a:srgbClr val="FDF000"/>
          </a:solidFill>
        </p:spPr>
        <p:txBody>
          <a:bodyPr wrap="square" lIns="0" tIns="0" rIns="0" bIns="0" rtlCol="0">
            <a:noAutofit/>
          </a:bodyPr>
          <a:lstStyle/>
          <a:p>
            <a:endParaRPr/>
          </a:p>
        </p:txBody>
      </p:sp>
      <p:sp>
        <p:nvSpPr>
          <p:cNvPr id="58" name="object 58"/>
          <p:cNvSpPr/>
          <p:nvPr/>
        </p:nvSpPr>
        <p:spPr>
          <a:xfrm>
            <a:off x="594529" y="1261351"/>
            <a:ext cx="615672" cy="0"/>
          </a:xfrm>
          <a:custGeom>
            <a:avLst/>
            <a:gdLst/>
            <a:ahLst/>
            <a:cxnLst/>
            <a:rect l="l" t="t" r="r" b="b"/>
            <a:pathLst>
              <a:path w="615672">
                <a:moveTo>
                  <a:pt x="0" y="0"/>
                </a:moveTo>
                <a:lnTo>
                  <a:pt x="615672" y="0"/>
                </a:lnTo>
              </a:path>
            </a:pathLst>
          </a:custGeom>
          <a:ln w="41352">
            <a:solidFill>
              <a:srgbClr val="2549A3"/>
            </a:solidFill>
          </a:ln>
        </p:spPr>
        <p:txBody>
          <a:bodyPr wrap="square" lIns="0" tIns="0" rIns="0" bIns="0" rtlCol="0">
            <a:noAutofit/>
          </a:bodyPr>
          <a:lstStyle/>
          <a:p>
            <a:endParaRPr/>
          </a:p>
        </p:txBody>
      </p:sp>
      <p:sp>
        <p:nvSpPr>
          <p:cNvPr id="59" name="object 59"/>
          <p:cNvSpPr/>
          <p:nvPr/>
        </p:nvSpPr>
        <p:spPr>
          <a:xfrm>
            <a:off x="597335" y="1238504"/>
            <a:ext cx="615271" cy="40082"/>
          </a:xfrm>
          <a:custGeom>
            <a:avLst/>
            <a:gdLst/>
            <a:ahLst/>
            <a:cxnLst/>
            <a:rect l="l" t="t" r="r" b="b"/>
            <a:pathLst>
              <a:path w="615271" h="40082">
                <a:moveTo>
                  <a:pt x="610060" y="5210"/>
                </a:moveTo>
                <a:lnTo>
                  <a:pt x="0" y="5210"/>
                </a:lnTo>
                <a:lnTo>
                  <a:pt x="610060" y="0"/>
                </a:lnTo>
                <a:lnTo>
                  <a:pt x="615271" y="0"/>
                </a:lnTo>
                <a:lnTo>
                  <a:pt x="610060" y="40082"/>
                </a:lnTo>
                <a:lnTo>
                  <a:pt x="610060" y="5210"/>
                </a:lnTo>
                <a:close/>
              </a:path>
            </a:pathLst>
          </a:custGeom>
          <a:solidFill>
            <a:srgbClr val="FDFEFE"/>
          </a:solidFill>
        </p:spPr>
        <p:txBody>
          <a:bodyPr wrap="square" lIns="0" tIns="0" rIns="0" bIns="0" rtlCol="0">
            <a:noAutofit/>
          </a:bodyPr>
          <a:lstStyle/>
          <a:p>
            <a:endParaRPr/>
          </a:p>
        </p:txBody>
      </p:sp>
      <p:sp>
        <p:nvSpPr>
          <p:cNvPr id="60" name="object 60"/>
          <p:cNvSpPr/>
          <p:nvPr/>
        </p:nvSpPr>
        <p:spPr>
          <a:xfrm>
            <a:off x="592124" y="1238504"/>
            <a:ext cx="620482" cy="45693"/>
          </a:xfrm>
          <a:custGeom>
            <a:avLst/>
            <a:gdLst/>
            <a:ahLst/>
            <a:cxnLst/>
            <a:rect l="l" t="t" r="r" b="b"/>
            <a:pathLst>
              <a:path w="620482" h="45693">
                <a:moveTo>
                  <a:pt x="5210" y="5210"/>
                </a:moveTo>
                <a:lnTo>
                  <a:pt x="5210" y="40082"/>
                </a:lnTo>
                <a:lnTo>
                  <a:pt x="615271" y="40082"/>
                </a:lnTo>
                <a:lnTo>
                  <a:pt x="620482" y="0"/>
                </a:lnTo>
                <a:lnTo>
                  <a:pt x="620482" y="45693"/>
                </a:lnTo>
                <a:lnTo>
                  <a:pt x="0" y="45693"/>
                </a:lnTo>
                <a:lnTo>
                  <a:pt x="0" y="0"/>
                </a:lnTo>
                <a:lnTo>
                  <a:pt x="615271" y="0"/>
                </a:lnTo>
                <a:lnTo>
                  <a:pt x="5210" y="5210"/>
                </a:lnTo>
                <a:close/>
              </a:path>
            </a:pathLst>
          </a:custGeom>
          <a:solidFill>
            <a:srgbClr val="FDFEFE"/>
          </a:solidFill>
        </p:spPr>
        <p:txBody>
          <a:bodyPr wrap="square" lIns="0" tIns="0" rIns="0" bIns="0" rtlCol="0">
            <a:noAutofit/>
          </a:bodyPr>
          <a:lstStyle/>
          <a:p>
            <a:endParaRPr/>
          </a:p>
        </p:txBody>
      </p:sp>
      <p:sp>
        <p:nvSpPr>
          <p:cNvPr id="61" name="object 61"/>
          <p:cNvSpPr/>
          <p:nvPr/>
        </p:nvSpPr>
        <p:spPr>
          <a:xfrm>
            <a:off x="1293975" y="299776"/>
            <a:ext cx="429688" cy="354327"/>
          </a:xfrm>
          <a:custGeom>
            <a:avLst/>
            <a:gdLst/>
            <a:ahLst/>
            <a:cxnLst/>
            <a:rect l="l" t="t" r="r" b="b"/>
            <a:pathLst>
              <a:path w="429688" h="354327">
                <a:moveTo>
                  <a:pt x="18125" y="28188"/>
                </a:moveTo>
                <a:lnTo>
                  <a:pt x="34457" y="53587"/>
                </a:lnTo>
                <a:lnTo>
                  <a:pt x="49108" y="76374"/>
                </a:lnTo>
                <a:lnTo>
                  <a:pt x="62192" y="96723"/>
                </a:lnTo>
                <a:lnTo>
                  <a:pt x="73821" y="114810"/>
                </a:lnTo>
                <a:lnTo>
                  <a:pt x="84107" y="130811"/>
                </a:lnTo>
                <a:lnTo>
                  <a:pt x="93164" y="144902"/>
                </a:lnTo>
                <a:lnTo>
                  <a:pt x="101104" y="157257"/>
                </a:lnTo>
                <a:lnTo>
                  <a:pt x="108041" y="168053"/>
                </a:lnTo>
                <a:lnTo>
                  <a:pt x="114085" y="177464"/>
                </a:lnTo>
                <a:lnTo>
                  <a:pt x="119351" y="185667"/>
                </a:lnTo>
                <a:lnTo>
                  <a:pt x="123952" y="192837"/>
                </a:lnTo>
                <a:lnTo>
                  <a:pt x="127999" y="199150"/>
                </a:lnTo>
                <a:lnTo>
                  <a:pt x="134885" y="209906"/>
                </a:lnTo>
                <a:lnTo>
                  <a:pt x="140911" y="219339"/>
                </a:lnTo>
                <a:lnTo>
                  <a:pt x="146979" y="228853"/>
                </a:lnTo>
                <a:lnTo>
                  <a:pt x="150310" y="234080"/>
                </a:lnTo>
                <a:lnTo>
                  <a:pt x="155696" y="242172"/>
                </a:lnTo>
                <a:lnTo>
                  <a:pt x="161375" y="250009"/>
                </a:lnTo>
                <a:lnTo>
                  <a:pt x="167512" y="257586"/>
                </a:lnTo>
                <a:lnTo>
                  <a:pt x="174277" y="264897"/>
                </a:lnTo>
                <a:lnTo>
                  <a:pt x="181837" y="271938"/>
                </a:lnTo>
                <a:lnTo>
                  <a:pt x="190358" y="278703"/>
                </a:lnTo>
                <a:lnTo>
                  <a:pt x="200008" y="285187"/>
                </a:lnTo>
                <a:lnTo>
                  <a:pt x="210955" y="291384"/>
                </a:lnTo>
                <a:lnTo>
                  <a:pt x="223366" y="297290"/>
                </a:lnTo>
                <a:lnTo>
                  <a:pt x="237408" y="302898"/>
                </a:lnTo>
                <a:lnTo>
                  <a:pt x="253250" y="308205"/>
                </a:lnTo>
                <a:lnTo>
                  <a:pt x="271057" y="313204"/>
                </a:lnTo>
                <a:lnTo>
                  <a:pt x="290999" y="317890"/>
                </a:lnTo>
                <a:lnTo>
                  <a:pt x="319262" y="323710"/>
                </a:lnTo>
                <a:lnTo>
                  <a:pt x="341266" y="328262"/>
                </a:lnTo>
                <a:lnTo>
                  <a:pt x="360680" y="332311"/>
                </a:lnTo>
                <a:lnTo>
                  <a:pt x="377560" y="335863"/>
                </a:lnTo>
                <a:lnTo>
                  <a:pt x="391965" y="338922"/>
                </a:lnTo>
                <a:lnTo>
                  <a:pt x="403953" y="341490"/>
                </a:lnTo>
                <a:lnTo>
                  <a:pt x="413582" y="343571"/>
                </a:lnTo>
                <a:lnTo>
                  <a:pt x="420910" y="345170"/>
                </a:lnTo>
                <a:lnTo>
                  <a:pt x="425996" y="346290"/>
                </a:lnTo>
                <a:lnTo>
                  <a:pt x="429688" y="347113"/>
                </a:lnTo>
                <a:lnTo>
                  <a:pt x="429688" y="354327"/>
                </a:lnTo>
                <a:lnTo>
                  <a:pt x="414785" y="351226"/>
                </a:lnTo>
                <a:lnTo>
                  <a:pt x="402226" y="348609"/>
                </a:lnTo>
                <a:lnTo>
                  <a:pt x="391394" y="346344"/>
                </a:lnTo>
                <a:lnTo>
                  <a:pt x="381676" y="344299"/>
                </a:lnTo>
                <a:lnTo>
                  <a:pt x="372455" y="342343"/>
                </a:lnTo>
                <a:lnTo>
                  <a:pt x="363117" y="340344"/>
                </a:lnTo>
                <a:lnTo>
                  <a:pt x="353046" y="338170"/>
                </a:lnTo>
                <a:lnTo>
                  <a:pt x="341628" y="335690"/>
                </a:lnTo>
                <a:lnTo>
                  <a:pt x="328247" y="332772"/>
                </a:lnTo>
                <a:lnTo>
                  <a:pt x="312288" y="329285"/>
                </a:lnTo>
                <a:lnTo>
                  <a:pt x="293136" y="325096"/>
                </a:lnTo>
                <a:lnTo>
                  <a:pt x="293005" y="325067"/>
                </a:lnTo>
                <a:lnTo>
                  <a:pt x="275439" y="321246"/>
                </a:lnTo>
                <a:lnTo>
                  <a:pt x="259463" y="317689"/>
                </a:lnTo>
                <a:lnTo>
                  <a:pt x="244928" y="314236"/>
                </a:lnTo>
                <a:lnTo>
                  <a:pt x="231683" y="310728"/>
                </a:lnTo>
                <a:lnTo>
                  <a:pt x="219578" y="307004"/>
                </a:lnTo>
                <a:lnTo>
                  <a:pt x="208463" y="302907"/>
                </a:lnTo>
                <a:lnTo>
                  <a:pt x="198189" y="298274"/>
                </a:lnTo>
                <a:lnTo>
                  <a:pt x="188605" y="292948"/>
                </a:lnTo>
                <a:lnTo>
                  <a:pt x="179560" y="286767"/>
                </a:lnTo>
                <a:lnTo>
                  <a:pt x="170905" y="279573"/>
                </a:lnTo>
                <a:lnTo>
                  <a:pt x="162490" y="271206"/>
                </a:lnTo>
                <a:lnTo>
                  <a:pt x="154164" y="261506"/>
                </a:lnTo>
                <a:lnTo>
                  <a:pt x="144066" y="248037"/>
                </a:lnTo>
                <a:lnTo>
                  <a:pt x="130536" y="229335"/>
                </a:lnTo>
                <a:lnTo>
                  <a:pt x="122364" y="217967"/>
                </a:lnTo>
                <a:lnTo>
                  <a:pt x="113465" y="205553"/>
                </a:lnTo>
                <a:lnTo>
                  <a:pt x="103996" y="192317"/>
                </a:lnTo>
                <a:lnTo>
                  <a:pt x="94116" y="178482"/>
                </a:lnTo>
                <a:lnTo>
                  <a:pt x="83981" y="164273"/>
                </a:lnTo>
                <a:lnTo>
                  <a:pt x="73750" y="149914"/>
                </a:lnTo>
                <a:lnTo>
                  <a:pt x="63581" y="135628"/>
                </a:lnTo>
                <a:lnTo>
                  <a:pt x="53631" y="121640"/>
                </a:lnTo>
                <a:lnTo>
                  <a:pt x="44059" y="108174"/>
                </a:lnTo>
                <a:lnTo>
                  <a:pt x="35021" y="95453"/>
                </a:lnTo>
                <a:lnTo>
                  <a:pt x="26677" y="83701"/>
                </a:lnTo>
                <a:lnTo>
                  <a:pt x="19183" y="73144"/>
                </a:lnTo>
                <a:lnTo>
                  <a:pt x="12698" y="64003"/>
                </a:lnTo>
                <a:lnTo>
                  <a:pt x="3384" y="50870"/>
                </a:lnTo>
                <a:lnTo>
                  <a:pt x="0" y="46094"/>
                </a:lnTo>
                <a:lnTo>
                  <a:pt x="0" y="0"/>
                </a:lnTo>
                <a:lnTo>
                  <a:pt x="18125" y="28188"/>
                </a:lnTo>
                <a:close/>
              </a:path>
            </a:pathLst>
          </a:custGeom>
          <a:solidFill>
            <a:srgbClr val="FDFEFE"/>
          </a:solidFill>
        </p:spPr>
        <p:txBody>
          <a:bodyPr wrap="square" lIns="0" tIns="0" rIns="0" bIns="0" rtlCol="0">
            <a:noAutofit/>
          </a:bodyPr>
          <a:lstStyle/>
          <a:p>
            <a:endParaRPr/>
          </a:p>
        </p:txBody>
      </p:sp>
      <p:sp>
        <p:nvSpPr>
          <p:cNvPr id="62" name="object 62"/>
          <p:cNvSpPr/>
          <p:nvPr/>
        </p:nvSpPr>
        <p:spPr>
          <a:xfrm>
            <a:off x="1293574" y="355891"/>
            <a:ext cx="430489" cy="325869"/>
          </a:xfrm>
          <a:custGeom>
            <a:avLst/>
            <a:gdLst/>
            <a:ahLst/>
            <a:cxnLst/>
            <a:rect l="l" t="t" r="r" b="b"/>
            <a:pathLst>
              <a:path w="430489" h="325869">
                <a:moveTo>
                  <a:pt x="19154" y="26814"/>
                </a:moveTo>
                <a:lnTo>
                  <a:pt x="36046" y="50967"/>
                </a:lnTo>
                <a:lnTo>
                  <a:pt x="51190" y="72616"/>
                </a:lnTo>
                <a:lnTo>
                  <a:pt x="64696" y="91920"/>
                </a:lnTo>
                <a:lnTo>
                  <a:pt x="76677" y="109036"/>
                </a:lnTo>
                <a:lnTo>
                  <a:pt x="87243" y="124123"/>
                </a:lnTo>
                <a:lnTo>
                  <a:pt x="96506" y="137340"/>
                </a:lnTo>
                <a:lnTo>
                  <a:pt x="104577" y="148843"/>
                </a:lnTo>
                <a:lnTo>
                  <a:pt x="111569" y="158791"/>
                </a:lnTo>
                <a:lnTo>
                  <a:pt x="117593" y="167343"/>
                </a:lnTo>
                <a:lnTo>
                  <a:pt x="122759" y="174657"/>
                </a:lnTo>
                <a:lnTo>
                  <a:pt x="127181" y="180890"/>
                </a:lnTo>
                <a:lnTo>
                  <a:pt x="130969" y="186200"/>
                </a:lnTo>
                <a:lnTo>
                  <a:pt x="137089" y="194687"/>
                </a:lnTo>
                <a:lnTo>
                  <a:pt x="142013" y="201382"/>
                </a:lnTo>
                <a:lnTo>
                  <a:pt x="146633" y="207551"/>
                </a:lnTo>
                <a:lnTo>
                  <a:pt x="149108" y="210833"/>
                </a:lnTo>
                <a:lnTo>
                  <a:pt x="153275" y="216369"/>
                </a:lnTo>
                <a:lnTo>
                  <a:pt x="163023" y="228563"/>
                </a:lnTo>
                <a:lnTo>
                  <a:pt x="175967" y="241749"/>
                </a:lnTo>
                <a:lnTo>
                  <a:pt x="184128" y="248525"/>
                </a:lnTo>
                <a:lnTo>
                  <a:pt x="193679" y="255323"/>
                </a:lnTo>
                <a:lnTo>
                  <a:pt x="204814" y="262067"/>
                </a:lnTo>
                <a:lnTo>
                  <a:pt x="217731" y="268683"/>
                </a:lnTo>
                <a:lnTo>
                  <a:pt x="232627" y="275093"/>
                </a:lnTo>
                <a:lnTo>
                  <a:pt x="249697" y="281223"/>
                </a:lnTo>
                <a:lnTo>
                  <a:pt x="269139" y="286998"/>
                </a:lnTo>
                <a:lnTo>
                  <a:pt x="291149" y="292343"/>
                </a:lnTo>
                <a:lnTo>
                  <a:pt x="303492" y="294913"/>
                </a:lnTo>
                <a:lnTo>
                  <a:pt x="316034" y="297455"/>
                </a:lnTo>
                <a:lnTo>
                  <a:pt x="330955" y="300455"/>
                </a:lnTo>
                <a:lnTo>
                  <a:pt x="347375" y="303741"/>
                </a:lnTo>
                <a:lnTo>
                  <a:pt x="364417" y="307140"/>
                </a:lnTo>
                <a:lnTo>
                  <a:pt x="381201" y="310481"/>
                </a:lnTo>
                <a:lnTo>
                  <a:pt x="396847" y="313589"/>
                </a:lnTo>
                <a:lnTo>
                  <a:pt x="410477" y="316293"/>
                </a:lnTo>
                <a:lnTo>
                  <a:pt x="421212" y="318421"/>
                </a:lnTo>
                <a:lnTo>
                  <a:pt x="430489" y="320257"/>
                </a:lnTo>
                <a:lnTo>
                  <a:pt x="430489" y="325869"/>
                </a:lnTo>
                <a:lnTo>
                  <a:pt x="409707" y="321953"/>
                </a:lnTo>
                <a:lnTo>
                  <a:pt x="392462" y="318697"/>
                </a:lnTo>
                <a:lnTo>
                  <a:pt x="378129" y="315980"/>
                </a:lnTo>
                <a:lnTo>
                  <a:pt x="366082" y="313677"/>
                </a:lnTo>
                <a:lnTo>
                  <a:pt x="355697" y="311665"/>
                </a:lnTo>
                <a:lnTo>
                  <a:pt x="346349" y="309822"/>
                </a:lnTo>
                <a:lnTo>
                  <a:pt x="337412" y="308024"/>
                </a:lnTo>
                <a:lnTo>
                  <a:pt x="328263" y="306148"/>
                </a:lnTo>
                <a:lnTo>
                  <a:pt x="318275" y="304070"/>
                </a:lnTo>
                <a:lnTo>
                  <a:pt x="306823" y="301669"/>
                </a:lnTo>
                <a:lnTo>
                  <a:pt x="294208" y="299014"/>
                </a:lnTo>
                <a:lnTo>
                  <a:pt x="281407" y="296331"/>
                </a:lnTo>
                <a:lnTo>
                  <a:pt x="268582" y="293584"/>
                </a:lnTo>
                <a:lnTo>
                  <a:pt x="255802" y="290662"/>
                </a:lnTo>
                <a:lnTo>
                  <a:pt x="243137" y="287457"/>
                </a:lnTo>
                <a:lnTo>
                  <a:pt x="230653" y="283856"/>
                </a:lnTo>
                <a:lnTo>
                  <a:pt x="218419" y="279752"/>
                </a:lnTo>
                <a:lnTo>
                  <a:pt x="206505" y="275033"/>
                </a:lnTo>
                <a:lnTo>
                  <a:pt x="194979" y="269589"/>
                </a:lnTo>
                <a:lnTo>
                  <a:pt x="183908" y="263310"/>
                </a:lnTo>
                <a:lnTo>
                  <a:pt x="173362" y="256086"/>
                </a:lnTo>
                <a:lnTo>
                  <a:pt x="163409" y="247808"/>
                </a:lnTo>
                <a:lnTo>
                  <a:pt x="154118" y="238364"/>
                </a:lnTo>
                <a:lnTo>
                  <a:pt x="143794" y="225591"/>
                </a:lnTo>
                <a:lnTo>
                  <a:pt x="136849" y="216732"/>
                </a:lnTo>
                <a:lnTo>
                  <a:pt x="128847" y="206524"/>
                </a:lnTo>
                <a:lnTo>
                  <a:pt x="119965" y="195191"/>
                </a:lnTo>
                <a:lnTo>
                  <a:pt x="110376" y="182955"/>
                </a:lnTo>
                <a:lnTo>
                  <a:pt x="100256" y="170042"/>
                </a:lnTo>
                <a:lnTo>
                  <a:pt x="89780" y="156673"/>
                </a:lnTo>
                <a:lnTo>
                  <a:pt x="79123" y="143073"/>
                </a:lnTo>
                <a:lnTo>
                  <a:pt x="68460" y="129464"/>
                </a:lnTo>
                <a:lnTo>
                  <a:pt x="57966" y="116071"/>
                </a:lnTo>
                <a:lnTo>
                  <a:pt x="47816" y="103117"/>
                </a:lnTo>
                <a:lnTo>
                  <a:pt x="38185" y="90825"/>
                </a:lnTo>
                <a:lnTo>
                  <a:pt x="29249" y="79419"/>
                </a:lnTo>
                <a:lnTo>
                  <a:pt x="21181" y="69122"/>
                </a:lnTo>
                <a:lnTo>
                  <a:pt x="14158" y="60158"/>
                </a:lnTo>
                <a:lnTo>
                  <a:pt x="3944" y="47120"/>
                </a:lnTo>
                <a:lnTo>
                  <a:pt x="0" y="42086"/>
                </a:lnTo>
                <a:lnTo>
                  <a:pt x="400" y="0"/>
                </a:lnTo>
                <a:lnTo>
                  <a:pt x="19154" y="26814"/>
                </a:lnTo>
                <a:close/>
              </a:path>
            </a:pathLst>
          </a:custGeom>
          <a:solidFill>
            <a:srgbClr val="FDFEFE"/>
          </a:solidFill>
        </p:spPr>
        <p:txBody>
          <a:bodyPr wrap="square" lIns="0" tIns="0" rIns="0" bIns="0" rtlCol="0">
            <a:noAutofit/>
          </a:bodyPr>
          <a:lstStyle/>
          <a:p>
            <a:endParaRPr/>
          </a:p>
        </p:txBody>
      </p:sp>
      <p:sp>
        <p:nvSpPr>
          <p:cNvPr id="63" name="object 63"/>
          <p:cNvSpPr/>
          <p:nvPr/>
        </p:nvSpPr>
        <p:spPr>
          <a:xfrm>
            <a:off x="1293574" y="412407"/>
            <a:ext cx="430088" cy="297410"/>
          </a:xfrm>
          <a:custGeom>
            <a:avLst/>
            <a:gdLst/>
            <a:ahLst/>
            <a:cxnLst/>
            <a:rect l="l" t="t" r="r" b="b"/>
            <a:pathLst>
              <a:path w="430088" h="297410">
                <a:moveTo>
                  <a:pt x="18860" y="23775"/>
                </a:moveTo>
                <a:lnTo>
                  <a:pt x="35409" y="45092"/>
                </a:lnTo>
                <a:lnTo>
                  <a:pt x="50178" y="64114"/>
                </a:lnTo>
                <a:lnTo>
                  <a:pt x="63293" y="81006"/>
                </a:lnTo>
                <a:lnTo>
                  <a:pt x="74882" y="95934"/>
                </a:lnTo>
                <a:lnTo>
                  <a:pt x="85075" y="109063"/>
                </a:lnTo>
                <a:lnTo>
                  <a:pt x="93999" y="120558"/>
                </a:lnTo>
                <a:lnTo>
                  <a:pt x="101781" y="130583"/>
                </a:lnTo>
                <a:lnTo>
                  <a:pt x="108551" y="139305"/>
                </a:lnTo>
                <a:lnTo>
                  <a:pt x="114436" y="146887"/>
                </a:lnTo>
                <a:lnTo>
                  <a:pt x="119565" y="153496"/>
                </a:lnTo>
                <a:lnTo>
                  <a:pt x="124065" y="159295"/>
                </a:lnTo>
                <a:lnTo>
                  <a:pt x="128065" y="164451"/>
                </a:lnTo>
                <a:lnTo>
                  <a:pt x="131693" y="169128"/>
                </a:lnTo>
                <a:lnTo>
                  <a:pt x="138343" y="177705"/>
                </a:lnTo>
                <a:lnTo>
                  <a:pt x="145043" y="186348"/>
                </a:lnTo>
                <a:lnTo>
                  <a:pt x="148731" y="191107"/>
                </a:lnTo>
                <a:lnTo>
                  <a:pt x="149108" y="191593"/>
                </a:lnTo>
                <a:lnTo>
                  <a:pt x="155193" y="198971"/>
                </a:lnTo>
                <a:lnTo>
                  <a:pt x="161731" y="206120"/>
                </a:lnTo>
                <a:lnTo>
                  <a:pt x="168841" y="213030"/>
                </a:lnTo>
                <a:lnTo>
                  <a:pt x="176639" y="219691"/>
                </a:lnTo>
                <a:lnTo>
                  <a:pt x="185246" y="226093"/>
                </a:lnTo>
                <a:lnTo>
                  <a:pt x="194777" y="232224"/>
                </a:lnTo>
                <a:lnTo>
                  <a:pt x="205352" y="238076"/>
                </a:lnTo>
                <a:lnTo>
                  <a:pt x="217088" y="243638"/>
                </a:lnTo>
                <a:lnTo>
                  <a:pt x="230103" y="248899"/>
                </a:lnTo>
                <a:lnTo>
                  <a:pt x="244516" y="253850"/>
                </a:lnTo>
                <a:lnTo>
                  <a:pt x="260445" y="258480"/>
                </a:lnTo>
                <a:lnTo>
                  <a:pt x="278006" y="262779"/>
                </a:lnTo>
                <a:lnTo>
                  <a:pt x="294208" y="266146"/>
                </a:lnTo>
                <a:lnTo>
                  <a:pt x="308647" y="268934"/>
                </a:lnTo>
                <a:lnTo>
                  <a:pt x="324398" y="271925"/>
                </a:lnTo>
                <a:lnTo>
                  <a:pt x="340885" y="275019"/>
                </a:lnTo>
                <a:lnTo>
                  <a:pt x="357531" y="278116"/>
                </a:lnTo>
                <a:lnTo>
                  <a:pt x="373758" y="281114"/>
                </a:lnTo>
                <a:lnTo>
                  <a:pt x="388991" y="283913"/>
                </a:lnTo>
                <a:lnTo>
                  <a:pt x="402653" y="286412"/>
                </a:lnTo>
                <a:lnTo>
                  <a:pt x="414168" y="288510"/>
                </a:lnTo>
                <a:lnTo>
                  <a:pt x="428447" y="291101"/>
                </a:lnTo>
                <a:lnTo>
                  <a:pt x="430088" y="291398"/>
                </a:lnTo>
                <a:lnTo>
                  <a:pt x="430088" y="297410"/>
                </a:lnTo>
                <a:lnTo>
                  <a:pt x="411009" y="293878"/>
                </a:lnTo>
                <a:lnTo>
                  <a:pt x="395138" y="290940"/>
                </a:lnTo>
                <a:lnTo>
                  <a:pt x="381842" y="288483"/>
                </a:lnTo>
                <a:lnTo>
                  <a:pt x="370487" y="286389"/>
                </a:lnTo>
                <a:lnTo>
                  <a:pt x="360440" y="284543"/>
                </a:lnTo>
                <a:lnTo>
                  <a:pt x="351068" y="282829"/>
                </a:lnTo>
                <a:lnTo>
                  <a:pt x="341735" y="281132"/>
                </a:lnTo>
                <a:lnTo>
                  <a:pt x="331810" y="279335"/>
                </a:lnTo>
                <a:lnTo>
                  <a:pt x="320658" y="277323"/>
                </a:lnTo>
                <a:lnTo>
                  <a:pt x="307646" y="274979"/>
                </a:lnTo>
                <a:lnTo>
                  <a:pt x="294208" y="272559"/>
                </a:lnTo>
                <a:lnTo>
                  <a:pt x="279864" y="269932"/>
                </a:lnTo>
                <a:lnTo>
                  <a:pt x="265953" y="267226"/>
                </a:lnTo>
                <a:lnTo>
                  <a:pt x="252482" y="264349"/>
                </a:lnTo>
                <a:lnTo>
                  <a:pt x="239460" y="261207"/>
                </a:lnTo>
                <a:lnTo>
                  <a:pt x="226897" y="257706"/>
                </a:lnTo>
                <a:lnTo>
                  <a:pt x="214801" y="253754"/>
                </a:lnTo>
                <a:lnTo>
                  <a:pt x="203181" y="249256"/>
                </a:lnTo>
                <a:lnTo>
                  <a:pt x="192046" y="244118"/>
                </a:lnTo>
                <a:lnTo>
                  <a:pt x="181404" y="238249"/>
                </a:lnTo>
                <a:lnTo>
                  <a:pt x="171265" y="231553"/>
                </a:lnTo>
                <a:lnTo>
                  <a:pt x="161637" y="223937"/>
                </a:lnTo>
                <a:lnTo>
                  <a:pt x="152529" y="215308"/>
                </a:lnTo>
                <a:lnTo>
                  <a:pt x="143161" y="204884"/>
                </a:lnTo>
                <a:lnTo>
                  <a:pt x="135795" y="196473"/>
                </a:lnTo>
                <a:lnTo>
                  <a:pt x="127227" y="186652"/>
                </a:lnTo>
                <a:lnTo>
                  <a:pt x="117668" y="175669"/>
                </a:lnTo>
                <a:lnTo>
                  <a:pt x="107335" y="163775"/>
                </a:lnTo>
                <a:lnTo>
                  <a:pt x="96441" y="151219"/>
                </a:lnTo>
                <a:lnTo>
                  <a:pt x="85201" y="138250"/>
                </a:lnTo>
                <a:lnTo>
                  <a:pt x="73829" y="125117"/>
                </a:lnTo>
                <a:lnTo>
                  <a:pt x="62539" y="112071"/>
                </a:lnTo>
                <a:lnTo>
                  <a:pt x="51546" y="99360"/>
                </a:lnTo>
                <a:lnTo>
                  <a:pt x="41064" y="87235"/>
                </a:lnTo>
                <a:lnTo>
                  <a:pt x="31307" y="75944"/>
                </a:lnTo>
                <a:lnTo>
                  <a:pt x="22491" y="65736"/>
                </a:lnTo>
                <a:lnTo>
                  <a:pt x="14828" y="56862"/>
                </a:lnTo>
                <a:lnTo>
                  <a:pt x="8534" y="49571"/>
                </a:lnTo>
                <a:lnTo>
                  <a:pt x="909" y="40735"/>
                </a:lnTo>
                <a:lnTo>
                  <a:pt x="0" y="39681"/>
                </a:lnTo>
                <a:lnTo>
                  <a:pt x="400" y="0"/>
                </a:lnTo>
                <a:lnTo>
                  <a:pt x="18860" y="23775"/>
                </a:lnTo>
                <a:close/>
              </a:path>
            </a:pathLst>
          </a:custGeom>
          <a:solidFill>
            <a:srgbClr val="FDFEFE"/>
          </a:solidFill>
        </p:spPr>
        <p:txBody>
          <a:bodyPr wrap="square" lIns="0" tIns="0" rIns="0" bIns="0" rtlCol="0">
            <a:noAutofit/>
          </a:bodyPr>
          <a:lstStyle/>
          <a:p>
            <a:endParaRPr/>
          </a:p>
        </p:txBody>
      </p:sp>
      <p:sp>
        <p:nvSpPr>
          <p:cNvPr id="64" name="object 64"/>
          <p:cNvSpPr/>
          <p:nvPr/>
        </p:nvSpPr>
        <p:spPr>
          <a:xfrm>
            <a:off x="1293574" y="467721"/>
            <a:ext cx="430088" cy="272159"/>
          </a:xfrm>
          <a:custGeom>
            <a:avLst/>
            <a:gdLst/>
            <a:ahLst/>
            <a:cxnLst/>
            <a:rect l="l" t="t" r="r" b="b"/>
            <a:pathLst>
              <a:path w="430088" h="272159">
                <a:moveTo>
                  <a:pt x="19909" y="23025"/>
                </a:moveTo>
                <a:lnTo>
                  <a:pt x="37618" y="43503"/>
                </a:lnTo>
                <a:lnTo>
                  <a:pt x="53284" y="61615"/>
                </a:lnTo>
                <a:lnTo>
                  <a:pt x="67065" y="77539"/>
                </a:lnTo>
                <a:lnTo>
                  <a:pt x="79117" y="91455"/>
                </a:lnTo>
                <a:lnTo>
                  <a:pt x="89599" y="103542"/>
                </a:lnTo>
                <a:lnTo>
                  <a:pt x="98666" y="113981"/>
                </a:lnTo>
                <a:lnTo>
                  <a:pt x="113187" y="130629"/>
                </a:lnTo>
                <a:lnTo>
                  <a:pt x="123938" y="142835"/>
                </a:lnTo>
                <a:lnTo>
                  <a:pt x="135747" y="155957"/>
                </a:lnTo>
                <a:lnTo>
                  <a:pt x="146148" y="167164"/>
                </a:lnTo>
                <a:lnTo>
                  <a:pt x="158095" y="179755"/>
                </a:lnTo>
                <a:lnTo>
                  <a:pt x="174135" y="195191"/>
                </a:lnTo>
                <a:lnTo>
                  <a:pt x="190441" y="207761"/>
                </a:lnTo>
                <a:lnTo>
                  <a:pt x="209139" y="218143"/>
                </a:lnTo>
                <a:lnTo>
                  <a:pt x="232358" y="227014"/>
                </a:lnTo>
                <a:lnTo>
                  <a:pt x="246328" y="231096"/>
                </a:lnTo>
                <a:lnTo>
                  <a:pt x="262226" y="235053"/>
                </a:lnTo>
                <a:lnTo>
                  <a:pt x="280318" y="238972"/>
                </a:lnTo>
                <a:lnTo>
                  <a:pt x="294208" y="241696"/>
                </a:lnTo>
                <a:lnTo>
                  <a:pt x="319439" y="246346"/>
                </a:lnTo>
                <a:lnTo>
                  <a:pt x="335047" y="249141"/>
                </a:lnTo>
                <a:lnTo>
                  <a:pt x="351624" y="252079"/>
                </a:lnTo>
                <a:lnTo>
                  <a:pt x="368399" y="255028"/>
                </a:lnTo>
                <a:lnTo>
                  <a:pt x="384600" y="257861"/>
                </a:lnTo>
                <a:lnTo>
                  <a:pt x="399458" y="260446"/>
                </a:lnTo>
                <a:lnTo>
                  <a:pt x="422060" y="264361"/>
                </a:lnTo>
                <a:lnTo>
                  <a:pt x="430088" y="265745"/>
                </a:lnTo>
                <a:lnTo>
                  <a:pt x="430088" y="272159"/>
                </a:lnTo>
                <a:lnTo>
                  <a:pt x="409182" y="268422"/>
                </a:lnTo>
                <a:lnTo>
                  <a:pt x="391857" y="265327"/>
                </a:lnTo>
                <a:lnTo>
                  <a:pt x="377478" y="262760"/>
                </a:lnTo>
                <a:lnTo>
                  <a:pt x="365409" y="260610"/>
                </a:lnTo>
                <a:lnTo>
                  <a:pt x="355014" y="258763"/>
                </a:lnTo>
                <a:lnTo>
                  <a:pt x="345658" y="257108"/>
                </a:lnTo>
                <a:lnTo>
                  <a:pt x="336706" y="255531"/>
                </a:lnTo>
                <a:lnTo>
                  <a:pt x="327521" y="253921"/>
                </a:lnTo>
                <a:lnTo>
                  <a:pt x="317469" y="252164"/>
                </a:lnTo>
                <a:lnTo>
                  <a:pt x="305914" y="250149"/>
                </a:lnTo>
                <a:lnTo>
                  <a:pt x="294208" y="248109"/>
                </a:lnTo>
                <a:lnTo>
                  <a:pt x="281483" y="245950"/>
                </a:lnTo>
                <a:lnTo>
                  <a:pt x="269055" y="243859"/>
                </a:lnTo>
                <a:lnTo>
                  <a:pt x="256884" y="241684"/>
                </a:lnTo>
                <a:lnTo>
                  <a:pt x="244934" y="239271"/>
                </a:lnTo>
                <a:lnTo>
                  <a:pt x="233168" y="236468"/>
                </a:lnTo>
                <a:lnTo>
                  <a:pt x="221548" y="233122"/>
                </a:lnTo>
                <a:lnTo>
                  <a:pt x="210037" y="229079"/>
                </a:lnTo>
                <a:lnTo>
                  <a:pt x="198598" y="224187"/>
                </a:lnTo>
                <a:lnTo>
                  <a:pt x="187193" y="218291"/>
                </a:lnTo>
                <a:lnTo>
                  <a:pt x="175785" y="211241"/>
                </a:lnTo>
                <a:lnTo>
                  <a:pt x="164337" y="202881"/>
                </a:lnTo>
                <a:lnTo>
                  <a:pt x="152811" y="193059"/>
                </a:lnTo>
                <a:lnTo>
                  <a:pt x="141863" y="182565"/>
                </a:lnTo>
                <a:lnTo>
                  <a:pt x="133221" y="174021"/>
                </a:lnTo>
                <a:lnTo>
                  <a:pt x="123423" y="164213"/>
                </a:lnTo>
                <a:lnTo>
                  <a:pt x="112712" y="153398"/>
                </a:lnTo>
                <a:lnTo>
                  <a:pt x="101330" y="141831"/>
                </a:lnTo>
                <a:lnTo>
                  <a:pt x="89518" y="129769"/>
                </a:lnTo>
                <a:lnTo>
                  <a:pt x="77520" y="117469"/>
                </a:lnTo>
                <a:lnTo>
                  <a:pt x="65576" y="105187"/>
                </a:lnTo>
                <a:lnTo>
                  <a:pt x="53929" y="93180"/>
                </a:lnTo>
                <a:lnTo>
                  <a:pt x="42820" y="81703"/>
                </a:lnTo>
                <a:lnTo>
                  <a:pt x="32493" y="71013"/>
                </a:lnTo>
                <a:lnTo>
                  <a:pt x="23189" y="61367"/>
                </a:lnTo>
                <a:lnTo>
                  <a:pt x="15150" y="53021"/>
                </a:lnTo>
                <a:lnTo>
                  <a:pt x="8617" y="46231"/>
                </a:lnTo>
                <a:lnTo>
                  <a:pt x="1042" y="38346"/>
                </a:lnTo>
                <a:lnTo>
                  <a:pt x="0" y="0"/>
                </a:lnTo>
                <a:lnTo>
                  <a:pt x="19909" y="23025"/>
                </a:lnTo>
                <a:close/>
              </a:path>
            </a:pathLst>
          </a:custGeom>
          <a:solidFill>
            <a:srgbClr val="FDFEFE"/>
          </a:solidFill>
        </p:spPr>
        <p:txBody>
          <a:bodyPr wrap="square" lIns="0" tIns="0" rIns="0" bIns="0" rtlCol="0">
            <a:noAutofit/>
          </a:bodyPr>
          <a:lstStyle/>
          <a:p>
            <a:endParaRPr/>
          </a:p>
        </p:txBody>
      </p:sp>
      <p:sp>
        <p:nvSpPr>
          <p:cNvPr id="65" name="object 65"/>
          <p:cNvSpPr/>
          <p:nvPr/>
        </p:nvSpPr>
        <p:spPr>
          <a:xfrm>
            <a:off x="1293975" y="525439"/>
            <a:ext cx="429688" cy="242498"/>
          </a:xfrm>
          <a:custGeom>
            <a:avLst/>
            <a:gdLst/>
            <a:ahLst/>
            <a:cxnLst/>
            <a:rect l="l" t="t" r="r" b="b"/>
            <a:pathLst>
              <a:path w="429688" h="242498">
                <a:moveTo>
                  <a:pt x="17916" y="51303"/>
                </a:moveTo>
                <a:lnTo>
                  <a:pt x="10290" y="44309"/>
                </a:lnTo>
                <a:lnTo>
                  <a:pt x="4566" y="39059"/>
                </a:lnTo>
                <a:lnTo>
                  <a:pt x="1042" y="35827"/>
                </a:lnTo>
                <a:lnTo>
                  <a:pt x="0" y="34871"/>
                </a:lnTo>
                <a:lnTo>
                  <a:pt x="0" y="0"/>
                </a:lnTo>
                <a:lnTo>
                  <a:pt x="19479" y="19950"/>
                </a:lnTo>
                <a:lnTo>
                  <a:pt x="36686" y="37574"/>
                </a:lnTo>
                <a:lnTo>
                  <a:pt x="51809" y="53063"/>
                </a:lnTo>
                <a:lnTo>
                  <a:pt x="65036" y="66611"/>
                </a:lnTo>
                <a:lnTo>
                  <a:pt x="76557" y="78410"/>
                </a:lnTo>
                <a:lnTo>
                  <a:pt x="86560" y="88655"/>
                </a:lnTo>
                <a:lnTo>
                  <a:pt x="102763" y="105250"/>
                </a:lnTo>
                <a:lnTo>
                  <a:pt x="115154" y="117941"/>
                </a:lnTo>
                <a:lnTo>
                  <a:pt x="125241" y="128272"/>
                </a:lnTo>
                <a:lnTo>
                  <a:pt x="134532" y="137787"/>
                </a:lnTo>
                <a:lnTo>
                  <a:pt x="144534" y="148030"/>
                </a:lnTo>
                <a:lnTo>
                  <a:pt x="157996" y="161064"/>
                </a:lnTo>
                <a:lnTo>
                  <a:pt x="177052" y="175355"/>
                </a:lnTo>
                <a:lnTo>
                  <a:pt x="197971" y="186854"/>
                </a:lnTo>
                <a:lnTo>
                  <a:pt x="220936" y="196064"/>
                </a:lnTo>
                <a:lnTo>
                  <a:pt x="246134" y="203490"/>
                </a:lnTo>
                <a:lnTo>
                  <a:pt x="259628" y="206691"/>
                </a:lnTo>
                <a:lnTo>
                  <a:pt x="273750" y="209636"/>
                </a:lnTo>
                <a:lnTo>
                  <a:pt x="288522" y="212385"/>
                </a:lnTo>
                <a:lnTo>
                  <a:pt x="310318" y="216151"/>
                </a:lnTo>
                <a:lnTo>
                  <a:pt x="327614" y="219098"/>
                </a:lnTo>
                <a:lnTo>
                  <a:pt x="344863" y="222012"/>
                </a:lnTo>
                <a:lnTo>
                  <a:pt x="361636" y="224827"/>
                </a:lnTo>
                <a:lnTo>
                  <a:pt x="377504" y="227474"/>
                </a:lnTo>
                <a:lnTo>
                  <a:pt x="392038" y="229887"/>
                </a:lnTo>
                <a:lnTo>
                  <a:pt x="415385" y="233740"/>
                </a:lnTo>
                <a:lnTo>
                  <a:pt x="429688" y="236085"/>
                </a:lnTo>
                <a:lnTo>
                  <a:pt x="429688" y="242498"/>
                </a:lnTo>
                <a:lnTo>
                  <a:pt x="411702" y="239668"/>
                </a:lnTo>
                <a:lnTo>
                  <a:pt x="396703" y="237305"/>
                </a:lnTo>
                <a:lnTo>
                  <a:pt x="373118" y="233569"/>
                </a:lnTo>
                <a:lnTo>
                  <a:pt x="353838" y="230464"/>
                </a:lnTo>
                <a:lnTo>
                  <a:pt x="333771" y="227167"/>
                </a:lnTo>
                <a:lnTo>
                  <a:pt x="307824" y="222855"/>
                </a:lnTo>
                <a:lnTo>
                  <a:pt x="293406" y="220452"/>
                </a:lnTo>
                <a:lnTo>
                  <a:pt x="277914" y="217837"/>
                </a:lnTo>
                <a:lnTo>
                  <a:pt x="263180" y="215313"/>
                </a:lnTo>
                <a:lnTo>
                  <a:pt x="249165" y="212773"/>
                </a:lnTo>
                <a:lnTo>
                  <a:pt x="235831" y="210109"/>
                </a:lnTo>
                <a:lnTo>
                  <a:pt x="211052" y="203982"/>
                </a:lnTo>
                <a:lnTo>
                  <a:pt x="188534" y="196069"/>
                </a:lnTo>
                <a:lnTo>
                  <a:pt x="167966" y="185512"/>
                </a:lnTo>
                <a:lnTo>
                  <a:pt x="149042" y="171448"/>
                </a:lnTo>
                <a:lnTo>
                  <a:pt x="132856" y="156652"/>
                </a:lnTo>
                <a:lnTo>
                  <a:pt x="122690" y="147343"/>
                </a:lnTo>
                <a:lnTo>
                  <a:pt x="111431" y="137029"/>
                </a:lnTo>
                <a:lnTo>
                  <a:pt x="99377" y="125985"/>
                </a:lnTo>
                <a:lnTo>
                  <a:pt x="86828" y="114484"/>
                </a:lnTo>
                <a:lnTo>
                  <a:pt x="74084" y="102803"/>
                </a:lnTo>
                <a:lnTo>
                  <a:pt x="61444" y="91215"/>
                </a:lnTo>
                <a:lnTo>
                  <a:pt x="49207" y="79996"/>
                </a:lnTo>
                <a:lnTo>
                  <a:pt x="37674" y="69422"/>
                </a:lnTo>
                <a:lnTo>
                  <a:pt x="27144" y="59766"/>
                </a:lnTo>
                <a:lnTo>
                  <a:pt x="17916" y="51303"/>
                </a:lnTo>
                <a:close/>
              </a:path>
            </a:pathLst>
          </a:custGeom>
          <a:solidFill>
            <a:srgbClr val="FDFEFE"/>
          </a:solidFill>
        </p:spPr>
        <p:txBody>
          <a:bodyPr wrap="square" lIns="0" tIns="0" rIns="0" bIns="0" rtlCol="0">
            <a:noAutofit/>
          </a:bodyPr>
          <a:lstStyle/>
          <a:p>
            <a:endParaRPr/>
          </a:p>
        </p:txBody>
      </p:sp>
      <p:sp>
        <p:nvSpPr>
          <p:cNvPr id="66" name="object 66"/>
          <p:cNvSpPr/>
          <p:nvPr/>
        </p:nvSpPr>
        <p:spPr>
          <a:xfrm>
            <a:off x="1293975" y="579150"/>
            <a:ext cx="429688" cy="218448"/>
          </a:xfrm>
          <a:custGeom>
            <a:avLst/>
            <a:gdLst/>
            <a:ahLst/>
            <a:cxnLst/>
            <a:rect l="l" t="t" r="r" b="b"/>
            <a:pathLst>
              <a:path w="429688" h="218448">
                <a:moveTo>
                  <a:pt x="77734" y="95157"/>
                </a:moveTo>
                <a:lnTo>
                  <a:pt x="64660" y="84632"/>
                </a:lnTo>
                <a:lnTo>
                  <a:pt x="52021" y="74450"/>
                </a:lnTo>
                <a:lnTo>
                  <a:pt x="40105" y="64843"/>
                </a:lnTo>
                <a:lnTo>
                  <a:pt x="29202" y="56048"/>
                </a:lnTo>
                <a:lnTo>
                  <a:pt x="19602" y="48299"/>
                </a:lnTo>
                <a:lnTo>
                  <a:pt x="11593" y="41832"/>
                </a:lnTo>
                <a:lnTo>
                  <a:pt x="5464" y="36882"/>
                </a:lnTo>
                <a:lnTo>
                  <a:pt x="1505" y="33683"/>
                </a:lnTo>
                <a:lnTo>
                  <a:pt x="0" y="32466"/>
                </a:lnTo>
                <a:lnTo>
                  <a:pt x="0" y="0"/>
                </a:lnTo>
                <a:lnTo>
                  <a:pt x="19595" y="17807"/>
                </a:lnTo>
                <a:lnTo>
                  <a:pt x="36772" y="33413"/>
                </a:lnTo>
                <a:lnTo>
                  <a:pt x="51758" y="47024"/>
                </a:lnTo>
                <a:lnTo>
                  <a:pt x="64780" y="58842"/>
                </a:lnTo>
                <a:lnTo>
                  <a:pt x="76066" y="69073"/>
                </a:lnTo>
                <a:lnTo>
                  <a:pt x="85844" y="77921"/>
                </a:lnTo>
                <a:lnTo>
                  <a:pt x="94342" y="85591"/>
                </a:lnTo>
                <a:lnTo>
                  <a:pt x="101787" y="92287"/>
                </a:lnTo>
                <a:lnTo>
                  <a:pt x="108408" y="98213"/>
                </a:lnTo>
                <a:lnTo>
                  <a:pt x="120085" y="108576"/>
                </a:lnTo>
                <a:lnTo>
                  <a:pt x="131195" y="118314"/>
                </a:lnTo>
                <a:lnTo>
                  <a:pt x="143561" y="129063"/>
                </a:lnTo>
                <a:lnTo>
                  <a:pt x="157882" y="141239"/>
                </a:lnTo>
                <a:lnTo>
                  <a:pt x="166570" y="147799"/>
                </a:lnTo>
                <a:lnTo>
                  <a:pt x="175360" y="153641"/>
                </a:lnTo>
                <a:lnTo>
                  <a:pt x="184441" y="158851"/>
                </a:lnTo>
                <a:lnTo>
                  <a:pt x="194001" y="163516"/>
                </a:lnTo>
                <a:lnTo>
                  <a:pt x="204229" y="167723"/>
                </a:lnTo>
                <a:lnTo>
                  <a:pt x="215314" y="171557"/>
                </a:lnTo>
                <a:lnTo>
                  <a:pt x="227445" y="175105"/>
                </a:lnTo>
                <a:lnTo>
                  <a:pt x="240810" y="178453"/>
                </a:lnTo>
                <a:lnTo>
                  <a:pt x="255599" y="181689"/>
                </a:lnTo>
                <a:lnTo>
                  <a:pt x="271998" y="184897"/>
                </a:lnTo>
                <a:lnTo>
                  <a:pt x="290198" y="188164"/>
                </a:lnTo>
                <a:lnTo>
                  <a:pt x="293807" y="188787"/>
                </a:lnTo>
                <a:lnTo>
                  <a:pt x="315153" y="192523"/>
                </a:lnTo>
                <a:lnTo>
                  <a:pt x="335175" y="195959"/>
                </a:lnTo>
                <a:lnTo>
                  <a:pt x="353715" y="199083"/>
                </a:lnTo>
                <a:lnTo>
                  <a:pt x="370614" y="201880"/>
                </a:lnTo>
                <a:lnTo>
                  <a:pt x="385713" y="204338"/>
                </a:lnTo>
                <a:lnTo>
                  <a:pt x="398855" y="206444"/>
                </a:lnTo>
                <a:lnTo>
                  <a:pt x="409880" y="208185"/>
                </a:lnTo>
                <a:lnTo>
                  <a:pt x="418631" y="209547"/>
                </a:lnTo>
                <a:lnTo>
                  <a:pt x="424949" y="210517"/>
                </a:lnTo>
                <a:lnTo>
                  <a:pt x="429688" y="211233"/>
                </a:lnTo>
                <a:lnTo>
                  <a:pt x="429688" y="218448"/>
                </a:lnTo>
                <a:lnTo>
                  <a:pt x="411594" y="215517"/>
                </a:lnTo>
                <a:lnTo>
                  <a:pt x="396510" y="213076"/>
                </a:lnTo>
                <a:lnTo>
                  <a:pt x="383798" y="211023"/>
                </a:lnTo>
                <a:lnTo>
                  <a:pt x="372819" y="209257"/>
                </a:lnTo>
                <a:lnTo>
                  <a:pt x="362937" y="207676"/>
                </a:lnTo>
                <a:lnTo>
                  <a:pt x="353514" y="206181"/>
                </a:lnTo>
                <a:lnTo>
                  <a:pt x="343913" y="204668"/>
                </a:lnTo>
                <a:lnTo>
                  <a:pt x="333496" y="203038"/>
                </a:lnTo>
                <a:lnTo>
                  <a:pt x="321626" y="201188"/>
                </a:lnTo>
                <a:lnTo>
                  <a:pt x="307666" y="199018"/>
                </a:lnTo>
                <a:lnTo>
                  <a:pt x="293406" y="196804"/>
                </a:lnTo>
                <a:lnTo>
                  <a:pt x="277612" y="194384"/>
                </a:lnTo>
                <a:lnTo>
                  <a:pt x="262745" y="192103"/>
                </a:lnTo>
                <a:lnTo>
                  <a:pt x="248727" y="189846"/>
                </a:lnTo>
                <a:lnTo>
                  <a:pt x="235480" y="187496"/>
                </a:lnTo>
                <a:lnTo>
                  <a:pt x="222929" y="184937"/>
                </a:lnTo>
                <a:lnTo>
                  <a:pt x="210995" y="182055"/>
                </a:lnTo>
                <a:lnTo>
                  <a:pt x="199601" y="178732"/>
                </a:lnTo>
                <a:lnTo>
                  <a:pt x="188669" y="174853"/>
                </a:lnTo>
                <a:lnTo>
                  <a:pt x="178124" y="170302"/>
                </a:lnTo>
                <a:lnTo>
                  <a:pt x="167887" y="164964"/>
                </a:lnTo>
                <a:lnTo>
                  <a:pt x="157880" y="158721"/>
                </a:lnTo>
                <a:lnTo>
                  <a:pt x="149108" y="152312"/>
                </a:lnTo>
                <a:lnTo>
                  <a:pt x="139500" y="144675"/>
                </a:lnTo>
                <a:lnTo>
                  <a:pt x="128591" y="135969"/>
                </a:lnTo>
                <a:lnTo>
                  <a:pt x="116671" y="126429"/>
                </a:lnTo>
                <a:lnTo>
                  <a:pt x="104029" y="116290"/>
                </a:lnTo>
                <a:lnTo>
                  <a:pt x="90954" y="105788"/>
                </a:lnTo>
                <a:lnTo>
                  <a:pt x="77734" y="95157"/>
                </a:lnTo>
                <a:close/>
              </a:path>
            </a:pathLst>
          </a:custGeom>
          <a:solidFill>
            <a:srgbClr val="FDFEFE"/>
          </a:solidFill>
        </p:spPr>
        <p:txBody>
          <a:bodyPr wrap="square" lIns="0" tIns="0" rIns="0" bIns="0" rtlCol="0">
            <a:noAutofit/>
          </a:bodyPr>
          <a:lstStyle/>
          <a:p>
            <a:endParaRPr/>
          </a:p>
        </p:txBody>
      </p:sp>
      <p:sp>
        <p:nvSpPr>
          <p:cNvPr id="67" name="object 67"/>
          <p:cNvSpPr/>
          <p:nvPr/>
        </p:nvSpPr>
        <p:spPr>
          <a:xfrm>
            <a:off x="1293574" y="636067"/>
            <a:ext cx="429688" cy="190791"/>
          </a:xfrm>
          <a:custGeom>
            <a:avLst/>
            <a:gdLst/>
            <a:ahLst/>
            <a:cxnLst/>
            <a:rect l="l" t="t" r="r" b="b"/>
            <a:pathLst>
              <a:path w="429688" h="190791">
                <a:moveTo>
                  <a:pt x="23820" y="18433"/>
                </a:moveTo>
                <a:lnTo>
                  <a:pt x="44472" y="34414"/>
                </a:lnTo>
                <a:lnTo>
                  <a:pt x="62232" y="48153"/>
                </a:lnTo>
                <a:lnTo>
                  <a:pt x="77375" y="59864"/>
                </a:lnTo>
                <a:lnTo>
                  <a:pt x="90177" y="69757"/>
                </a:lnTo>
                <a:lnTo>
                  <a:pt x="100913" y="78044"/>
                </a:lnTo>
                <a:lnTo>
                  <a:pt x="117289" y="90648"/>
                </a:lnTo>
                <a:lnTo>
                  <a:pt x="128706" y="99370"/>
                </a:lnTo>
                <a:lnTo>
                  <a:pt x="141355" y="108880"/>
                </a:lnTo>
                <a:lnTo>
                  <a:pt x="155168" y="118877"/>
                </a:lnTo>
                <a:lnTo>
                  <a:pt x="168928" y="127614"/>
                </a:lnTo>
                <a:lnTo>
                  <a:pt x="186038" y="136454"/>
                </a:lnTo>
                <a:lnTo>
                  <a:pt x="207896" y="145110"/>
                </a:lnTo>
                <a:lnTo>
                  <a:pt x="221043" y="149282"/>
                </a:lnTo>
                <a:lnTo>
                  <a:pt x="235902" y="153301"/>
                </a:lnTo>
                <a:lnTo>
                  <a:pt x="252646" y="157133"/>
                </a:lnTo>
                <a:lnTo>
                  <a:pt x="271451" y="160741"/>
                </a:lnTo>
                <a:lnTo>
                  <a:pt x="292493" y="164091"/>
                </a:lnTo>
                <a:lnTo>
                  <a:pt x="317983" y="167734"/>
                </a:lnTo>
                <a:lnTo>
                  <a:pt x="339506" y="170783"/>
                </a:lnTo>
                <a:lnTo>
                  <a:pt x="358763" y="173486"/>
                </a:lnTo>
                <a:lnTo>
                  <a:pt x="375741" y="175849"/>
                </a:lnTo>
                <a:lnTo>
                  <a:pt x="390425" y="177875"/>
                </a:lnTo>
                <a:lnTo>
                  <a:pt x="412861" y="180931"/>
                </a:lnTo>
                <a:lnTo>
                  <a:pt x="428981" y="183083"/>
                </a:lnTo>
                <a:lnTo>
                  <a:pt x="429688" y="183176"/>
                </a:lnTo>
                <a:lnTo>
                  <a:pt x="429688" y="190791"/>
                </a:lnTo>
                <a:lnTo>
                  <a:pt x="409012" y="187838"/>
                </a:lnTo>
                <a:lnTo>
                  <a:pt x="391896" y="185399"/>
                </a:lnTo>
                <a:lnTo>
                  <a:pt x="377690" y="183383"/>
                </a:lnTo>
                <a:lnTo>
                  <a:pt x="365741" y="181703"/>
                </a:lnTo>
                <a:lnTo>
                  <a:pt x="355399" y="180271"/>
                </a:lnTo>
                <a:lnTo>
                  <a:pt x="346012" y="178997"/>
                </a:lnTo>
                <a:lnTo>
                  <a:pt x="336929" y="177792"/>
                </a:lnTo>
                <a:lnTo>
                  <a:pt x="327497" y="176569"/>
                </a:lnTo>
                <a:lnTo>
                  <a:pt x="317067" y="175238"/>
                </a:lnTo>
                <a:lnTo>
                  <a:pt x="304985" y="173711"/>
                </a:lnTo>
                <a:lnTo>
                  <a:pt x="294208" y="172354"/>
                </a:lnTo>
                <a:lnTo>
                  <a:pt x="280751" y="170786"/>
                </a:lnTo>
                <a:lnTo>
                  <a:pt x="267754" y="169256"/>
                </a:lnTo>
                <a:lnTo>
                  <a:pt x="255148" y="167645"/>
                </a:lnTo>
                <a:lnTo>
                  <a:pt x="242861" y="165837"/>
                </a:lnTo>
                <a:lnTo>
                  <a:pt x="230821" y="163713"/>
                </a:lnTo>
                <a:lnTo>
                  <a:pt x="218958" y="161157"/>
                </a:lnTo>
                <a:lnTo>
                  <a:pt x="207201" y="158052"/>
                </a:lnTo>
                <a:lnTo>
                  <a:pt x="195479" y="154279"/>
                </a:lnTo>
                <a:lnTo>
                  <a:pt x="183720" y="149721"/>
                </a:lnTo>
                <a:lnTo>
                  <a:pt x="171855" y="144262"/>
                </a:lnTo>
                <a:lnTo>
                  <a:pt x="159811" y="137783"/>
                </a:lnTo>
                <a:lnTo>
                  <a:pt x="149509" y="131470"/>
                </a:lnTo>
                <a:lnTo>
                  <a:pt x="138744" y="124393"/>
                </a:lnTo>
                <a:lnTo>
                  <a:pt x="126683" y="116374"/>
                </a:lnTo>
                <a:lnTo>
                  <a:pt x="113652" y="107644"/>
                </a:lnTo>
                <a:lnTo>
                  <a:pt x="99982" y="98433"/>
                </a:lnTo>
                <a:lnTo>
                  <a:pt x="86001" y="88971"/>
                </a:lnTo>
                <a:lnTo>
                  <a:pt x="72038" y="79487"/>
                </a:lnTo>
                <a:lnTo>
                  <a:pt x="58422" y="70213"/>
                </a:lnTo>
                <a:lnTo>
                  <a:pt x="45482" y="61379"/>
                </a:lnTo>
                <a:lnTo>
                  <a:pt x="33546" y="53214"/>
                </a:lnTo>
                <a:lnTo>
                  <a:pt x="22944" y="45950"/>
                </a:lnTo>
                <a:lnTo>
                  <a:pt x="14005" y="39816"/>
                </a:lnTo>
                <a:lnTo>
                  <a:pt x="2429" y="31858"/>
                </a:lnTo>
                <a:lnTo>
                  <a:pt x="0" y="0"/>
                </a:lnTo>
                <a:lnTo>
                  <a:pt x="23820" y="18433"/>
                </a:lnTo>
                <a:close/>
              </a:path>
            </a:pathLst>
          </a:custGeom>
          <a:solidFill>
            <a:srgbClr val="FDFEFE"/>
          </a:solidFill>
        </p:spPr>
        <p:txBody>
          <a:bodyPr wrap="square" lIns="0" tIns="0" rIns="0" bIns="0" rtlCol="0">
            <a:noAutofit/>
          </a:bodyPr>
          <a:lstStyle/>
          <a:p>
            <a:endParaRPr/>
          </a:p>
        </p:txBody>
      </p:sp>
      <p:sp>
        <p:nvSpPr>
          <p:cNvPr id="68" name="object 68"/>
          <p:cNvSpPr/>
          <p:nvPr/>
        </p:nvSpPr>
        <p:spPr>
          <a:xfrm>
            <a:off x="1293574" y="690979"/>
            <a:ext cx="429688" cy="164337"/>
          </a:xfrm>
          <a:custGeom>
            <a:avLst/>
            <a:gdLst/>
            <a:ahLst/>
            <a:cxnLst/>
            <a:rect l="l" t="t" r="r" b="b"/>
            <a:pathLst>
              <a:path w="429688" h="164337">
                <a:moveTo>
                  <a:pt x="28576" y="44000"/>
                </a:moveTo>
                <a:lnTo>
                  <a:pt x="18078" y="38065"/>
                </a:lnTo>
                <a:lnTo>
                  <a:pt x="9661" y="33303"/>
                </a:lnTo>
                <a:lnTo>
                  <a:pt x="3734" y="29947"/>
                </a:lnTo>
                <a:lnTo>
                  <a:pt x="708" y="28232"/>
                </a:lnTo>
                <a:lnTo>
                  <a:pt x="0" y="0"/>
                </a:lnTo>
                <a:lnTo>
                  <a:pt x="25220" y="16332"/>
                </a:lnTo>
                <a:lnTo>
                  <a:pt x="46892" y="30361"/>
                </a:lnTo>
                <a:lnTo>
                  <a:pt x="65343" y="42296"/>
                </a:lnTo>
                <a:lnTo>
                  <a:pt x="80903" y="52344"/>
                </a:lnTo>
                <a:lnTo>
                  <a:pt x="93902" y="60716"/>
                </a:lnTo>
                <a:lnTo>
                  <a:pt x="104671" y="67620"/>
                </a:lnTo>
                <a:lnTo>
                  <a:pt x="113537" y="73265"/>
                </a:lnTo>
                <a:lnTo>
                  <a:pt x="120831" y="77860"/>
                </a:lnTo>
                <a:lnTo>
                  <a:pt x="126883" y="81613"/>
                </a:lnTo>
                <a:lnTo>
                  <a:pt x="132022" y="84734"/>
                </a:lnTo>
                <a:lnTo>
                  <a:pt x="136577" y="87430"/>
                </a:lnTo>
                <a:lnTo>
                  <a:pt x="140879" y="89913"/>
                </a:lnTo>
                <a:lnTo>
                  <a:pt x="145257" y="92389"/>
                </a:lnTo>
                <a:lnTo>
                  <a:pt x="149909" y="94995"/>
                </a:lnTo>
                <a:lnTo>
                  <a:pt x="156083" y="98390"/>
                </a:lnTo>
                <a:lnTo>
                  <a:pt x="162640" y="102078"/>
                </a:lnTo>
                <a:lnTo>
                  <a:pt x="177752" y="110072"/>
                </a:lnTo>
                <a:lnTo>
                  <a:pt x="186734" y="114250"/>
                </a:lnTo>
                <a:lnTo>
                  <a:pt x="196951" y="118465"/>
                </a:lnTo>
                <a:lnTo>
                  <a:pt x="208616" y="122652"/>
                </a:lnTo>
                <a:lnTo>
                  <a:pt x="221942" y="126746"/>
                </a:lnTo>
                <a:lnTo>
                  <a:pt x="237141" y="130685"/>
                </a:lnTo>
                <a:lnTo>
                  <a:pt x="254429" y="134404"/>
                </a:lnTo>
                <a:lnTo>
                  <a:pt x="274016" y="137839"/>
                </a:lnTo>
                <a:lnTo>
                  <a:pt x="294208" y="140689"/>
                </a:lnTo>
                <a:lnTo>
                  <a:pt x="318671" y="143767"/>
                </a:lnTo>
                <a:lnTo>
                  <a:pt x="340622" y="146518"/>
                </a:lnTo>
                <a:lnTo>
                  <a:pt x="360088" y="148948"/>
                </a:lnTo>
                <a:lnTo>
                  <a:pt x="377097" y="151062"/>
                </a:lnTo>
                <a:lnTo>
                  <a:pt x="391675" y="152867"/>
                </a:lnTo>
                <a:lnTo>
                  <a:pt x="403849" y="154368"/>
                </a:lnTo>
                <a:lnTo>
                  <a:pt x="413647" y="155570"/>
                </a:lnTo>
                <a:lnTo>
                  <a:pt x="426223" y="157104"/>
                </a:lnTo>
                <a:lnTo>
                  <a:pt x="429688" y="157523"/>
                </a:lnTo>
                <a:lnTo>
                  <a:pt x="429688" y="164337"/>
                </a:lnTo>
                <a:lnTo>
                  <a:pt x="410318" y="162298"/>
                </a:lnTo>
                <a:lnTo>
                  <a:pt x="394240" y="160605"/>
                </a:lnTo>
                <a:lnTo>
                  <a:pt x="380801" y="159188"/>
                </a:lnTo>
                <a:lnTo>
                  <a:pt x="359218" y="156907"/>
                </a:lnTo>
                <a:lnTo>
                  <a:pt x="340333" y="154897"/>
                </a:lnTo>
                <a:lnTo>
                  <a:pt x="318909" y="152602"/>
                </a:lnTo>
                <a:lnTo>
                  <a:pt x="305608" y="151175"/>
                </a:lnTo>
                <a:lnTo>
                  <a:pt x="279011" y="148224"/>
                </a:lnTo>
                <a:lnTo>
                  <a:pt x="264960" y="146406"/>
                </a:lnTo>
                <a:lnTo>
                  <a:pt x="251569" y="144405"/>
                </a:lnTo>
                <a:lnTo>
                  <a:pt x="238754" y="142171"/>
                </a:lnTo>
                <a:lnTo>
                  <a:pt x="214508" y="136815"/>
                </a:lnTo>
                <a:lnTo>
                  <a:pt x="191541" y="129951"/>
                </a:lnTo>
                <a:lnTo>
                  <a:pt x="169173" y="121191"/>
                </a:lnTo>
                <a:lnTo>
                  <a:pt x="149108" y="111428"/>
                </a:lnTo>
                <a:lnTo>
                  <a:pt x="125916" y="98643"/>
                </a:lnTo>
                <a:lnTo>
                  <a:pt x="112322" y="91075"/>
                </a:lnTo>
                <a:lnTo>
                  <a:pt x="97941" y="83037"/>
                </a:lnTo>
                <a:lnTo>
                  <a:pt x="83183" y="74763"/>
                </a:lnTo>
                <a:lnTo>
                  <a:pt x="68458" y="66488"/>
                </a:lnTo>
                <a:lnTo>
                  <a:pt x="54175" y="58445"/>
                </a:lnTo>
                <a:lnTo>
                  <a:pt x="40744" y="50871"/>
                </a:lnTo>
                <a:lnTo>
                  <a:pt x="28576" y="44000"/>
                </a:lnTo>
                <a:close/>
              </a:path>
            </a:pathLst>
          </a:custGeom>
          <a:solidFill>
            <a:srgbClr val="FDFEFE"/>
          </a:solidFill>
        </p:spPr>
        <p:txBody>
          <a:bodyPr wrap="square" lIns="0" tIns="0" rIns="0" bIns="0" rtlCol="0">
            <a:noAutofit/>
          </a:bodyPr>
          <a:lstStyle/>
          <a:p>
            <a:endParaRPr/>
          </a:p>
        </p:txBody>
      </p:sp>
      <p:sp>
        <p:nvSpPr>
          <p:cNvPr id="69" name="object 69"/>
          <p:cNvSpPr/>
          <p:nvPr/>
        </p:nvSpPr>
        <p:spPr>
          <a:xfrm>
            <a:off x="1293574" y="745491"/>
            <a:ext cx="430088" cy="137883"/>
          </a:xfrm>
          <a:custGeom>
            <a:avLst/>
            <a:gdLst/>
            <a:ahLst/>
            <a:cxnLst/>
            <a:rect l="l" t="t" r="r" b="b"/>
            <a:pathLst>
              <a:path w="430088" h="137883">
                <a:moveTo>
                  <a:pt x="400" y="0"/>
                </a:moveTo>
                <a:lnTo>
                  <a:pt x="23804" y="12458"/>
                </a:lnTo>
                <a:lnTo>
                  <a:pt x="43779" y="23088"/>
                </a:lnTo>
                <a:lnTo>
                  <a:pt x="60713" y="32089"/>
                </a:lnTo>
                <a:lnTo>
                  <a:pt x="74989" y="39663"/>
                </a:lnTo>
                <a:lnTo>
                  <a:pt x="97111" y="51334"/>
                </a:lnTo>
                <a:lnTo>
                  <a:pt x="113229" y="59708"/>
                </a:lnTo>
                <a:lnTo>
                  <a:pt x="126425" y="66393"/>
                </a:lnTo>
                <a:lnTo>
                  <a:pt x="139782" y="72996"/>
                </a:lnTo>
                <a:lnTo>
                  <a:pt x="160118" y="82834"/>
                </a:lnTo>
                <a:lnTo>
                  <a:pt x="181128" y="91707"/>
                </a:lnTo>
                <a:lnTo>
                  <a:pt x="202719" y="99080"/>
                </a:lnTo>
                <a:lnTo>
                  <a:pt x="225923" y="105201"/>
                </a:lnTo>
                <a:lnTo>
                  <a:pt x="251775" y="110317"/>
                </a:lnTo>
                <a:lnTo>
                  <a:pt x="266017" y="112575"/>
                </a:lnTo>
                <a:lnTo>
                  <a:pt x="281308" y="114673"/>
                </a:lnTo>
                <a:lnTo>
                  <a:pt x="312401" y="118345"/>
                </a:lnTo>
                <a:lnTo>
                  <a:pt x="330536" y="120399"/>
                </a:lnTo>
                <a:lnTo>
                  <a:pt x="348241" y="122366"/>
                </a:lnTo>
                <a:lnTo>
                  <a:pt x="365147" y="124213"/>
                </a:lnTo>
                <a:lnTo>
                  <a:pt x="380882" y="125909"/>
                </a:lnTo>
                <a:lnTo>
                  <a:pt x="407362" y="128714"/>
                </a:lnTo>
                <a:lnTo>
                  <a:pt x="424717" y="130518"/>
                </a:lnTo>
                <a:lnTo>
                  <a:pt x="430088" y="131069"/>
                </a:lnTo>
                <a:lnTo>
                  <a:pt x="430088" y="137883"/>
                </a:lnTo>
                <a:lnTo>
                  <a:pt x="413345" y="136046"/>
                </a:lnTo>
                <a:lnTo>
                  <a:pt x="399357" y="134518"/>
                </a:lnTo>
                <a:lnTo>
                  <a:pt x="387468" y="133233"/>
                </a:lnTo>
                <a:lnTo>
                  <a:pt x="377024" y="132125"/>
                </a:lnTo>
                <a:lnTo>
                  <a:pt x="367367" y="131128"/>
                </a:lnTo>
                <a:lnTo>
                  <a:pt x="357843" y="130177"/>
                </a:lnTo>
                <a:lnTo>
                  <a:pt x="347796" y="129205"/>
                </a:lnTo>
                <a:lnTo>
                  <a:pt x="336570" y="128148"/>
                </a:lnTo>
                <a:lnTo>
                  <a:pt x="323509" y="126939"/>
                </a:lnTo>
                <a:lnTo>
                  <a:pt x="307958" y="125512"/>
                </a:lnTo>
                <a:lnTo>
                  <a:pt x="294208" y="124255"/>
                </a:lnTo>
                <a:lnTo>
                  <a:pt x="277213" y="122669"/>
                </a:lnTo>
                <a:lnTo>
                  <a:pt x="261948" y="121157"/>
                </a:lnTo>
                <a:lnTo>
                  <a:pt x="248142" y="119631"/>
                </a:lnTo>
                <a:lnTo>
                  <a:pt x="235526" y="118004"/>
                </a:lnTo>
                <a:lnTo>
                  <a:pt x="223829" y="116190"/>
                </a:lnTo>
                <a:lnTo>
                  <a:pt x="212780" y="114103"/>
                </a:lnTo>
                <a:lnTo>
                  <a:pt x="202110" y="111656"/>
                </a:lnTo>
                <a:lnTo>
                  <a:pt x="191548" y="108762"/>
                </a:lnTo>
                <a:lnTo>
                  <a:pt x="180824" y="105336"/>
                </a:lnTo>
                <a:lnTo>
                  <a:pt x="169667" y="101289"/>
                </a:lnTo>
                <a:lnTo>
                  <a:pt x="157807" y="96537"/>
                </a:lnTo>
                <a:lnTo>
                  <a:pt x="138067" y="88038"/>
                </a:lnTo>
                <a:lnTo>
                  <a:pt x="124930" y="82272"/>
                </a:lnTo>
                <a:lnTo>
                  <a:pt x="110559" y="75906"/>
                </a:lnTo>
                <a:lnTo>
                  <a:pt x="95413" y="69152"/>
                </a:lnTo>
                <a:lnTo>
                  <a:pt x="79950" y="62223"/>
                </a:lnTo>
                <a:lnTo>
                  <a:pt x="64632" y="55333"/>
                </a:lnTo>
                <a:lnTo>
                  <a:pt x="49916" y="48694"/>
                </a:lnTo>
                <a:lnTo>
                  <a:pt x="36263" y="42519"/>
                </a:lnTo>
                <a:lnTo>
                  <a:pt x="24132" y="37022"/>
                </a:lnTo>
                <a:lnTo>
                  <a:pt x="13982" y="32414"/>
                </a:lnTo>
                <a:lnTo>
                  <a:pt x="1467" y="26721"/>
                </a:lnTo>
                <a:lnTo>
                  <a:pt x="0" y="26053"/>
                </a:lnTo>
                <a:lnTo>
                  <a:pt x="400" y="0"/>
                </a:lnTo>
                <a:close/>
              </a:path>
            </a:pathLst>
          </a:custGeom>
          <a:solidFill>
            <a:srgbClr val="FDFEFE"/>
          </a:solidFill>
        </p:spPr>
        <p:txBody>
          <a:bodyPr wrap="square" lIns="0" tIns="0" rIns="0" bIns="0" rtlCol="0">
            <a:noAutofit/>
          </a:bodyPr>
          <a:lstStyle/>
          <a:p>
            <a:endParaRPr/>
          </a:p>
        </p:txBody>
      </p:sp>
      <p:sp>
        <p:nvSpPr>
          <p:cNvPr id="70" name="object 70"/>
          <p:cNvSpPr/>
          <p:nvPr/>
        </p:nvSpPr>
        <p:spPr>
          <a:xfrm>
            <a:off x="1293574" y="801206"/>
            <a:ext cx="429688" cy="111028"/>
          </a:xfrm>
          <a:custGeom>
            <a:avLst/>
            <a:gdLst/>
            <a:ahLst/>
            <a:cxnLst/>
            <a:rect l="l" t="t" r="r" b="b"/>
            <a:pathLst>
              <a:path w="429688" h="111028">
                <a:moveTo>
                  <a:pt x="19013" y="31304"/>
                </a:moveTo>
                <a:lnTo>
                  <a:pt x="9938" y="28226"/>
                </a:lnTo>
                <a:lnTo>
                  <a:pt x="3560" y="26061"/>
                </a:lnTo>
                <a:lnTo>
                  <a:pt x="319" y="24959"/>
                </a:lnTo>
                <a:lnTo>
                  <a:pt x="0" y="24851"/>
                </a:lnTo>
                <a:lnTo>
                  <a:pt x="400" y="0"/>
                </a:lnTo>
                <a:lnTo>
                  <a:pt x="19559" y="8047"/>
                </a:lnTo>
                <a:lnTo>
                  <a:pt x="35896" y="14903"/>
                </a:lnTo>
                <a:lnTo>
                  <a:pt x="49846" y="20746"/>
                </a:lnTo>
                <a:lnTo>
                  <a:pt x="61848" y="25754"/>
                </a:lnTo>
                <a:lnTo>
                  <a:pt x="72337" y="30104"/>
                </a:lnTo>
                <a:lnTo>
                  <a:pt x="81750" y="33975"/>
                </a:lnTo>
                <a:lnTo>
                  <a:pt x="90524" y="37545"/>
                </a:lnTo>
                <a:lnTo>
                  <a:pt x="99095" y="40991"/>
                </a:lnTo>
                <a:lnTo>
                  <a:pt x="107900" y="44491"/>
                </a:lnTo>
                <a:lnTo>
                  <a:pt x="117377" y="48224"/>
                </a:lnTo>
                <a:lnTo>
                  <a:pt x="127960" y="52367"/>
                </a:lnTo>
                <a:lnTo>
                  <a:pt x="140088" y="57098"/>
                </a:lnTo>
                <a:lnTo>
                  <a:pt x="149909" y="60925"/>
                </a:lnTo>
                <a:lnTo>
                  <a:pt x="165308" y="66560"/>
                </a:lnTo>
                <a:lnTo>
                  <a:pt x="180086" y="71325"/>
                </a:lnTo>
                <a:lnTo>
                  <a:pt x="194265" y="75310"/>
                </a:lnTo>
                <a:lnTo>
                  <a:pt x="207862" y="78606"/>
                </a:lnTo>
                <a:lnTo>
                  <a:pt x="220899" y="81303"/>
                </a:lnTo>
                <a:lnTo>
                  <a:pt x="233396" y="83490"/>
                </a:lnTo>
                <a:lnTo>
                  <a:pt x="245372" y="85259"/>
                </a:lnTo>
                <a:lnTo>
                  <a:pt x="256846" y="86699"/>
                </a:lnTo>
                <a:lnTo>
                  <a:pt x="267840" y="87900"/>
                </a:lnTo>
                <a:lnTo>
                  <a:pt x="278372" y="88953"/>
                </a:lnTo>
                <a:lnTo>
                  <a:pt x="288464" y="89948"/>
                </a:lnTo>
                <a:lnTo>
                  <a:pt x="294608" y="90586"/>
                </a:lnTo>
                <a:lnTo>
                  <a:pt x="313119" y="92433"/>
                </a:lnTo>
                <a:lnTo>
                  <a:pt x="327712" y="93902"/>
                </a:lnTo>
                <a:lnTo>
                  <a:pt x="344417" y="95587"/>
                </a:lnTo>
                <a:lnTo>
                  <a:pt x="362150" y="97378"/>
                </a:lnTo>
                <a:lnTo>
                  <a:pt x="379826" y="99165"/>
                </a:lnTo>
                <a:lnTo>
                  <a:pt x="396360" y="100838"/>
                </a:lnTo>
                <a:lnTo>
                  <a:pt x="410667" y="102287"/>
                </a:lnTo>
                <a:lnTo>
                  <a:pt x="428264" y="104069"/>
                </a:lnTo>
                <a:lnTo>
                  <a:pt x="429688" y="104214"/>
                </a:lnTo>
                <a:lnTo>
                  <a:pt x="429688" y="111028"/>
                </a:lnTo>
                <a:lnTo>
                  <a:pt x="411551" y="109593"/>
                </a:lnTo>
                <a:lnTo>
                  <a:pt x="396467" y="108397"/>
                </a:lnTo>
                <a:lnTo>
                  <a:pt x="372804" y="106502"/>
                </a:lnTo>
                <a:lnTo>
                  <a:pt x="353398" y="104904"/>
                </a:lnTo>
                <a:lnTo>
                  <a:pt x="332946" y="103164"/>
                </a:lnTo>
                <a:lnTo>
                  <a:pt x="306146" y="100842"/>
                </a:lnTo>
                <a:lnTo>
                  <a:pt x="278249" y="98409"/>
                </a:lnTo>
                <a:lnTo>
                  <a:pt x="263706" y="97089"/>
                </a:lnTo>
                <a:lnTo>
                  <a:pt x="250339" y="95775"/>
                </a:lnTo>
                <a:lnTo>
                  <a:pt x="226174" y="92896"/>
                </a:lnTo>
                <a:lnTo>
                  <a:pt x="203838" y="89223"/>
                </a:lnTo>
                <a:lnTo>
                  <a:pt x="181411" y="84207"/>
                </a:lnTo>
                <a:lnTo>
                  <a:pt x="156977" y="77302"/>
                </a:lnTo>
                <a:lnTo>
                  <a:pt x="135947" y="70510"/>
                </a:lnTo>
                <a:lnTo>
                  <a:pt x="121125" y="65610"/>
                </a:lnTo>
                <a:lnTo>
                  <a:pt x="105482" y="60406"/>
                </a:lnTo>
                <a:lnTo>
                  <a:pt x="89458" y="55050"/>
                </a:lnTo>
                <a:lnTo>
                  <a:pt x="73493" y="49693"/>
                </a:lnTo>
                <a:lnTo>
                  <a:pt x="58025" y="44488"/>
                </a:lnTo>
                <a:lnTo>
                  <a:pt x="43497" y="39587"/>
                </a:lnTo>
                <a:lnTo>
                  <a:pt x="30346" y="35141"/>
                </a:lnTo>
                <a:lnTo>
                  <a:pt x="19013" y="31304"/>
                </a:lnTo>
                <a:close/>
              </a:path>
            </a:pathLst>
          </a:custGeom>
          <a:solidFill>
            <a:srgbClr val="FDFEFE"/>
          </a:solidFill>
        </p:spPr>
        <p:txBody>
          <a:bodyPr wrap="square" lIns="0" tIns="0" rIns="0" bIns="0" rtlCol="0">
            <a:noAutofit/>
          </a:bodyPr>
          <a:lstStyle/>
          <a:p>
            <a:endParaRPr/>
          </a:p>
        </p:txBody>
      </p:sp>
      <p:sp>
        <p:nvSpPr>
          <p:cNvPr id="71" name="object 71"/>
          <p:cNvSpPr/>
          <p:nvPr/>
        </p:nvSpPr>
        <p:spPr>
          <a:xfrm>
            <a:off x="1293574" y="857722"/>
            <a:ext cx="429688" cy="82970"/>
          </a:xfrm>
          <a:custGeom>
            <a:avLst/>
            <a:gdLst/>
            <a:ahLst/>
            <a:cxnLst/>
            <a:rect l="l" t="t" r="r" b="b"/>
            <a:pathLst>
              <a:path w="429688" h="82970">
                <a:moveTo>
                  <a:pt x="18446" y="27528"/>
                </a:moveTo>
                <a:lnTo>
                  <a:pt x="8840" y="25301"/>
                </a:lnTo>
                <a:lnTo>
                  <a:pt x="2489" y="23826"/>
                </a:lnTo>
                <a:lnTo>
                  <a:pt x="12" y="23250"/>
                </a:lnTo>
                <a:lnTo>
                  <a:pt x="400" y="0"/>
                </a:lnTo>
                <a:lnTo>
                  <a:pt x="20512" y="6068"/>
                </a:lnTo>
                <a:lnTo>
                  <a:pt x="37549" y="11199"/>
                </a:lnTo>
                <a:lnTo>
                  <a:pt x="51999" y="15533"/>
                </a:lnTo>
                <a:lnTo>
                  <a:pt x="64354" y="19208"/>
                </a:lnTo>
                <a:lnTo>
                  <a:pt x="75101" y="22364"/>
                </a:lnTo>
                <a:lnTo>
                  <a:pt x="84730" y="25140"/>
                </a:lnTo>
                <a:lnTo>
                  <a:pt x="93731" y="27674"/>
                </a:lnTo>
                <a:lnTo>
                  <a:pt x="102593" y="30105"/>
                </a:lnTo>
                <a:lnTo>
                  <a:pt x="111806" y="32574"/>
                </a:lnTo>
                <a:lnTo>
                  <a:pt x="121858" y="35218"/>
                </a:lnTo>
                <a:lnTo>
                  <a:pt x="133239" y="38177"/>
                </a:lnTo>
                <a:lnTo>
                  <a:pt x="146439" y="41590"/>
                </a:lnTo>
                <a:lnTo>
                  <a:pt x="165610" y="46344"/>
                </a:lnTo>
                <a:lnTo>
                  <a:pt x="180988" y="49804"/>
                </a:lnTo>
                <a:lnTo>
                  <a:pt x="195956" y="52883"/>
                </a:lnTo>
                <a:lnTo>
                  <a:pt x="210427" y="55599"/>
                </a:lnTo>
                <a:lnTo>
                  <a:pt x="224314" y="57968"/>
                </a:lnTo>
                <a:lnTo>
                  <a:pt x="237528" y="60008"/>
                </a:lnTo>
                <a:lnTo>
                  <a:pt x="249983" y="61737"/>
                </a:lnTo>
                <a:lnTo>
                  <a:pt x="261591" y="63170"/>
                </a:lnTo>
                <a:lnTo>
                  <a:pt x="272263" y="64327"/>
                </a:lnTo>
                <a:lnTo>
                  <a:pt x="281913" y="65223"/>
                </a:lnTo>
                <a:lnTo>
                  <a:pt x="294608" y="66135"/>
                </a:lnTo>
                <a:lnTo>
                  <a:pt x="304427" y="66856"/>
                </a:lnTo>
                <a:lnTo>
                  <a:pt x="317490" y="67841"/>
                </a:lnTo>
                <a:lnTo>
                  <a:pt x="332878" y="69018"/>
                </a:lnTo>
                <a:lnTo>
                  <a:pt x="349671" y="70313"/>
                </a:lnTo>
                <a:lnTo>
                  <a:pt x="366951" y="71653"/>
                </a:lnTo>
                <a:lnTo>
                  <a:pt x="383798" y="72965"/>
                </a:lnTo>
                <a:lnTo>
                  <a:pt x="399293" y="74174"/>
                </a:lnTo>
                <a:lnTo>
                  <a:pt x="412517" y="75209"/>
                </a:lnTo>
                <a:lnTo>
                  <a:pt x="422551" y="75996"/>
                </a:lnTo>
                <a:lnTo>
                  <a:pt x="428475" y="76461"/>
                </a:lnTo>
                <a:lnTo>
                  <a:pt x="429688" y="76557"/>
                </a:lnTo>
                <a:lnTo>
                  <a:pt x="429688" y="82970"/>
                </a:lnTo>
                <a:lnTo>
                  <a:pt x="414183" y="81943"/>
                </a:lnTo>
                <a:lnTo>
                  <a:pt x="401190" y="81081"/>
                </a:lnTo>
                <a:lnTo>
                  <a:pt x="390044" y="80339"/>
                </a:lnTo>
                <a:lnTo>
                  <a:pt x="380079" y="79672"/>
                </a:lnTo>
                <a:lnTo>
                  <a:pt x="370631" y="79034"/>
                </a:lnTo>
                <a:lnTo>
                  <a:pt x="361034" y="78380"/>
                </a:lnTo>
                <a:lnTo>
                  <a:pt x="350624" y="77665"/>
                </a:lnTo>
                <a:lnTo>
                  <a:pt x="338735" y="76843"/>
                </a:lnTo>
                <a:lnTo>
                  <a:pt x="324703" y="75870"/>
                </a:lnTo>
                <a:lnTo>
                  <a:pt x="307863" y="74700"/>
                </a:lnTo>
                <a:lnTo>
                  <a:pt x="294208" y="73751"/>
                </a:lnTo>
                <a:lnTo>
                  <a:pt x="278648" y="72683"/>
                </a:lnTo>
                <a:lnTo>
                  <a:pt x="263640" y="71570"/>
                </a:lnTo>
                <a:lnTo>
                  <a:pt x="249187" y="70405"/>
                </a:lnTo>
                <a:lnTo>
                  <a:pt x="235292" y="69179"/>
                </a:lnTo>
                <a:lnTo>
                  <a:pt x="221959" y="67884"/>
                </a:lnTo>
                <a:lnTo>
                  <a:pt x="209191" y="66514"/>
                </a:lnTo>
                <a:lnTo>
                  <a:pt x="196990" y="65058"/>
                </a:lnTo>
                <a:lnTo>
                  <a:pt x="185360" y="63511"/>
                </a:lnTo>
                <a:lnTo>
                  <a:pt x="174305" y="61863"/>
                </a:lnTo>
                <a:lnTo>
                  <a:pt x="163827" y="60106"/>
                </a:lnTo>
                <a:lnTo>
                  <a:pt x="153930" y="58234"/>
                </a:lnTo>
                <a:lnTo>
                  <a:pt x="138392" y="54896"/>
                </a:lnTo>
                <a:lnTo>
                  <a:pt x="124972" y="51911"/>
                </a:lnTo>
                <a:lnTo>
                  <a:pt x="109868" y="48509"/>
                </a:lnTo>
                <a:lnTo>
                  <a:pt x="93697" y="44836"/>
                </a:lnTo>
                <a:lnTo>
                  <a:pt x="77076" y="41039"/>
                </a:lnTo>
                <a:lnTo>
                  <a:pt x="60622" y="37263"/>
                </a:lnTo>
                <a:lnTo>
                  <a:pt x="44955" y="33656"/>
                </a:lnTo>
                <a:lnTo>
                  <a:pt x="30690" y="30362"/>
                </a:lnTo>
                <a:lnTo>
                  <a:pt x="18446" y="27528"/>
                </a:lnTo>
                <a:close/>
              </a:path>
            </a:pathLst>
          </a:custGeom>
          <a:solidFill>
            <a:srgbClr val="FDFEFE"/>
          </a:solidFill>
        </p:spPr>
        <p:txBody>
          <a:bodyPr wrap="square" lIns="0" tIns="0" rIns="0" bIns="0" rtlCol="0">
            <a:noAutofit/>
          </a:bodyPr>
          <a:lstStyle/>
          <a:p>
            <a:endParaRPr/>
          </a:p>
        </p:txBody>
      </p:sp>
      <p:sp>
        <p:nvSpPr>
          <p:cNvPr id="72" name="object 72"/>
          <p:cNvSpPr/>
          <p:nvPr/>
        </p:nvSpPr>
        <p:spPr>
          <a:xfrm>
            <a:off x="1293574" y="913436"/>
            <a:ext cx="430088" cy="56115"/>
          </a:xfrm>
          <a:custGeom>
            <a:avLst/>
            <a:gdLst/>
            <a:ahLst/>
            <a:cxnLst/>
            <a:rect l="l" t="t" r="r" b="b"/>
            <a:pathLst>
              <a:path w="430088" h="56115">
                <a:moveTo>
                  <a:pt x="16849" y="2869"/>
                </a:moveTo>
                <a:lnTo>
                  <a:pt x="31167" y="5305"/>
                </a:lnTo>
                <a:lnTo>
                  <a:pt x="43477" y="7394"/>
                </a:lnTo>
                <a:lnTo>
                  <a:pt x="54305" y="9224"/>
                </a:lnTo>
                <a:lnTo>
                  <a:pt x="64176" y="10881"/>
                </a:lnTo>
                <a:lnTo>
                  <a:pt x="73616" y="12452"/>
                </a:lnTo>
                <a:lnTo>
                  <a:pt x="83148" y="14025"/>
                </a:lnTo>
                <a:lnTo>
                  <a:pt x="93299" y="15687"/>
                </a:lnTo>
                <a:lnTo>
                  <a:pt x="104593" y="17524"/>
                </a:lnTo>
                <a:lnTo>
                  <a:pt x="117555" y="19624"/>
                </a:lnTo>
                <a:lnTo>
                  <a:pt x="132712" y="22074"/>
                </a:lnTo>
                <a:lnTo>
                  <a:pt x="149909" y="24851"/>
                </a:lnTo>
                <a:lnTo>
                  <a:pt x="165470" y="27195"/>
                </a:lnTo>
                <a:lnTo>
                  <a:pt x="181607" y="29383"/>
                </a:lnTo>
                <a:lnTo>
                  <a:pt x="197958" y="31404"/>
                </a:lnTo>
                <a:lnTo>
                  <a:pt x="214161" y="33249"/>
                </a:lnTo>
                <a:lnTo>
                  <a:pt x="229852" y="34908"/>
                </a:lnTo>
                <a:lnTo>
                  <a:pt x="244670" y="36371"/>
                </a:lnTo>
                <a:lnTo>
                  <a:pt x="258253" y="37629"/>
                </a:lnTo>
                <a:lnTo>
                  <a:pt x="270236" y="38672"/>
                </a:lnTo>
                <a:lnTo>
                  <a:pt x="280259" y="39490"/>
                </a:lnTo>
                <a:lnTo>
                  <a:pt x="292971" y="40414"/>
                </a:lnTo>
                <a:lnTo>
                  <a:pt x="294208" y="40483"/>
                </a:lnTo>
                <a:lnTo>
                  <a:pt x="299470" y="40791"/>
                </a:lnTo>
                <a:lnTo>
                  <a:pt x="309745" y="41437"/>
                </a:lnTo>
                <a:lnTo>
                  <a:pt x="323834" y="42342"/>
                </a:lnTo>
                <a:lnTo>
                  <a:pt x="340536" y="43425"/>
                </a:lnTo>
                <a:lnTo>
                  <a:pt x="358652" y="44607"/>
                </a:lnTo>
                <a:lnTo>
                  <a:pt x="376981" y="45807"/>
                </a:lnTo>
                <a:lnTo>
                  <a:pt x="394323" y="46945"/>
                </a:lnTo>
                <a:lnTo>
                  <a:pt x="409479" y="47942"/>
                </a:lnTo>
                <a:lnTo>
                  <a:pt x="421248" y="48718"/>
                </a:lnTo>
                <a:lnTo>
                  <a:pt x="428431" y="49191"/>
                </a:lnTo>
                <a:lnTo>
                  <a:pt x="430088" y="49301"/>
                </a:lnTo>
                <a:lnTo>
                  <a:pt x="430088" y="56115"/>
                </a:lnTo>
                <a:lnTo>
                  <a:pt x="409220" y="54990"/>
                </a:lnTo>
                <a:lnTo>
                  <a:pt x="391962" y="54060"/>
                </a:lnTo>
                <a:lnTo>
                  <a:pt x="377652" y="53290"/>
                </a:lnTo>
                <a:lnTo>
                  <a:pt x="365627" y="52645"/>
                </a:lnTo>
                <a:lnTo>
                  <a:pt x="355225" y="52089"/>
                </a:lnTo>
                <a:lnTo>
                  <a:pt x="345782" y="51589"/>
                </a:lnTo>
                <a:lnTo>
                  <a:pt x="336636" y="51107"/>
                </a:lnTo>
                <a:lnTo>
                  <a:pt x="327124" y="50609"/>
                </a:lnTo>
                <a:lnTo>
                  <a:pt x="316583" y="50061"/>
                </a:lnTo>
                <a:lnTo>
                  <a:pt x="304350" y="49426"/>
                </a:lnTo>
                <a:lnTo>
                  <a:pt x="294208" y="48900"/>
                </a:lnTo>
                <a:lnTo>
                  <a:pt x="279384" y="48058"/>
                </a:lnTo>
                <a:lnTo>
                  <a:pt x="264675" y="47215"/>
                </a:lnTo>
                <a:lnTo>
                  <a:pt x="250174" y="46373"/>
                </a:lnTo>
                <a:lnTo>
                  <a:pt x="235978" y="45530"/>
                </a:lnTo>
                <a:lnTo>
                  <a:pt x="222182" y="44688"/>
                </a:lnTo>
                <a:lnTo>
                  <a:pt x="208880" y="43845"/>
                </a:lnTo>
                <a:lnTo>
                  <a:pt x="196169" y="43003"/>
                </a:lnTo>
                <a:lnTo>
                  <a:pt x="184143" y="42160"/>
                </a:lnTo>
                <a:lnTo>
                  <a:pt x="172898" y="41318"/>
                </a:lnTo>
                <a:lnTo>
                  <a:pt x="162530" y="40475"/>
                </a:lnTo>
                <a:lnTo>
                  <a:pt x="153132" y="39633"/>
                </a:lnTo>
                <a:lnTo>
                  <a:pt x="131346" y="37409"/>
                </a:lnTo>
                <a:lnTo>
                  <a:pt x="113200" y="35478"/>
                </a:lnTo>
                <a:lnTo>
                  <a:pt x="95375" y="33532"/>
                </a:lnTo>
                <a:lnTo>
                  <a:pt x="78179" y="31612"/>
                </a:lnTo>
                <a:lnTo>
                  <a:pt x="61918" y="29764"/>
                </a:lnTo>
                <a:lnTo>
                  <a:pt x="46899" y="28029"/>
                </a:lnTo>
                <a:lnTo>
                  <a:pt x="33429" y="26453"/>
                </a:lnTo>
                <a:lnTo>
                  <a:pt x="21813" y="25077"/>
                </a:lnTo>
                <a:lnTo>
                  <a:pt x="12360" y="23945"/>
                </a:lnTo>
                <a:lnTo>
                  <a:pt x="1166" y="22589"/>
                </a:lnTo>
                <a:lnTo>
                  <a:pt x="0" y="22446"/>
                </a:lnTo>
                <a:lnTo>
                  <a:pt x="0" y="0"/>
                </a:lnTo>
                <a:lnTo>
                  <a:pt x="16849" y="2869"/>
                </a:lnTo>
                <a:close/>
              </a:path>
            </a:pathLst>
          </a:custGeom>
          <a:solidFill>
            <a:srgbClr val="FDFEFE"/>
          </a:solidFill>
        </p:spPr>
        <p:txBody>
          <a:bodyPr wrap="square" lIns="0" tIns="0" rIns="0" bIns="0" rtlCol="0">
            <a:noAutofit/>
          </a:bodyPr>
          <a:lstStyle/>
          <a:p>
            <a:endParaRPr/>
          </a:p>
        </p:txBody>
      </p:sp>
      <p:sp>
        <p:nvSpPr>
          <p:cNvPr id="73" name="object 73"/>
          <p:cNvSpPr/>
          <p:nvPr/>
        </p:nvSpPr>
        <p:spPr>
          <a:xfrm>
            <a:off x="1293975" y="971155"/>
            <a:ext cx="429688" cy="22045"/>
          </a:xfrm>
          <a:custGeom>
            <a:avLst/>
            <a:gdLst/>
            <a:ahLst/>
            <a:cxnLst/>
            <a:rect l="l" t="t" r="r" b="b"/>
            <a:pathLst>
              <a:path w="429688" h="22045">
                <a:moveTo>
                  <a:pt x="429688" y="22045"/>
                </a:moveTo>
                <a:lnTo>
                  <a:pt x="0" y="21644"/>
                </a:lnTo>
                <a:lnTo>
                  <a:pt x="0" y="0"/>
                </a:lnTo>
                <a:lnTo>
                  <a:pt x="26810" y="937"/>
                </a:lnTo>
                <a:lnTo>
                  <a:pt x="49212" y="1718"/>
                </a:lnTo>
                <a:lnTo>
                  <a:pt x="67754" y="2362"/>
                </a:lnTo>
                <a:lnTo>
                  <a:pt x="82985" y="2885"/>
                </a:lnTo>
                <a:lnTo>
                  <a:pt x="95454" y="3305"/>
                </a:lnTo>
                <a:lnTo>
                  <a:pt x="105710" y="3640"/>
                </a:lnTo>
                <a:lnTo>
                  <a:pt x="114302" y="3908"/>
                </a:lnTo>
                <a:lnTo>
                  <a:pt x="121779" y="4127"/>
                </a:lnTo>
                <a:lnTo>
                  <a:pt x="128689" y="4313"/>
                </a:lnTo>
                <a:lnTo>
                  <a:pt x="135583" y="4485"/>
                </a:lnTo>
                <a:lnTo>
                  <a:pt x="143008" y="4660"/>
                </a:lnTo>
                <a:lnTo>
                  <a:pt x="149509" y="4809"/>
                </a:lnTo>
                <a:lnTo>
                  <a:pt x="156261" y="4993"/>
                </a:lnTo>
                <a:lnTo>
                  <a:pt x="165827" y="5296"/>
                </a:lnTo>
                <a:lnTo>
                  <a:pt x="177867" y="5703"/>
                </a:lnTo>
                <a:lnTo>
                  <a:pt x="192038" y="6201"/>
                </a:lnTo>
                <a:lnTo>
                  <a:pt x="207998" y="6776"/>
                </a:lnTo>
                <a:lnTo>
                  <a:pt x="225406" y="7414"/>
                </a:lnTo>
                <a:lnTo>
                  <a:pt x="243919" y="8101"/>
                </a:lnTo>
                <a:lnTo>
                  <a:pt x="263196" y="8824"/>
                </a:lnTo>
                <a:lnTo>
                  <a:pt x="282896" y="9568"/>
                </a:lnTo>
                <a:lnTo>
                  <a:pt x="302675" y="10321"/>
                </a:lnTo>
                <a:lnTo>
                  <a:pt x="322193" y="11067"/>
                </a:lnTo>
                <a:lnTo>
                  <a:pt x="341108" y="11793"/>
                </a:lnTo>
                <a:lnTo>
                  <a:pt x="359077" y="12486"/>
                </a:lnTo>
                <a:lnTo>
                  <a:pt x="375760" y="13131"/>
                </a:lnTo>
                <a:lnTo>
                  <a:pt x="390814" y="13715"/>
                </a:lnTo>
                <a:lnTo>
                  <a:pt x="403897" y="14224"/>
                </a:lnTo>
                <a:lnTo>
                  <a:pt x="414668" y="14644"/>
                </a:lnTo>
                <a:lnTo>
                  <a:pt x="427905" y="15161"/>
                </a:lnTo>
                <a:lnTo>
                  <a:pt x="429688" y="15231"/>
                </a:lnTo>
                <a:lnTo>
                  <a:pt x="429688" y="22045"/>
                </a:lnTo>
                <a:close/>
              </a:path>
            </a:pathLst>
          </a:custGeom>
          <a:solidFill>
            <a:srgbClr val="FDFEFE"/>
          </a:solidFill>
        </p:spPr>
        <p:txBody>
          <a:bodyPr wrap="square" lIns="0" tIns="0" rIns="0" bIns="0" rtlCol="0">
            <a:noAutofit/>
          </a:bodyPr>
          <a:lstStyle/>
          <a:p>
            <a:endParaRPr/>
          </a:p>
        </p:txBody>
      </p:sp>
      <p:sp>
        <p:nvSpPr>
          <p:cNvPr id="74" name="object 74"/>
          <p:cNvSpPr/>
          <p:nvPr/>
        </p:nvSpPr>
        <p:spPr>
          <a:xfrm>
            <a:off x="633009" y="1031278"/>
            <a:ext cx="39682" cy="63730"/>
          </a:xfrm>
          <a:custGeom>
            <a:avLst/>
            <a:gdLst/>
            <a:ahLst/>
            <a:cxnLst/>
            <a:rect l="l" t="t" r="r" b="b"/>
            <a:pathLst>
              <a:path w="39682" h="63730">
                <a:moveTo>
                  <a:pt x="10822" y="9619"/>
                </a:moveTo>
                <a:lnTo>
                  <a:pt x="10822" y="26053"/>
                </a:lnTo>
                <a:lnTo>
                  <a:pt x="35272" y="26053"/>
                </a:lnTo>
                <a:lnTo>
                  <a:pt x="36074" y="26454"/>
                </a:lnTo>
                <a:lnTo>
                  <a:pt x="36074" y="34871"/>
                </a:lnTo>
                <a:lnTo>
                  <a:pt x="35673" y="35272"/>
                </a:lnTo>
                <a:lnTo>
                  <a:pt x="10822" y="35272"/>
                </a:lnTo>
                <a:lnTo>
                  <a:pt x="10822" y="54511"/>
                </a:lnTo>
                <a:lnTo>
                  <a:pt x="38880" y="54511"/>
                </a:lnTo>
                <a:lnTo>
                  <a:pt x="39682" y="54912"/>
                </a:lnTo>
                <a:lnTo>
                  <a:pt x="39682" y="63330"/>
                </a:lnTo>
                <a:lnTo>
                  <a:pt x="39281" y="63730"/>
                </a:lnTo>
                <a:lnTo>
                  <a:pt x="400" y="63730"/>
                </a:lnTo>
                <a:lnTo>
                  <a:pt x="0" y="63330"/>
                </a:lnTo>
                <a:lnTo>
                  <a:pt x="0" y="801"/>
                </a:lnTo>
                <a:lnTo>
                  <a:pt x="400" y="0"/>
                </a:lnTo>
                <a:lnTo>
                  <a:pt x="38479" y="0"/>
                </a:lnTo>
                <a:lnTo>
                  <a:pt x="39281" y="801"/>
                </a:lnTo>
                <a:lnTo>
                  <a:pt x="39281" y="8818"/>
                </a:lnTo>
                <a:lnTo>
                  <a:pt x="38479" y="9619"/>
                </a:lnTo>
                <a:lnTo>
                  <a:pt x="10822" y="9619"/>
                </a:lnTo>
                <a:close/>
              </a:path>
            </a:pathLst>
          </a:custGeom>
          <a:solidFill>
            <a:srgbClr val="515252"/>
          </a:solidFill>
        </p:spPr>
        <p:txBody>
          <a:bodyPr wrap="square" lIns="0" tIns="0" rIns="0" bIns="0" rtlCol="0">
            <a:noAutofit/>
          </a:bodyPr>
          <a:lstStyle/>
          <a:p>
            <a:endParaRPr/>
          </a:p>
        </p:txBody>
      </p:sp>
      <p:sp>
        <p:nvSpPr>
          <p:cNvPr id="75" name="object 75"/>
          <p:cNvSpPr/>
          <p:nvPr/>
        </p:nvSpPr>
        <p:spPr>
          <a:xfrm>
            <a:off x="677901" y="1048113"/>
            <a:ext cx="41285" cy="47697"/>
          </a:xfrm>
          <a:custGeom>
            <a:avLst/>
            <a:gdLst/>
            <a:ahLst/>
            <a:cxnLst/>
            <a:rect l="l" t="t" r="r" b="b"/>
            <a:pathLst>
              <a:path w="41285" h="47697">
                <a:moveTo>
                  <a:pt x="30863" y="46896"/>
                </a:moveTo>
                <a:lnTo>
                  <a:pt x="30863" y="42086"/>
                </a:lnTo>
                <a:lnTo>
                  <a:pt x="30462" y="42086"/>
                </a:lnTo>
                <a:lnTo>
                  <a:pt x="26855" y="44892"/>
                </a:lnTo>
                <a:lnTo>
                  <a:pt x="20041" y="47697"/>
                </a:lnTo>
                <a:lnTo>
                  <a:pt x="1202" y="47697"/>
                </a:lnTo>
                <a:lnTo>
                  <a:pt x="0" y="40082"/>
                </a:lnTo>
                <a:lnTo>
                  <a:pt x="0" y="801"/>
                </a:lnTo>
                <a:lnTo>
                  <a:pt x="400" y="0"/>
                </a:lnTo>
                <a:lnTo>
                  <a:pt x="10020" y="0"/>
                </a:lnTo>
                <a:lnTo>
                  <a:pt x="10822" y="400"/>
                </a:lnTo>
                <a:lnTo>
                  <a:pt x="10822" y="34470"/>
                </a:lnTo>
                <a:lnTo>
                  <a:pt x="11624" y="38078"/>
                </a:lnTo>
                <a:lnTo>
                  <a:pt x="21644" y="38078"/>
                </a:lnTo>
                <a:lnTo>
                  <a:pt x="28057" y="35272"/>
                </a:lnTo>
                <a:lnTo>
                  <a:pt x="30863" y="34069"/>
                </a:lnTo>
                <a:lnTo>
                  <a:pt x="30863" y="0"/>
                </a:lnTo>
                <a:lnTo>
                  <a:pt x="40884" y="0"/>
                </a:lnTo>
                <a:lnTo>
                  <a:pt x="41285" y="400"/>
                </a:lnTo>
                <a:lnTo>
                  <a:pt x="41285" y="46495"/>
                </a:lnTo>
                <a:lnTo>
                  <a:pt x="40884" y="46896"/>
                </a:lnTo>
                <a:lnTo>
                  <a:pt x="30863" y="46896"/>
                </a:lnTo>
                <a:close/>
              </a:path>
            </a:pathLst>
          </a:custGeom>
          <a:solidFill>
            <a:srgbClr val="515252"/>
          </a:solidFill>
        </p:spPr>
        <p:txBody>
          <a:bodyPr wrap="square" lIns="0" tIns="0" rIns="0" bIns="0" rtlCol="0">
            <a:noAutofit/>
          </a:bodyPr>
          <a:lstStyle/>
          <a:p>
            <a:endParaRPr/>
          </a:p>
        </p:txBody>
      </p:sp>
      <p:sp>
        <p:nvSpPr>
          <p:cNvPr id="76" name="object 76"/>
          <p:cNvSpPr/>
          <p:nvPr/>
        </p:nvSpPr>
        <p:spPr>
          <a:xfrm>
            <a:off x="727203" y="1047311"/>
            <a:ext cx="28057" cy="47697"/>
          </a:xfrm>
          <a:custGeom>
            <a:avLst/>
            <a:gdLst/>
            <a:ahLst/>
            <a:cxnLst/>
            <a:rect l="l" t="t" r="r" b="b"/>
            <a:pathLst>
              <a:path w="28057" h="47697">
                <a:moveTo>
                  <a:pt x="0" y="2404"/>
                </a:moveTo>
                <a:lnTo>
                  <a:pt x="0" y="1202"/>
                </a:lnTo>
                <a:lnTo>
                  <a:pt x="400" y="801"/>
                </a:lnTo>
                <a:lnTo>
                  <a:pt x="10020" y="801"/>
                </a:lnTo>
                <a:lnTo>
                  <a:pt x="10421" y="1603"/>
                </a:lnTo>
                <a:lnTo>
                  <a:pt x="10421" y="6813"/>
                </a:lnTo>
                <a:lnTo>
                  <a:pt x="10822" y="7214"/>
                </a:lnTo>
                <a:lnTo>
                  <a:pt x="13628" y="4409"/>
                </a:lnTo>
                <a:lnTo>
                  <a:pt x="20442" y="1202"/>
                </a:lnTo>
                <a:lnTo>
                  <a:pt x="24851" y="0"/>
                </a:lnTo>
                <a:lnTo>
                  <a:pt x="27256" y="0"/>
                </a:lnTo>
                <a:lnTo>
                  <a:pt x="27256" y="2004"/>
                </a:lnTo>
                <a:lnTo>
                  <a:pt x="28057" y="8417"/>
                </a:lnTo>
                <a:lnTo>
                  <a:pt x="28057" y="10020"/>
                </a:lnTo>
                <a:lnTo>
                  <a:pt x="26053" y="10421"/>
                </a:lnTo>
                <a:lnTo>
                  <a:pt x="20843" y="11623"/>
                </a:lnTo>
                <a:lnTo>
                  <a:pt x="14028" y="13627"/>
                </a:lnTo>
                <a:lnTo>
                  <a:pt x="10421" y="14830"/>
                </a:lnTo>
                <a:lnTo>
                  <a:pt x="10421" y="47297"/>
                </a:lnTo>
                <a:lnTo>
                  <a:pt x="10020" y="47697"/>
                </a:lnTo>
                <a:lnTo>
                  <a:pt x="400" y="47697"/>
                </a:lnTo>
                <a:lnTo>
                  <a:pt x="0" y="47297"/>
                </a:lnTo>
                <a:lnTo>
                  <a:pt x="0" y="2404"/>
                </a:lnTo>
                <a:close/>
              </a:path>
            </a:pathLst>
          </a:custGeom>
          <a:solidFill>
            <a:srgbClr val="515252"/>
          </a:solidFill>
        </p:spPr>
        <p:txBody>
          <a:bodyPr wrap="square" lIns="0" tIns="0" rIns="0" bIns="0" rtlCol="0">
            <a:noAutofit/>
          </a:bodyPr>
          <a:lstStyle/>
          <a:p>
            <a:endParaRPr/>
          </a:p>
        </p:txBody>
      </p:sp>
      <p:sp>
        <p:nvSpPr>
          <p:cNvPr id="77" name="object 77"/>
          <p:cNvSpPr/>
          <p:nvPr/>
        </p:nvSpPr>
        <p:spPr>
          <a:xfrm>
            <a:off x="762722" y="1046910"/>
            <a:ext cx="36630" cy="48900"/>
          </a:xfrm>
          <a:custGeom>
            <a:avLst/>
            <a:gdLst/>
            <a:ahLst/>
            <a:cxnLst/>
            <a:rect l="l" t="t" r="r" b="b"/>
            <a:pathLst>
              <a:path w="36630" h="48900">
                <a:moveTo>
                  <a:pt x="7369" y="39681"/>
                </a:moveTo>
                <a:lnTo>
                  <a:pt x="24204" y="39681"/>
                </a:lnTo>
                <a:lnTo>
                  <a:pt x="25807" y="34871"/>
                </a:lnTo>
                <a:lnTo>
                  <a:pt x="25807" y="14429"/>
                </a:lnTo>
                <a:lnTo>
                  <a:pt x="24204" y="9218"/>
                </a:lnTo>
                <a:lnTo>
                  <a:pt x="7369" y="9218"/>
                </a:lnTo>
                <a:lnTo>
                  <a:pt x="6357" y="1544"/>
                </a:lnTo>
                <a:lnTo>
                  <a:pt x="15386" y="0"/>
                </a:lnTo>
                <a:lnTo>
                  <a:pt x="30901" y="5019"/>
                </a:lnTo>
                <a:lnTo>
                  <a:pt x="36189" y="16796"/>
                </a:lnTo>
                <a:lnTo>
                  <a:pt x="36630" y="24049"/>
                </a:lnTo>
                <a:lnTo>
                  <a:pt x="35052" y="37102"/>
                </a:lnTo>
                <a:lnTo>
                  <a:pt x="26182" y="46997"/>
                </a:lnTo>
                <a:lnTo>
                  <a:pt x="15386" y="48900"/>
                </a:lnTo>
                <a:lnTo>
                  <a:pt x="0" y="43404"/>
                </a:lnTo>
                <a:lnTo>
                  <a:pt x="5766" y="34871"/>
                </a:lnTo>
                <a:lnTo>
                  <a:pt x="7369" y="39681"/>
                </a:lnTo>
                <a:close/>
              </a:path>
            </a:pathLst>
          </a:custGeom>
          <a:solidFill>
            <a:srgbClr val="515252"/>
          </a:solidFill>
        </p:spPr>
        <p:txBody>
          <a:bodyPr wrap="square" lIns="0" tIns="0" rIns="0" bIns="0" rtlCol="0">
            <a:noAutofit/>
          </a:bodyPr>
          <a:lstStyle/>
          <a:p>
            <a:endParaRPr/>
          </a:p>
        </p:txBody>
      </p:sp>
      <p:sp>
        <p:nvSpPr>
          <p:cNvPr id="78" name="object 78"/>
          <p:cNvSpPr/>
          <p:nvPr/>
        </p:nvSpPr>
        <p:spPr>
          <a:xfrm>
            <a:off x="757666" y="1048455"/>
            <a:ext cx="12425" cy="41860"/>
          </a:xfrm>
          <a:custGeom>
            <a:avLst/>
            <a:gdLst/>
            <a:ahLst/>
            <a:cxnLst/>
            <a:rect l="l" t="t" r="r" b="b"/>
            <a:pathLst>
              <a:path w="12425" h="41860">
                <a:moveTo>
                  <a:pt x="10822" y="12885"/>
                </a:moveTo>
                <a:lnTo>
                  <a:pt x="10822" y="33327"/>
                </a:lnTo>
                <a:lnTo>
                  <a:pt x="5055" y="41860"/>
                </a:lnTo>
                <a:lnTo>
                  <a:pt x="317" y="29610"/>
                </a:lnTo>
                <a:lnTo>
                  <a:pt x="0" y="22505"/>
                </a:lnTo>
                <a:lnTo>
                  <a:pt x="1913" y="9983"/>
                </a:lnTo>
                <a:lnTo>
                  <a:pt x="11413" y="0"/>
                </a:lnTo>
                <a:lnTo>
                  <a:pt x="12425" y="7674"/>
                </a:lnTo>
                <a:lnTo>
                  <a:pt x="10822" y="12885"/>
                </a:lnTo>
                <a:close/>
              </a:path>
            </a:pathLst>
          </a:custGeom>
          <a:solidFill>
            <a:srgbClr val="515252"/>
          </a:solidFill>
        </p:spPr>
        <p:txBody>
          <a:bodyPr wrap="square" lIns="0" tIns="0" rIns="0" bIns="0" rtlCol="0">
            <a:noAutofit/>
          </a:bodyPr>
          <a:lstStyle/>
          <a:p>
            <a:endParaRPr/>
          </a:p>
        </p:txBody>
      </p:sp>
      <p:sp>
        <p:nvSpPr>
          <p:cNvPr id="79" name="object 79"/>
          <p:cNvSpPr/>
          <p:nvPr/>
        </p:nvSpPr>
        <p:spPr>
          <a:xfrm>
            <a:off x="804964" y="1047311"/>
            <a:ext cx="41686" cy="65334"/>
          </a:xfrm>
          <a:custGeom>
            <a:avLst/>
            <a:gdLst/>
            <a:ahLst/>
            <a:cxnLst/>
            <a:rect l="l" t="t" r="r" b="b"/>
            <a:pathLst>
              <a:path w="41686" h="65334">
                <a:moveTo>
                  <a:pt x="39191" y="39649"/>
                </a:moveTo>
                <a:lnTo>
                  <a:pt x="29745" y="47620"/>
                </a:lnTo>
                <a:lnTo>
                  <a:pt x="22446" y="48499"/>
                </a:lnTo>
                <a:lnTo>
                  <a:pt x="19239" y="48499"/>
                </a:lnTo>
                <a:lnTo>
                  <a:pt x="14830" y="48098"/>
                </a:lnTo>
                <a:lnTo>
                  <a:pt x="10421" y="46495"/>
                </a:lnTo>
                <a:lnTo>
                  <a:pt x="10421" y="64532"/>
                </a:lnTo>
                <a:lnTo>
                  <a:pt x="10020" y="65334"/>
                </a:lnTo>
                <a:lnTo>
                  <a:pt x="0" y="65334"/>
                </a:lnTo>
                <a:lnTo>
                  <a:pt x="0" y="1202"/>
                </a:lnTo>
                <a:lnTo>
                  <a:pt x="400" y="801"/>
                </a:lnTo>
                <a:lnTo>
                  <a:pt x="10020" y="801"/>
                </a:lnTo>
                <a:lnTo>
                  <a:pt x="10421" y="1603"/>
                </a:lnTo>
                <a:lnTo>
                  <a:pt x="10421" y="5611"/>
                </a:lnTo>
                <a:lnTo>
                  <a:pt x="14028" y="3206"/>
                </a:lnTo>
                <a:lnTo>
                  <a:pt x="13227" y="12425"/>
                </a:lnTo>
                <a:lnTo>
                  <a:pt x="10421" y="14028"/>
                </a:lnTo>
                <a:lnTo>
                  <a:pt x="10421" y="38078"/>
                </a:lnTo>
                <a:lnTo>
                  <a:pt x="14830" y="39280"/>
                </a:lnTo>
                <a:lnTo>
                  <a:pt x="18037" y="39681"/>
                </a:lnTo>
                <a:lnTo>
                  <a:pt x="28458" y="39681"/>
                </a:lnTo>
                <a:lnTo>
                  <a:pt x="30863" y="36074"/>
                </a:lnTo>
                <a:lnTo>
                  <a:pt x="30863" y="11623"/>
                </a:lnTo>
                <a:lnTo>
                  <a:pt x="28458" y="9619"/>
                </a:lnTo>
                <a:lnTo>
                  <a:pt x="25653" y="0"/>
                </a:lnTo>
                <a:lnTo>
                  <a:pt x="37532" y="5163"/>
                </a:lnTo>
                <a:lnTo>
                  <a:pt x="41533" y="19022"/>
                </a:lnTo>
                <a:lnTo>
                  <a:pt x="41686" y="24049"/>
                </a:lnTo>
                <a:lnTo>
                  <a:pt x="39191" y="39649"/>
                </a:lnTo>
                <a:close/>
              </a:path>
            </a:pathLst>
          </a:custGeom>
          <a:solidFill>
            <a:srgbClr val="515252"/>
          </a:solidFill>
        </p:spPr>
        <p:txBody>
          <a:bodyPr wrap="square" lIns="0" tIns="0" rIns="0" bIns="0" rtlCol="0">
            <a:noAutofit/>
          </a:bodyPr>
          <a:lstStyle/>
          <a:p>
            <a:endParaRPr/>
          </a:p>
        </p:txBody>
      </p:sp>
      <p:sp>
        <p:nvSpPr>
          <p:cNvPr id="80" name="object 80"/>
          <p:cNvSpPr/>
          <p:nvPr/>
        </p:nvSpPr>
        <p:spPr>
          <a:xfrm>
            <a:off x="818191" y="1047311"/>
            <a:ext cx="15231" cy="12425"/>
          </a:xfrm>
          <a:custGeom>
            <a:avLst/>
            <a:gdLst/>
            <a:ahLst/>
            <a:cxnLst/>
            <a:rect l="l" t="t" r="r" b="b"/>
            <a:pathLst>
              <a:path w="15231" h="12425">
                <a:moveTo>
                  <a:pt x="0" y="12425"/>
                </a:moveTo>
                <a:lnTo>
                  <a:pt x="801" y="3206"/>
                </a:lnTo>
                <a:lnTo>
                  <a:pt x="6814" y="0"/>
                </a:lnTo>
                <a:lnTo>
                  <a:pt x="12425" y="0"/>
                </a:lnTo>
                <a:lnTo>
                  <a:pt x="15231" y="9619"/>
                </a:lnTo>
                <a:lnTo>
                  <a:pt x="6012" y="9619"/>
                </a:lnTo>
                <a:lnTo>
                  <a:pt x="0" y="12425"/>
                </a:lnTo>
                <a:close/>
              </a:path>
            </a:pathLst>
          </a:custGeom>
          <a:solidFill>
            <a:srgbClr val="515252"/>
          </a:solidFill>
        </p:spPr>
        <p:txBody>
          <a:bodyPr wrap="square" lIns="0" tIns="0" rIns="0" bIns="0" rtlCol="0">
            <a:noAutofit/>
          </a:bodyPr>
          <a:lstStyle/>
          <a:p>
            <a:endParaRPr/>
          </a:p>
        </p:txBody>
      </p:sp>
      <p:sp>
        <p:nvSpPr>
          <p:cNvPr id="81" name="object 81"/>
          <p:cNvSpPr/>
          <p:nvPr/>
        </p:nvSpPr>
        <p:spPr>
          <a:xfrm>
            <a:off x="852262" y="1046911"/>
            <a:ext cx="41285" cy="48900"/>
          </a:xfrm>
          <a:custGeom>
            <a:avLst/>
            <a:gdLst/>
            <a:ahLst/>
            <a:cxnLst/>
            <a:rect l="l" t="t" r="r" b="b"/>
            <a:pathLst>
              <a:path w="41285" h="48900">
                <a:moveTo>
                  <a:pt x="1710" y="12294"/>
                </a:moveTo>
                <a:lnTo>
                  <a:pt x="10685" y="1874"/>
                </a:lnTo>
                <a:lnTo>
                  <a:pt x="13227" y="8818"/>
                </a:lnTo>
                <a:lnTo>
                  <a:pt x="11624" y="13227"/>
                </a:lnTo>
                <a:lnTo>
                  <a:pt x="10822" y="20441"/>
                </a:lnTo>
                <a:lnTo>
                  <a:pt x="30062" y="20441"/>
                </a:lnTo>
                <a:lnTo>
                  <a:pt x="30062" y="14429"/>
                </a:lnTo>
                <a:lnTo>
                  <a:pt x="28458" y="8818"/>
                </a:lnTo>
                <a:lnTo>
                  <a:pt x="20442" y="8818"/>
                </a:lnTo>
                <a:lnTo>
                  <a:pt x="20442" y="0"/>
                </a:lnTo>
                <a:lnTo>
                  <a:pt x="35625" y="5106"/>
                </a:lnTo>
                <a:lnTo>
                  <a:pt x="40856" y="16794"/>
                </a:lnTo>
                <a:lnTo>
                  <a:pt x="41285" y="21644"/>
                </a:lnTo>
                <a:lnTo>
                  <a:pt x="41285" y="25251"/>
                </a:lnTo>
                <a:lnTo>
                  <a:pt x="40082" y="27656"/>
                </a:lnTo>
                <a:lnTo>
                  <a:pt x="10822" y="27656"/>
                </a:lnTo>
                <a:lnTo>
                  <a:pt x="11223" y="37276"/>
                </a:lnTo>
                <a:lnTo>
                  <a:pt x="14830" y="40082"/>
                </a:lnTo>
                <a:lnTo>
                  <a:pt x="26053" y="40082"/>
                </a:lnTo>
                <a:lnTo>
                  <a:pt x="31264" y="39280"/>
                </a:lnTo>
                <a:lnTo>
                  <a:pt x="34872" y="38879"/>
                </a:lnTo>
                <a:lnTo>
                  <a:pt x="37277" y="38879"/>
                </a:lnTo>
                <a:lnTo>
                  <a:pt x="37677" y="40483"/>
                </a:lnTo>
                <a:lnTo>
                  <a:pt x="38078" y="43689"/>
                </a:lnTo>
                <a:lnTo>
                  <a:pt x="38479" y="45293"/>
                </a:lnTo>
                <a:lnTo>
                  <a:pt x="38479" y="46094"/>
                </a:lnTo>
                <a:lnTo>
                  <a:pt x="36475" y="46495"/>
                </a:lnTo>
                <a:lnTo>
                  <a:pt x="32867" y="48098"/>
                </a:lnTo>
                <a:lnTo>
                  <a:pt x="25653" y="48900"/>
                </a:lnTo>
                <a:lnTo>
                  <a:pt x="21243" y="48900"/>
                </a:lnTo>
                <a:lnTo>
                  <a:pt x="5902" y="44109"/>
                </a:lnTo>
                <a:lnTo>
                  <a:pt x="481" y="32418"/>
                </a:lnTo>
                <a:lnTo>
                  <a:pt x="0" y="24851"/>
                </a:lnTo>
                <a:lnTo>
                  <a:pt x="1710" y="12294"/>
                </a:lnTo>
                <a:close/>
              </a:path>
            </a:pathLst>
          </a:custGeom>
          <a:solidFill>
            <a:srgbClr val="515252"/>
          </a:solidFill>
        </p:spPr>
        <p:txBody>
          <a:bodyPr wrap="square" lIns="0" tIns="0" rIns="0" bIns="0" rtlCol="0">
            <a:noAutofit/>
          </a:bodyPr>
          <a:lstStyle/>
          <a:p>
            <a:endParaRPr/>
          </a:p>
        </p:txBody>
      </p:sp>
      <p:sp>
        <p:nvSpPr>
          <p:cNvPr id="82" name="object 82"/>
          <p:cNvSpPr/>
          <p:nvPr/>
        </p:nvSpPr>
        <p:spPr>
          <a:xfrm>
            <a:off x="862947" y="1046911"/>
            <a:ext cx="9757" cy="8818"/>
          </a:xfrm>
          <a:custGeom>
            <a:avLst/>
            <a:gdLst/>
            <a:ahLst/>
            <a:cxnLst/>
            <a:rect l="l" t="t" r="r" b="b"/>
            <a:pathLst>
              <a:path w="9757" h="8818">
                <a:moveTo>
                  <a:pt x="2542" y="8818"/>
                </a:moveTo>
                <a:lnTo>
                  <a:pt x="0" y="1874"/>
                </a:lnTo>
                <a:lnTo>
                  <a:pt x="9757" y="0"/>
                </a:lnTo>
                <a:lnTo>
                  <a:pt x="9757" y="8818"/>
                </a:lnTo>
                <a:lnTo>
                  <a:pt x="2542" y="8818"/>
                </a:lnTo>
                <a:close/>
              </a:path>
            </a:pathLst>
          </a:custGeom>
          <a:solidFill>
            <a:srgbClr val="515252"/>
          </a:solidFill>
        </p:spPr>
        <p:txBody>
          <a:bodyPr wrap="square" lIns="0" tIns="0" rIns="0" bIns="0" rtlCol="0">
            <a:noAutofit/>
          </a:bodyPr>
          <a:lstStyle/>
          <a:p>
            <a:endParaRPr/>
          </a:p>
        </p:txBody>
      </p:sp>
      <p:sp>
        <p:nvSpPr>
          <p:cNvPr id="83" name="object 83"/>
          <p:cNvSpPr/>
          <p:nvPr/>
        </p:nvSpPr>
        <p:spPr>
          <a:xfrm>
            <a:off x="900762" y="1046910"/>
            <a:ext cx="42487" cy="48900"/>
          </a:xfrm>
          <a:custGeom>
            <a:avLst/>
            <a:gdLst/>
            <a:ahLst/>
            <a:cxnLst/>
            <a:rect l="l" t="t" r="r" b="b"/>
            <a:pathLst>
              <a:path w="42487" h="48900">
                <a:moveTo>
                  <a:pt x="1603" y="10020"/>
                </a:moveTo>
                <a:lnTo>
                  <a:pt x="1202" y="10020"/>
                </a:lnTo>
                <a:lnTo>
                  <a:pt x="801" y="8818"/>
                </a:lnTo>
                <a:lnTo>
                  <a:pt x="0" y="5210"/>
                </a:lnTo>
                <a:lnTo>
                  <a:pt x="0" y="4008"/>
                </a:lnTo>
                <a:lnTo>
                  <a:pt x="400" y="3206"/>
                </a:lnTo>
                <a:lnTo>
                  <a:pt x="2404" y="2404"/>
                </a:lnTo>
                <a:lnTo>
                  <a:pt x="6413" y="801"/>
                </a:lnTo>
                <a:lnTo>
                  <a:pt x="14028" y="0"/>
                </a:lnTo>
                <a:lnTo>
                  <a:pt x="18438" y="0"/>
                </a:lnTo>
                <a:lnTo>
                  <a:pt x="34046" y="4616"/>
                </a:lnTo>
                <a:lnTo>
                  <a:pt x="37275" y="17128"/>
                </a:lnTo>
                <a:lnTo>
                  <a:pt x="37277" y="40082"/>
                </a:lnTo>
                <a:lnTo>
                  <a:pt x="37677" y="40483"/>
                </a:lnTo>
                <a:lnTo>
                  <a:pt x="40884" y="40883"/>
                </a:lnTo>
                <a:lnTo>
                  <a:pt x="42086" y="40883"/>
                </a:lnTo>
                <a:lnTo>
                  <a:pt x="42487" y="41284"/>
                </a:lnTo>
                <a:lnTo>
                  <a:pt x="42487" y="47297"/>
                </a:lnTo>
                <a:lnTo>
                  <a:pt x="41686" y="48098"/>
                </a:lnTo>
                <a:lnTo>
                  <a:pt x="40082" y="48098"/>
                </a:lnTo>
                <a:lnTo>
                  <a:pt x="38880" y="48499"/>
                </a:lnTo>
                <a:lnTo>
                  <a:pt x="31264" y="48499"/>
                </a:lnTo>
                <a:lnTo>
                  <a:pt x="28458" y="47297"/>
                </a:lnTo>
                <a:lnTo>
                  <a:pt x="27256" y="42888"/>
                </a:lnTo>
                <a:lnTo>
                  <a:pt x="22446" y="46495"/>
                </a:lnTo>
                <a:lnTo>
                  <a:pt x="16033" y="48900"/>
                </a:lnTo>
                <a:lnTo>
                  <a:pt x="9619" y="48900"/>
                </a:lnTo>
                <a:lnTo>
                  <a:pt x="7214" y="38879"/>
                </a:lnTo>
                <a:lnTo>
                  <a:pt x="8417" y="40483"/>
                </a:lnTo>
                <a:lnTo>
                  <a:pt x="17235" y="40483"/>
                </a:lnTo>
                <a:lnTo>
                  <a:pt x="22847" y="38078"/>
                </a:lnTo>
                <a:lnTo>
                  <a:pt x="26855" y="36074"/>
                </a:lnTo>
                <a:lnTo>
                  <a:pt x="26855" y="26855"/>
                </a:lnTo>
                <a:lnTo>
                  <a:pt x="10020" y="26855"/>
                </a:lnTo>
                <a:lnTo>
                  <a:pt x="7214" y="28458"/>
                </a:lnTo>
                <a:lnTo>
                  <a:pt x="14429" y="19239"/>
                </a:lnTo>
                <a:lnTo>
                  <a:pt x="26855" y="19239"/>
                </a:lnTo>
                <a:lnTo>
                  <a:pt x="26855" y="10822"/>
                </a:lnTo>
                <a:lnTo>
                  <a:pt x="24450" y="8818"/>
                </a:lnTo>
                <a:lnTo>
                  <a:pt x="13628" y="8818"/>
                </a:lnTo>
                <a:lnTo>
                  <a:pt x="7615" y="9619"/>
                </a:lnTo>
                <a:lnTo>
                  <a:pt x="3607" y="10020"/>
                </a:lnTo>
                <a:lnTo>
                  <a:pt x="1603" y="10020"/>
                </a:lnTo>
                <a:close/>
              </a:path>
            </a:pathLst>
          </a:custGeom>
          <a:solidFill>
            <a:srgbClr val="515252"/>
          </a:solidFill>
        </p:spPr>
        <p:txBody>
          <a:bodyPr wrap="square" lIns="0" tIns="0" rIns="0" bIns="0" rtlCol="0">
            <a:noAutofit/>
          </a:bodyPr>
          <a:lstStyle/>
          <a:p>
            <a:endParaRPr/>
          </a:p>
        </p:txBody>
      </p:sp>
      <p:sp>
        <p:nvSpPr>
          <p:cNvPr id="84" name="object 84"/>
          <p:cNvSpPr/>
          <p:nvPr/>
        </p:nvSpPr>
        <p:spPr>
          <a:xfrm>
            <a:off x="897155" y="1066150"/>
            <a:ext cx="18037" cy="29660"/>
          </a:xfrm>
          <a:custGeom>
            <a:avLst/>
            <a:gdLst/>
            <a:ahLst/>
            <a:cxnLst/>
            <a:rect l="l" t="t" r="r" b="b"/>
            <a:pathLst>
              <a:path w="18037" h="29660">
                <a:moveTo>
                  <a:pt x="6012" y="0"/>
                </a:moveTo>
                <a:lnTo>
                  <a:pt x="18037" y="0"/>
                </a:lnTo>
                <a:lnTo>
                  <a:pt x="10822" y="9218"/>
                </a:lnTo>
                <a:lnTo>
                  <a:pt x="10822" y="19640"/>
                </a:lnTo>
                <a:lnTo>
                  <a:pt x="13227" y="29660"/>
                </a:lnTo>
                <a:lnTo>
                  <a:pt x="2805" y="29660"/>
                </a:lnTo>
                <a:lnTo>
                  <a:pt x="0" y="24049"/>
                </a:lnTo>
                <a:lnTo>
                  <a:pt x="0" y="4809"/>
                </a:lnTo>
                <a:lnTo>
                  <a:pt x="6012" y="0"/>
                </a:lnTo>
                <a:close/>
              </a:path>
            </a:pathLst>
          </a:custGeom>
          <a:solidFill>
            <a:srgbClr val="515252"/>
          </a:solidFill>
        </p:spPr>
        <p:txBody>
          <a:bodyPr wrap="square" lIns="0" tIns="0" rIns="0" bIns="0" rtlCol="0">
            <a:noAutofit/>
          </a:bodyPr>
          <a:lstStyle/>
          <a:p>
            <a:endParaRPr/>
          </a:p>
        </p:txBody>
      </p:sp>
      <p:sp>
        <p:nvSpPr>
          <p:cNvPr id="85" name="object 85"/>
          <p:cNvSpPr/>
          <p:nvPr/>
        </p:nvSpPr>
        <p:spPr>
          <a:xfrm>
            <a:off x="946056" y="1047311"/>
            <a:ext cx="40884" cy="47697"/>
          </a:xfrm>
          <a:custGeom>
            <a:avLst/>
            <a:gdLst/>
            <a:ahLst/>
            <a:cxnLst/>
            <a:rect l="l" t="t" r="r" b="b"/>
            <a:pathLst>
              <a:path w="40884" h="47697">
                <a:moveTo>
                  <a:pt x="10421" y="14028"/>
                </a:moveTo>
                <a:lnTo>
                  <a:pt x="10421" y="47297"/>
                </a:lnTo>
                <a:lnTo>
                  <a:pt x="10020" y="47697"/>
                </a:lnTo>
                <a:lnTo>
                  <a:pt x="400" y="47697"/>
                </a:lnTo>
                <a:lnTo>
                  <a:pt x="0" y="47297"/>
                </a:lnTo>
                <a:lnTo>
                  <a:pt x="0" y="1202"/>
                </a:lnTo>
                <a:lnTo>
                  <a:pt x="400" y="801"/>
                </a:lnTo>
                <a:lnTo>
                  <a:pt x="10020" y="801"/>
                </a:lnTo>
                <a:lnTo>
                  <a:pt x="10421" y="1202"/>
                </a:lnTo>
                <a:lnTo>
                  <a:pt x="10421" y="5611"/>
                </a:lnTo>
                <a:lnTo>
                  <a:pt x="10822" y="5611"/>
                </a:lnTo>
                <a:lnTo>
                  <a:pt x="14429" y="3206"/>
                </a:lnTo>
                <a:lnTo>
                  <a:pt x="20843" y="0"/>
                </a:lnTo>
                <a:lnTo>
                  <a:pt x="39682" y="0"/>
                </a:lnTo>
                <a:lnTo>
                  <a:pt x="40884" y="8417"/>
                </a:lnTo>
                <a:lnTo>
                  <a:pt x="40884" y="47297"/>
                </a:lnTo>
                <a:lnTo>
                  <a:pt x="40483" y="47697"/>
                </a:lnTo>
                <a:lnTo>
                  <a:pt x="30863" y="47697"/>
                </a:lnTo>
                <a:lnTo>
                  <a:pt x="30462" y="47297"/>
                </a:lnTo>
                <a:lnTo>
                  <a:pt x="30462" y="13227"/>
                </a:lnTo>
                <a:lnTo>
                  <a:pt x="29260" y="9619"/>
                </a:lnTo>
                <a:lnTo>
                  <a:pt x="19640" y="9619"/>
                </a:lnTo>
                <a:lnTo>
                  <a:pt x="12826" y="12425"/>
                </a:lnTo>
                <a:lnTo>
                  <a:pt x="10421" y="14028"/>
                </a:lnTo>
                <a:close/>
              </a:path>
            </a:pathLst>
          </a:custGeom>
          <a:solidFill>
            <a:srgbClr val="515252"/>
          </a:solidFill>
        </p:spPr>
        <p:txBody>
          <a:bodyPr wrap="square" lIns="0" tIns="0" rIns="0" bIns="0" rtlCol="0">
            <a:noAutofit/>
          </a:bodyPr>
          <a:lstStyle/>
          <a:p>
            <a:endParaRPr/>
          </a:p>
        </p:txBody>
      </p:sp>
      <p:sp>
        <p:nvSpPr>
          <p:cNvPr id="86" name="object 86"/>
          <p:cNvSpPr/>
          <p:nvPr/>
        </p:nvSpPr>
        <p:spPr>
          <a:xfrm>
            <a:off x="632207" y="1132286"/>
            <a:ext cx="45694" cy="65334"/>
          </a:xfrm>
          <a:custGeom>
            <a:avLst/>
            <a:gdLst/>
            <a:ahLst/>
            <a:cxnLst/>
            <a:rect l="l" t="t" r="r" b="b"/>
            <a:pathLst>
              <a:path w="45694" h="65334">
                <a:moveTo>
                  <a:pt x="1492" y="18395"/>
                </a:moveTo>
                <a:lnTo>
                  <a:pt x="7526" y="6660"/>
                </a:lnTo>
                <a:lnTo>
                  <a:pt x="20439" y="400"/>
                </a:lnTo>
                <a:lnTo>
                  <a:pt x="26053" y="0"/>
                </a:lnTo>
                <a:lnTo>
                  <a:pt x="30462" y="0"/>
                </a:lnTo>
                <a:lnTo>
                  <a:pt x="38479" y="400"/>
                </a:lnTo>
                <a:lnTo>
                  <a:pt x="43289" y="2805"/>
                </a:lnTo>
                <a:lnTo>
                  <a:pt x="44892" y="3206"/>
                </a:lnTo>
                <a:lnTo>
                  <a:pt x="45694" y="4008"/>
                </a:lnTo>
                <a:lnTo>
                  <a:pt x="45293" y="5611"/>
                </a:lnTo>
                <a:lnTo>
                  <a:pt x="44491" y="9619"/>
                </a:lnTo>
                <a:lnTo>
                  <a:pt x="44091" y="10822"/>
                </a:lnTo>
                <a:lnTo>
                  <a:pt x="43690" y="11223"/>
                </a:lnTo>
                <a:lnTo>
                  <a:pt x="42086" y="10822"/>
                </a:lnTo>
                <a:lnTo>
                  <a:pt x="37277" y="10421"/>
                </a:lnTo>
                <a:lnTo>
                  <a:pt x="31264" y="9619"/>
                </a:lnTo>
                <a:lnTo>
                  <a:pt x="26454" y="9619"/>
                </a:lnTo>
                <a:lnTo>
                  <a:pt x="14596" y="15605"/>
                </a:lnTo>
                <a:lnTo>
                  <a:pt x="11658" y="29961"/>
                </a:lnTo>
                <a:lnTo>
                  <a:pt x="11624" y="32867"/>
                </a:lnTo>
                <a:lnTo>
                  <a:pt x="14032" y="48055"/>
                </a:lnTo>
                <a:lnTo>
                  <a:pt x="24464" y="55221"/>
                </a:lnTo>
                <a:lnTo>
                  <a:pt x="26454" y="55313"/>
                </a:lnTo>
                <a:lnTo>
                  <a:pt x="32066" y="55313"/>
                </a:lnTo>
                <a:lnTo>
                  <a:pt x="36876" y="54912"/>
                </a:lnTo>
                <a:lnTo>
                  <a:pt x="42086" y="54111"/>
                </a:lnTo>
                <a:lnTo>
                  <a:pt x="43690" y="53710"/>
                </a:lnTo>
                <a:lnTo>
                  <a:pt x="44091" y="54511"/>
                </a:lnTo>
                <a:lnTo>
                  <a:pt x="44491" y="55714"/>
                </a:lnTo>
                <a:lnTo>
                  <a:pt x="45293" y="59321"/>
                </a:lnTo>
                <a:lnTo>
                  <a:pt x="45694" y="60925"/>
                </a:lnTo>
                <a:lnTo>
                  <a:pt x="45293" y="61726"/>
                </a:lnTo>
                <a:lnTo>
                  <a:pt x="43690" y="62528"/>
                </a:lnTo>
                <a:lnTo>
                  <a:pt x="38880" y="64532"/>
                </a:lnTo>
                <a:lnTo>
                  <a:pt x="30462" y="65334"/>
                </a:lnTo>
                <a:lnTo>
                  <a:pt x="26053" y="65334"/>
                </a:lnTo>
                <a:lnTo>
                  <a:pt x="10691" y="61301"/>
                </a:lnTo>
                <a:lnTo>
                  <a:pt x="2770" y="50977"/>
                </a:lnTo>
                <a:lnTo>
                  <a:pt x="102" y="37027"/>
                </a:lnTo>
                <a:lnTo>
                  <a:pt x="0" y="32867"/>
                </a:lnTo>
                <a:lnTo>
                  <a:pt x="1492" y="18395"/>
                </a:lnTo>
                <a:close/>
              </a:path>
            </a:pathLst>
          </a:custGeom>
          <a:solidFill>
            <a:srgbClr val="515252"/>
          </a:solidFill>
        </p:spPr>
        <p:txBody>
          <a:bodyPr wrap="square" lIns="0" tIns="0" rIns="0" bIns="0" rtlCol="0">
            <a:noAutofit/>
          </a:bodyPr>
          <a:lstStyle/>
          <a:p>
            <a:endParaRPr/>
          </a:p>
        </p:txBody>
      </p:sp>
      <p:sp>
        <p:nvSpPr>
          <p:cNvPr id="87" name="object 87"/>
          <p:cNvSpPr/>
          <p:nvPr/>
        </p:nvSpPr>
        <p:spPr>
          <a:xfrm>
            <a:off x="683846" y="1148720"/>
            <a:ext cx="36543" cy="48900"/>
          </a:xfrm>
          <a:custGeom>
            <a:avLst/>
            <a:gdLst/>
            <a:ahLst/>
            <a:cxnLst/>
            <a:rect l="l" t="t" r="r" b="b"/>
            <a:pathLst>
              <a:path w="36543" h="48900">
                <a:moveTo>
                  <a:pt x="7283" y="39681"/>
                </a:moveTo>
                <a:lnTo>
                  <a:pt x="24117" y="39681"/>
                </a:lnTo>
                <a:lnTo>
                  <a:pt x="25721" y="34470"/>
                </a:lnTo>
                <a:lnTo>
                  <a:pt x="25721" y="14028"/>
                </a:lnTo>
                <a:lnTo>
                  <a:pt x="24117" y="9218"/>
                </a:lnTo>
                <a:lnTo>
                  <a:pt x="7283" y="9218"/>
                </a:lnTo>
                <a:lnTo>
                  <a:pt x="6568" y="1391"/>
                </a:lnTo>
                <a:lnTo>
                  <a:pt x="15299" y="0"/>
                </a:lnTo>
                <a:lnTo>
                  <a:pt x="30904" y="5080"/>
                </a:lnTo>
                <a:lnTo>
                  <a:pt x="36138" y="16846"/>
                </a:lnTo>
                <a:lnTo>
                  <a:pt x="36543" y="23648"/>
                </a:lnTo>
                <a:lnTo>
                  <a:pt x="35003" y="36718"/>
                </a:lnTo>
                <a:lnTo>
                  <a:pt x="26363" y="46824"/>
                </a:lnTo>
                <a:lnTo>
                  <a:pt x="15299" y="48900"/>
                </a:lnTo>
                <a:lnTo>
                  <a:pt x="0" y="43363"/>
                </a:lnTo>
                <a:lnTo>
                  <a:pt x="5679" y="34470"/>
                </a:lnTo>
                <a:lnTo>
                  <a:pt x="7283" y="39681"/>
                </a:lnTo>
                <a:close/>
              </a:path>
            </a:pathLst>
          </a:custGeom>
          <a:solidFill>
            <a:srgbClr val="515252"/>
          </a:solidFill>
        </p:spPr>
        <p:txBody>
          <a:bodyPr wrap="square" lIns="0" tIns="0" rIns="0" bIns="0" rtlCol="0">
            <a:noAutofit/>
          </a:bodyPr>
          <a:lstStyle/>
          <a:p>
            <a:endParaRPr/>
          </a:p>
        </p:txBody>
      </p:sp>
      <p:sp>
        <p:nvSpPr>
          <p:cNvPr id="88" name="object 88"/>
          <p:cNvSpPr/>
          <p:nvPr/>
        </p:nvSpPr>
        <p:spPr>
          <a:xfrm>
            <a:off x="678703" y="1150111"/>
            <a:ext cx="12425" cy="41971"/>
          </a:xfrm>
          <a:custGeom>
            <a:avLst/>
            <a:gdLst/>
            <a:ahLst/>
            <a:cxnLst/>
            <a:rect l="l" t="t" r="r" b="b"/>
            <a:pathLst>
              <a:path w="12425" h="41971">
                <a:moveTo>
                  <a:pt x="10822" y="13038"/>
                </a:moveTo>
                <a:lnTo>
                  <a:pt x="10822" y="33079"/>
                </a:lnTo>
                <a:lnTo>
                  <a:pt x="5142" y="41971"/>
                </a:lnTo>
                <a:lnTo>
                  <a:pt x="346" y="29669"/>
                </a:lnTo>
                <a:lnTo>
                  <a:pt x="0" y="22257"/>
                </a:lnTo>
                <a:lnTo>
                  <a:pt x="1960" y="9757"/>
                </a:lnTo>
                <a:lnTo>
                  <a:pt x="11711" y="0"/>
                </a:lnTo>
                <a:lnTo>
                  <a:pt x="12425" y="7827"/>
                </a:lnTo>
                <a:lnTo>
                  <a:pt x="10822" y="13038"/>
                </a:lnTo>
                <a:close/>
              </a:path>
            </a:pathLst>
          </a:custGeom>
          <a:solidFill>
            <a:srgbClr val="515252"/>
          </a:solidFill>
        </p:spPr>
        <p:txBody>
          <a:bodyPr wrap="square" lIns="0" tIns="0" rIns="0" bIns="0" rtlCol="0">
            <a:noAutofit/>
          </a:bodyPr>
          <a:lstStyle/>
          <a:p>
            <a:endParaRPr/>
          </a:p>
        </p:txBody>
      </p:sp>
      <p:sp>
        <p:nvSpPr>
          <p:cNvPr id="89" name="object 89"/>
          <p:cNvSpPr/>
          <p:nvPr/>
        </p:nvSpPr>
        <p:spPr>
          <a:xfrm>
            <a:off x="726001" y="1148720"/>
            <a:ext cx="68942" cy="48098"/>
          </a:xfrm>
          <a:custGeom>
            <a:avLst/>
            <a:gdLst/>
            <a:ahLst/>
            <a:cxnLst/>
            <a:rect l="l" t="t" r="r" b="b"/>
            <a:pathLst>
              <a:path w="68942" h="48098">
                <a:moveTo>
                  <a:pt x="39682" y="47297"/>
                </a:moveTo>
                <a:lnTo>
                  <a:pt x="39281" y="48098"/>
                </a:lnTo>
                <a:lnTo>
                  <a:pt x="29661" y="48098"/>
                </a:lnTo>
                <a:lnTo>
                  <a:pt x="29260" y="47297"/>
                </a:lnTo>
                <a:lnTo>
                  <a:pt x="29260" y="12425"/>
                </a:lnTo>
                <a:lnTo>
                  <a:pt x="27657" y="9619"/>
                </a:lnTo>
                <a:lnTo>
                  <a:pt x="19640" y="9619"/>
                </a:lnTo>
                <a:lnTo>
                  <a:pt x="14028" y="12024"/>
                </a:lnTo>
                <a:lnTo>
                  <a:pt x="10421" y="14028"/>
                </a:lnTo>
                <a:lnTo>
                  <a:pt x="10421" y="47297"/>
                </a:lnTo>
                <a:lnTo>
                  <a:pt x="10020" y="48098"/>
                </a:lnTo>
                <a:lnTo>
                  <a:pt x="400" y="48098"/>
                </a:lnTo>
                <a:lnTo>
                  <a:pt x="0" y="47297"/>
                </a:lnTo>
                <a:lnTo>
                  <a:pt x="0" y="1603"/>
                </a:lnTo>
                <a:lnTo>
                  <a:pt x="400" y="801"/>
                </a:lnTo>
                <a:lnTo>
                  <a:pt x="10020" y="801"/>
                </a:lnTo>
                <a:lnTo>
                  <a:pt x="10421" y="1603"/>
                </a:lnTo>
                <a:lnTo>
                  <a:pt x="10421" y="5611"/>
                </a:lnTo>
                <a:lnTo>
                  <a:pt x="14429" y="3206"/>
                </a:lnTo>
                <a:lnTo>
                  <a:pt x="19640" y="0"/>
                </a:lnTo>
                <a:lnTo>
                  <a:pt x="30462" y="0"/>
                </a:lnTo>
                <a:lnTo>
                  <a:pt x="35272" y="1202"/>
                </a:lnTo>
                <a:lnTo>
                  <a:pt x="38078" y="6813"/>
                </a:lnTo>
                <a:lnTo>
                  <a:pt x="42888" y="3206"/>
                </a:lnTo>
                <a:lnTo>
                  <a:pt x="48901" y="0"/>
                </a:lnTo>
                <a:lnTo>
                  <a:pt x="67740" y="0"/>
                </a:lnTo>
                <a:lnTo>
                  <a:pt x="68942" y="8016"/>
                </a:lnTo>
                <a:lnTo>
                  <a:pt x="68942" y="47297"/>
                </a:lnTo>
                <a:lnTo>
                  <a:pt x="68541" y="48098"/>
                </a:lnTo>
                <a:lnTo>
                  <a:pt x="58921" y="48098"/>
                </a:lnTo>
                <a:lnTo>
                  <a:pt x="58520" y="47297"/>
                </a:lnTo>
                <a:lnTo>
                  <a:pt x="58520" y="11623"/>
                </a:lnTo>
                <a:lnTo>
                  <a:pt x="56917" y="9619"/>
                </a:lnTo>
                <a:lnTo>
                  <a:pt x="48500" y="9619"/>
                </a:lnTo>
                <a:lnTo>
                  <a:pt x="42487" y="12425"/>
                </a:lnTo>
                <a:lnTo>
                  <a:pt x="39682" y="14028"/>
                </a:lnTo>
                <a:lnTo>
                  <a:pt x="39682" y="47297"/>
                </a:lnTo>
                <a:close/>
              </a:path>
            </a:pathLst>
          </a:custGeom>
          <a:solidFill>
            <a:srgbClr val="515252"/>
          </a:solidFill>
        </p:spPr>
        <p:txBody>
          <a:bodyPr wrap="square" lIns="0" tIns="0" rIns="0" bIns="0" rtlCol="0">
            <a:noAutofit/>
          </a:bodyPr>
          <a:lstStyle/>
          <a:p>
            <a:endParaRPr/>
          </a:p>
        </p:txBody>
      </p:sp>
      <p:sp>
        <p:nvSpPr>
          <p:cNvPr id="90" name="object 90"/>
          <p:cNvSpPr/>
          <p:nvPr/>
        </p:nvSpPr>
        <p:spPr>
          <a:xfrm>
            <a:off x="801356" y="1148720"/>
            <a:ext cx="68942" cy="48098"/>
          </a:xfrm>
          <a:custGeom>
            <a:avLst/>
            <a:gdLst/>
            <a:ahLst/>
            <a:cxnLst/>
            <a:rect l="l" t="t" r="r" b="b"/>
            <a:pathLst>
              <a:path w="68942" h="48098">
                <a:moveTo>
                  <a:pt x="39682" y="47297"/>
                </a:moveTo>
                <a:lnTo>
                  <a:pt x="39281" y="48098"/>
                </a:lnTo>
                <a:lnTo>
                  <a:pt x="29661" y="48098"/>
                </a:lnTo>
                <a:lnTo>
                  <a:pt x="29260" y="47297"/>
                </a:lnTo>
                <a:lnTo>
                  <a:pt x="29260" y="12425"/>
                </a:lnTo>
                <a:lnTo>
                  <a:pt x="27657" y="9619"/>
                </a:lnTo>
                <a:lnTo>
                  <a:pt x="19640" y="9619"/>
                </a:lnTo>
                <a:lnTo>
                  <a:pt x="14028" y="12024"/>
                </a:lnTo>
                <a:lnTo>
                  <a:pt x="10421" y="14028"/>
                </a:lnTo>
                <a:lnTo>
                  <a:pt x="10421" y="47297"/>
                </a:lnTo>
                <a:lnTo>
                  <a:pt x="10020" y="48098"/>
                </a:lnTo>
                <a:lnTo>
                  <a:pt x="400" y="48098"/>
                </a:lnTo>
                <a:lnTo>
                  <a:pt x="0" y="47297"/>
                </a:lnTo>
                <a:lnTo>
                  <a:pt x="0" y="1603"/>
                </a:lnTo>
                <a:lnTo>
                  <a:pt x="400" y="801"/>
                </a:lnTo>
                <a:lnTo>
                  <a:pt x="10020" y="801"/>
                </a:lnTo>
                <a:lnTo>
                  <a:pt x="10421" y="1603"/>
                </a:lnTo>
                <a:lnTo>
                  <a:pt x="10421" y="5611"/>
                </a:lnTo>
                <a:lnTo>
                  <a:pt x="10822" y="5611"/>
                </a:lnTo>
                <a:lnTo>
                  <a:pt x="14429" y="3206"/>
                </a:lnTo>
                <a:lnTo>
                  <a:pt x="19640" y="0"/>
                </a:lnTo>
                <a:lnTo>
                  <a:pt x="30462" y="0"/>
                </a:lnTo>
                <a:lnTo>
                  <a:pt x="35272" y="1202"/>
                </a:lnTo>
                <a:lnTo>
                  <a:pt x="38078" y="6813"/>
                </a:lnTo>
                <a:lnTo>
                  <a:pt x="42888" y="3206"/>
                </a:lnTo>
                <a:lnTo>
                  <a:pt x="48901" y="0"/>
                </a:lnTo>
                <a:lnTo>
                  <a:pt x="67740" y="0"/>
                </a:lnTo>
                <a:lnTo>
                  <a:pt x="68942" y="8016"/>
                </a:lnTo>
                <a:lnTo>
                  <a:pt x="68942" y="47297"/>
                </a:lnTo>
                <a:lnTo>
                  <a:pt x="68541" y="48098"/>
                </a:lnTo>
                <a:lnTo>
                  <a:pt x="58921" y="48098"/>
                </a:lnTo>
                <a:lnTo>
                  <a:pt x="58520" y="47297"/>
                </a:lnTo>
                <a:lnTo>
                  <a:pt x="58520" y="11623"/>
                </a:lnTo>
                <a:lnTo>
                  <a:pt x="56917" y="9619"/>
                </a:lnTo>
                <a:lnTo>
                  <a:pt x="48500" y="9619"/>
                </a:lnTo>
                <a:lnTo>
                  <a:pt x="42487" y="12425"/>
                </a:lnTo>
                <a:lnTo>
                  <a:pt x="39682" y="14028"/>
                </a:lnTo>
                <a:lnTo>
                  <a:pt x="39682" y="47297"/>
                </a:lnTo>
                <a:close/>
              </a:path>
            </a:pathLst>
          </a:custGeom>
          <a:solidFill>
            <a:srgbClr val="515252"/>
          </a:solidFill>
        </p:spPr>
        <p:txBody>
          <a:bodyPr wrap="square" lIns="0" tIns="0" rIns="0" bIns="0" rtlCol="0">
            <a:noAutofit/>
          </a:bodyPr>
          <a:lstStyle/>
          <a:p>
            <a:endParaRPr/>
          </a:p>
        </p:txBody>
      </p:sp>
      <p:sp>
        <p:nvSpPr>
          <p:cNvPr id="91" name="object 91"/>
          <p:cNvSpPr/>
          <p:nvPr/>
        </p:nvSpPr>
        <p:spPr>
          <a:xfrm>
            <a:off x="878316" y="1149521"/>
            <a:ext cx="10421" cy="47297"/>
          </a:xfrm>
          <a:custGeom>
            <a:avLst/>
            <a:gdLst/>
            <a:ahLst/>
            <a:cxnLst/>
            <a:rect l="l" t="t" r="r" b="b"/>
            <a:pathLst>
              <a:path w="10421" h="47297">
                <a:moveTo>
                  <a:pt x="0" y="46495"/>
                </a:moveTo>
                <a:lnTo>
                  <a:pt x="0" y="400"/>
                </a:lnTo>
                <a:lnTo>
                  <a:pt x="400" y="0"/>
                </a:lnTo>
                <a:lnTo>
                  <a:pt x="10020" y="0"/>
                </a:lnTo>
                <a:lnTo>
                  <a:pt x="10421" y="801"/>
                </a:lnTo>
                <a:lnTo>
                  <a:pt x="10421" y="46495"/>
                </a:lnTo>
                <a:lnTo>
                  <a:pt x="10020" y="47297"/>
                </a:lnTo>
                <a:lnTo>
                  <a:pt x="400" y="47297"/>
                </a:lnTo>
                <a:lnTo>
                  <a:pt x="0" y="46495"/>
                </a:lnTo>
                <a:close/>
              </a:path>
            </a:pathLst>
          </a:custGeom>
          <a:solidFill>
            <a:srgbClr val="515252"/>
          </a:solidFill>
        </p:spPr>
        <p:txBody>
          <a:bodyPr wrap="square" lIns="0" tIns="0" rIns="0" bIns="0" rtlCol="0">
            <a:noAutofit/>
          </a:bodyPr>
          <a:lstStyle/>
          <a:p>
            <a:endParaRPr/>
          </a:p>
        </p:txBody>
      </p:sp>
      <p:sp>
        <p:nvSpPr>
          <p:cNvPr id="92" name="object 92"/>
          <p:cNvSpPr/>
          <p:nvPr/>
        </p:nvSpPr>
        <p:spPr>
          <a:xfrm>
            <a:off x="877915" y="1131484"/>
            <a:ext cx="11223" cy="11223"/>
          </a:xfrm>
          <a:custGeom>
            <a:avLst/>
            <a:gdLst/>
            <a:ahLst/>
            <a:cxnLst/>
            <a:rect l="l" t="t" r="r" b="b"/>
            <a:pathLst>
              <a:path w="11223" h="11223">
                <a:moveTo>
                  <a:pt x="1202" y="0"/>
                </a:moveTo>
                <a:lnTo>
                  <a:pt x="10421" y="0"/>
                </a:lnTo>
                <a:lnTo>
                  <a:pt x="11223" y="2404"/>
                </a:lnTo>
                <a:lnTo>
                  <a:pt x="11223" y="8417"/>
                </a:lnTo>
                <a:lnTo>
                  <a:pt x="10421" y="11223"/>
                </a:lnTo>
                <a:lnTo>
                  <a:pt x="801" y="11223"/>
                </a:lnTo>
                <a:lnTo>
                  <a:pt x="0" y="8417"/>
                </a:lnTo>
                <a:lnTo>
                  <a:pt x="0" y="2404"/>
                </a:lnTo>
                <a:lnTo>
                  <a:pt x="1202" y="0"/>
                </a:lnTo>
                <a:close/>
              </a:path>
            </a:pathLst>
          </a:custGeom>
          <a:solidFill>
            <a:srgbClr val="515252"/>
          </a:solidFill>
        </p:spPr>
        <p:txBody>
          <a:bodyPr wrap="square" lIns="0" tIns="0" rIns="0" bIns="0" rtlCol="0">
            <a:noAutofit/>
          </a:bodyPr>
          <a:lstStyle/>
          <a:p>
            <a:endParaRPr/>
          </a:p>
        </p:txBody>
      </p:sp>
      <p:sp>
        <p:nvSpPr>
          <p:cNvPr id="93" name="object 93"/>
          <p:cNvSpPr/>
          <p:nvPr/>
        </p:nvSpPr>
        <p:spPr>
          <a:xfrm>
            <a:off x="895551" y="1148720"/>
            <a:ext cx="36475" cy="48900"/>
          </a:xfrm>
          <a:custGeom>
            <a:avLst/>
            <a:gdLst/>
            <a:ahLst/>
            <a:cxnLst/>
            <a:rect l="l" t="t" r="r" b="b"/>
            <a:pathLst>
              <a:path w="36475" h="48900">
                <a:moveTo>
                  <a:pt x="33268" y="10020"/>
                </a:moveTo>
                <a:lnTo>
                  <a:pt x="31665" y="9619"/>
                </a:lnTo>
                <a:lnTo>
                  <a:pt x="27256" y="9218"/>
                </a:lnTo>
                <a:lnTo>
                  <a:pt x="22045" y="8417"/>
                </a:lnTo>
                <a:lnTo>
                  <a:pt x="12425" y="8417"/>
                </a:lnTo>
                <a:lnTo>
                  <a:pt x="10822" y="10421"/>
                </a:lnTo>
                <a:lnTo>
                  <a:pt x="10822" y="17636"/>
                </a:lnTo>
                <a:lnTo>
                  <a:pt x="13227" y="18037"/>
                </a:lnTo>
                <a:lnTo>
                  <a:pt x="19239" y="19239"/>
                </a:lnTo>
                <a:lnTo>
                  <a:pt x="28057" y="20441"/>
                </a:lnTo>
                <a:lnTo>
                  <a:pt x="36475" y="22446"/>
                </a:lnTo>
                <a:lnTo>
                  <a:pt x="36475" y="44892"/>
                </a:lnTo>
                <a:lnTo>
                  <a:pt x="26855" y="48900"/>
                </a:lnTo>
                <a:lnTo>
                  <a:pt x="12425" y="48900"/>
                </a:lnTo>
                <a:lnTo>
                  <a:pt x="5611" y="48098"/>
                </a:lnTo>
                <a:lnTo>
                  <a:pt x="2004" y="46495"/>
                </a:lnTo>
                <a:lnTo>
                  <a:pt x="400" y="45693"/>
                </a:lnTo>
                <a:lnTo>
                  <a:pt x="0" y="44892"/>
                </a:lnTo>
                <a:lnTo>
                  <a:pt x="0" y="43288"/>
                </a:lnTo>
                <a:lnTo>
                  <a:pt x="801" y="40082"/>
                </a:lnTo>
                <a:lnTo>
                  <a:pt x="1202" y="38879"/>
                </a:lnTo>
                <a:lnTo>
                  <a:pt x="1603" y="38479"/>
                </a:lnTo>
                <a:lnTo>
                  <a:pt x="3206" y="38879"/>
                </a:lnTo>
                <a:lnTo>
                  <a:pt x="7615" y="39681"/>
                </a:lnTo>
                <a:lnTo>
                  <a:pt x="13628" y="40082"/>
                </a:lnTo>
                <a:lnTo>
                  <a:pt x="23248" y="40082"/>
                </a:lnTo>
                <a:lnTo>
                  <a:pt x="25653" y="38479"/>
                </a:lnTo>
                <a:lnTo>
                  <a:pt x="25653" y="30061"/>
                </a:lnTo>
                <a:lnTo>
                  <a:pt x="24049" y="29260"/>
                </a:lnTo>
                <a:lnTo>
                  <a:pt x="18037" y="28057"/>
                </a:lnTo>
                <a:lnTo>
                  <a:pt x="8417" y="26855"/>
                </a:lnTo>
                <a:lnTo>
                  <a:pt x="400" y="24851"/>
                </a:lnTo>
                <a:lnTo>
                  <a:pt x="400" y="4809"/>
                </a:lnTo>
                <a:lnTo>
                  <a:pt x="7615" y="0"/>
                </a:lnTo>
                <a:lnTo>
                  <a:pt x="22446" y="0"/>
                </a:lnTo>
                <a:lnTo>
                  <a:pt x="28859" y="400"/>
                </a:lnTo>
                <a:lnTo>
                  <a:pt x="32867" y="2004"/>
                </a:lnTo>
                <a:lnTo>
                  <a:pt x="34471" y="2805"/>
                </a:lnTo>
                <a:lnTo>
                  <a:pt x="35272" y="3206"/>
                </a:lnTo>
                <a:lnTo>
                  <a:pt x="34872" y="4809"/>
                </a:lnTo>
                <a:lnTo>
                  <a:pt x="34070" y="8417"/>
                </a:lnTo>
                <a:lnTo>
                  <a:pt x="34070" y="9619"/>
                </a:lnTo>
                <a:lnTo>
                  <a:pt x="33268" y="10020"/>
                </a:lnTo>
                <a:close/>
              </a:path>
            </a:pathLst>
          </a:custGeom>
          <a:solidFill>
            <a:srgbClr val="515252"/>
          </a:solidFill>
        </p:spPr>
        <p:txBody>
          <a:bodyPr wrap="square" lIns="0" tIns="0" rIns="0" bIns="0" rtlCol="0">
            <a:noAutofit/>
          </a:bodyPr>
          <a:lstStyle/>
          <a:p>
            <a:endParaRPr/>
          </a:p>
        </p:txBody>
      </p:sp>
      <p:sp>
        <p:nvSpPr>
          <p:cNvPr id="94" name="object 94"/>
          <p:cNvSpPr/>
          <p:nvPr/>
        </p:nvSpPr>
        <p:spPr>
          <a:xfrm>
            <a:off x="935634" y="1148720"/>
            <a:ext cx="36876" cy="48900"/>
          </a:xfrm>
          <a:custGeom>
            <a:avLst/>
            <a:gdLst/>
            <a:ahLst/>
            <a:cxnLst/>
            <a:rect l="l" t="t" r="r" b="b"/>
            <a:pathLst>
              <a:path w="36876" h="48900">
                <a:moveTo>
                  <a:pt x="11223" y="14028"/>
                </a:moveTo>
                <a:lnTo>
                  <a:pt x="11223" y="17636"/>
                </a:lnTo>
                <a:lnTo>
                  <a:pt x="13628" y="18037"/>
                </a:lnTo>
                <a:lnTo>
                  <a:pt x="19239" y="19239"/>
                </a:lnTo>
                <a:lnTo>
                  <a:pt x="28458" y="20441"/>
                </a:lnTo>
                <a:lnTo>
                  <a:pt x="36876" y="22446"/>
                </a:lnTo>
                <a:lnTo>
                  <a:pt x="36876" y="44892"/>
                </a:lnTo>
                <a:lnTo>
                  <a:pt x="27256" y="48900"/>
                </a:lnTo>
                <a:lnTo>
                  <a:pt x="12425" y="48900"/>
                </a:lnTo>
                <a:lnTo>
                  <a:pt x="6012" y="48098"/>
                </a:lnTo>
                <a:lnTo>
                  <a:pt x="2404" y="46495"/>
                </a:lnTo>
                <a:lnTo>
                  <a:pt x="400" y="45693"/>
                </a:lnTo>
                <a:lnTo>
                  <a:pt x="0" y="44892"/>
                </a:lnTo>
                <a:lnTo>
                  <a:pt x="400" y="43288"/>
                </a:lnTo>
                <a:lnTo>
                  <a:pt x="1202" y="40082"/>
                </a:lnTo>
                <a:lnTo>
                  <a:pt x="1202" y="38879"/>
                </a:lnTo>
                <a:lnTo>
                  <a:pt x="2004" y="38479"/>
                </a:lnTo>
                <a:lnTo>
                  <a:pt x="3607" y="38879"/>
                </a:lnTo>
                <a:lnTo>
                  <a:pt x="7615" y="39681"/>
                </a:lnTo>
                <a:lnTo>
                  <a:pt x="14028" y="40082"/>
                </a:lnTo>
                <a:lnTo>
                  <a:pt x="23248" y="40082"/>
                </a:lnTo>
                <a:lnTo>
                  <a:pt x="25653" y="38479"/>
                </a:lnTo>
                <a:lnTo>
                  <a:pt x="25653" y="30061"/>
                </a:lnTo>
                <a:lnTo>
                  <a:pt x="24049" y="29260"/>
                </a:lnTo>
                <a:lnTo>
                  <a:pt x="18037" y="28057"/>
                </a:lnTo>
                <a:lnTo>
                  <a:pt x="8818" y="26855"/>
                </a:lnTo>
                <a:lnTo>
                  <a:pt x="400" y="24851"/>
                </a:lnTo>
                <a:lnTo>
                  <a:pt x="400" y="4809"/>
                </a:lnTo>
                <a:lnTo>
                  <a:pt x="7615" y="0"/>
                </a:lnTo>
                <a:lnTo>
                  <a:pt x="22446" y="0"/>
                </a:lnTo>
                <a:lnTo>
                  <a:pt x="29260" y="400"/>
                </a:lnTo>
                <a:lnTo>
                  <a:pt x="33268" y="2004"/>
                </a:lnTo>
                <a:lnTo>
                  <a:pt x="34872" y="2805"/>
                </a:lnTo>
                <a:lnTo>
                  <a:pt x="35272" y="3206"/>
                </a:lnTo>
                <a:lnTo>
                  <a:pt x="35272" y="4809"/>
                </a:lnTo>
                <a:lnTo>
                  <a:pt x="34471" y="8417"/>
                </a:lnTo>
                <a:lnTo>
                  <a:pt x="34070" y="9619"/>
                </a:lnTo>
                <a:lnTo>
                  <a:pt x="33669" y="10020"/>
                </a:lnTo>
                <a:lnTo>
                  <a:pt x="31665" y="9619"/>
                </a:lnTo>
                <a:lnTo>
                  <a:pt x="27657" y="9218"/>
                </a:lnTo>
                <a:lnTo>
                  <a:pt x="22446" y="8417"/>
                </a:lnTo>
                <a:lnTo>
                  <a:pt x="12425" y="8417"/>
                </a:lnTo>
                <a:lnTo>
                  <a:pt x="11223" y="10421"/>
                </a:lnTo>
                <a:lnTo>
                  <a:pt x="11223" y="14028"/>
                </a:lnTo>
                <a:close/>
              </a:path>
            </a:pathLst>
          </a:custGeom>
          <a:solidFill>
            <a:srgbClr val="515252"/>
          </a:solidFill>
        </p:spPr>
        <p:txBody>
          <a:bodyPr wrap="square" lIns="0" tIns="0" rIns="0" bIns="0" rtlCol="0">
            <a:noAutofit/>
          </a:bodyPr>
          <a:lstStyle/>
          <a:p>
            <a:endParaRPr/>
          </a:p>
        </p:txBody>
      </p:sp>
      <p:sp>
        <p:nvSpPr>
          <p:cNvPr id="95" name="object 95"/>
          <p:cNvSpPr/>
          <p:nvPr/>
        </p:nvSpPr>
        <p:spPr>
          <a:xfrm>
            <a:off x="978924" y="1149521"/>
            <a:ext cx="10421" cy="47297"/>
          </a:xfrm>
          <a:custGeom>
            <a:avLst/>
            <a:gdLst/>
            <a:ahLst/>
            <a:cxnLst/>
            <a:rect l="l" t="t" r="r" b="b"/>
            <a:pathLst>
              <a:path w="10421" h="47297">
                <a:moveTo>
                  <a:pt x="0" y="46495"/>
                </a:moveTo>
                <a:lnTo>
                  <a:pt x="0" y="400"/>
                </a:lnTo>
                <a:lnTo>
                  <a:pt x="400" y="0"/>
                </a:lnTo>
                <a:lnTo>
                  <a:pt x="10020" y="0"/>
                </a:lnTo>
                <a:lnTo>
                  <a:pt x="10421" y="801"/>
                </a:lnTo>
                <a:lnTo>
                  <a:pt x="10421" y="46495"/>
                </a:lnTo>
                <a:lnTo>
                  <a:pt x="10020" y="47297"/>
                </a:lnTo>
                <a:lnTo>
                  <a:pt x="400" y="47297"/>
                </a:lnTo>
                <a:lnTo>
                  <a:pt x="0" y="46495"/>
                </a:lnTo>
                <a:close/>
              </a:path>
            </a:pathLst>
          </a:custGeom>
          <a:solidFill>
            <a:srgbClr val="515252"/>
          </a:solidFill>
        </p:spPr>
        <p:txBody>
          <a:bodyPr wrap="square" lIns="0" tIns="0" rIns="0" bIns="0" rtlCol="0">
            <a:noAutofit/>
          </a:bodyPr>
          <a:lstStyle/>
          <a:p>
            <a:endParaRPr/>
          </a:p>
        </p:txBody>
      </p:sp>
      <p:sp>
        <p:nvSpPr>
          <p:cNvPr id="96" name="object 96"/>
          <p:cNvSpPr/>
          <p:nvPr/>
        </p:nvSpPr>
        <p:spPr>
          <a:xfrm>
            <a:off x="978523" y="1131484"/>
            <a:ext cx="11223" cy="11223"/>
          </a:xfrm>
          <a:custGeom>
            <a:avLst/>
            <a:gdLst/>
            <a:ahLst/>
            <a:cxnLst/>
            <a:rect l="l" t="t" r="r" b="b"/>
            <a:pathLst>
              <a:path w="11223" h="11223">
                <a:moveTo>
                  <a:pt x="1202" y="0"/>
                </a:moveTo>
                <a:lnTo>
                  <a:pt x="10421" y="0"/>
                </a:lnTo>
                <a:lnTo>
                  <a:pt x="11223" y="2404"/>
                </a:lnTo>
                <a:lnTo>
                  <a:pt x="11223" y="8417"/>
                </a:lnTo>
                <a:lnTo>
                  <a:pt x="10421" y="11223"/>
                </a:lnTo>
                <a:lnTo>
                  <a:pt x="801" y="11223"/>
                </a:lnTo>
                <a:lnTo>
                  <a:pt x="0" y="8417"/>
                </a:lnTo>
                <a:lnTo>
                  <a:pt x="0" y="2404"/>
                </a:lnTo>
                <a:lnTo>
                  <a:pt x="1202" y="0"/>
                </a:lnTo>
                <a:close/>
              </a:path>
            </a:pathLst>
          </a:custGeom>
          <a:solidFill>
            <a:srgbClr val="515252"/>
          </a:solidFill>
        </p:spPr>
        <p:txBody>
          <a:bodyPr wrap="square" lIns="0" tIns="0" rIns="0" bIns="0" rtlCol="0">
            <a:noAutofit/>
          </a:bodyPr>
          <a:lstStyle/>
          <a:p>
            <a:endParaRPr/>
          </a:p>
        </p:txBody>
      </p:sp>
      <p:sp>
        <p:nvSpPr>
          <p:cNvPr id="97" name="object 97"/>
          <p:cNvSpPr/>
          <p:nvPr/>
        </p:nvSpPr>
        <p:spPr>
          <a:xfrm>
            <a:off x="1001703" y="1148720"/>
            <a:ext cx="36543" cy="48900"/>
          </a:xfrm>
          <a:custGeom>
            <a:avLst/>
            <a:gdLst/>
            <a:ahLst/>
            <a:cxnLst/>
            <a:rect l="l" t="t" r="r" b="b"/>
            <a:pathLst>
              <a:path w="36543" h="48900">
                <a:moveTo>
                  <a:pt x="7283" y="39681"/>
                </a:moveTo>
                <a:lnTo>
                  <a:pt x="24117" y="39681"/>
                </a:lnTo>
                <a:lnTo>
                  <a:pt x="25721" y="34470"/>
                </a:lnTo>
                <a:lnTo>
                  <a:pt x="25721" y="14028"/>
                </a:lnTo>
                <a:lnTo>
                  <a:pt x="24117" y="9218"/>
                </a:lnTo>
                <a:lnTo>
                  <a:pt x="7283" y="9218"/>
                </a:lnTo>
                <a:lnTo>
                  <a:pt x="6568" y="1391"/>
                </a:lnTo>
                <a:lnTo>
                  <a:pt x="15299" y="0"/>
                </a:lnTo>
                <a:lnTo>
                  <a:pt x="30904" y="5080"/>
                </a:lnTo>
                <a:lnTo>
                  <a:pt x="36138" y="16846"/>
                </a:lnTo>
                <a:lnTo>
                  <a:pt x="36543" y="23648"/>
                </a:lnTo>
                <a:lnTo>
                  <a:pt x="35003" y="36718"/>
                </a:lnTo>
                <a:lnTo>
                  <a:pt x="26363" y="46824"/>
                </a:lnTo>
                <a:lnTo>
                  <a:pt x="15299" y="48900"/>
                </a:lnTo>
                <a:lnTo>
                  <a:pt x="0" y="43363"/>
                </a:lnTo>
                <a:lnTo>
                  <a:pt x="5278" y="34470"/>
                </a:lnTo>
                <a:lnTo>
                  <a:pt x="7283" y="39681"/>
                </a:lnTo>
                <a:close/>
              </a:path>
            </a:pathLst>
          </a:custGeom>
          <a:solidFill>
            <a:srgbClr val="515252"/>
          </a:solidFill>
        </p:spPr>
        <p:txBody>
          <a:bodyPr wrap="square" lIns="0" tIns="0" rIns="0" bIns="0" rtlCol="0">
            <a:noAutofit/>
          </a:bodyPr>
          <a:lstStyle/>
          <a:p>
            <a:endParaRPr/>
          </a:p>
        </p:txBody>
      </p:sp>
      <p:sp>
        <p:nvSpPr>
          <p:cNvPr id="98" name="object 98"/>
          <p:cNvSpPr/>
          <p:nvPr/>
        </p:nvSpPr>
        <p:spPr>
          <a:xfrm>
            <a:off x="996560" y="1150111"/>
            <a:ext cx="12425" cy="41971"/>
          </a:xfrm>
          <a:custGeom>
            <a:avLst/>
            <a:gdLst/>
            <a:ahLst/>
            <a:cxnLst/>
            <a:rect l="l" t="t" r="r" b="b"/>
            <a:pathLst>
              <a:path w="12425" h="41971">
                <a:moveTo>
                  <a:pt x="10421" y="13038"/>
                </a:moveTo>
                <a:lnTo>
                  <a:pt x="10421" y="33079"/>
                </a:lnTo>
                <a:lnTo>
                  <a:pt x="5142" y="41971"/>
                </a:lnTo>
                <a:lnTo>
                  <a:pt x="346" y="29669"/>
                </a:lnTo>
                <a:lnTo>
                  <a:pt x="0" y="22257"/>
                </a:lnTo>
                <a:lnTo>
                  <a:pt x="1960" y="9757"/>
                </a:lnTo>
                <a:lnTo>
                  <a:pt x="11711" y="0"/>
                </a:lnTo>
                <a:lnTo>
                  <a:pt x="12425" y="7827"/>
                </a:lnTo>
                <a:lnTo>
                  <a:pt x="10421" y="13038"/>
                </a:lnTo>
                <a:close/>
              </a:path>
            </a:pathLst>
          </a:custGeom>
          <a:solidFill>
            <a:srgbClr val="515252"/>
          </a:solidFill>
        </p:spPr>
        <p:txBody>
          <a:bodyPr wrap="square" lIns="0" tIns="0" rIns="0" bIns="0" rtlCol="0">
            <a:noAutofit/>
          </a:bodyPr>
          <a:lstStyle/>
          <a:p>
            <a:endParaRPr/>
          </a:p>
        </p:txBody>
      </p:sp>
      <p:sp>
        <p:nvSpPr>
          <p:cNvPr id="99" name="object 99"/>
          <p:cNvSpPr/>
          <p:nvPr/>
        </p:nvSpPr>
        <p:spPr>
          <a:xfrm>
            <a:off x="1043457" y="1148720"/>
            <a:ext cx="40884" cy="48098"/>
          </a:xfrm>
          <a:custGeom>
            <a:avLst/>
            <a:gdLst/>
            <a:ahLst/>
            <a:cxnLst/>
            <a:rect l="l" t="t" r="r" b="b"/>
            <a:pathLst>
              <a:path w="40884" h="48098">
                <a:moveTo>
                  <a:pt x="10421" y="14028"/>
                </a:moveTo>
                <a:lnTo>
                  <a:pt x="10421" y="47297"/>
                </a:lnTo>
                <a:lnTo>
                  <a:pt x="10020" y="48098"/>
                </a:lnTo>
                <a:lnTo>
                  <a:pt x="400" y="48098"/>
                </a:lnTo>
                <a:lnTo>
                  <a:pt x="0" y="47297"/>
                </a:lnTo>
                <a:lnTo>
                  <a:pt x="0" y="1603"/>
                </a:lnTo>
                <a:lnTo>
                  <a:pt x="400" y="801"/>
                </a:lnTo>
                <a:lnTo>
                  <a:pt x="10020" y="801"/>
                </a:lnTo>
                <a:lnTo>
                  <a:pt x="10421" y="1603"/>
                </a:lnTo>
                <a:lnTo>
                  <a:pt x="10421" y="5611"/>
                </a:lnTo>
                <a:lnTo>
                  <a:pt x="10822" y="5611"/>
                </a:lnTo>
                <a:lnTo>
                  <a:pt x="14429" y="3206"/>
                </a:lnTo>
                <a:lnTo>
                  <a:pt x="21243" y="0"/>
                </a:lnTo>
                <a:lnTo>
                  <a:pt x="40082" y="0"/>
                </a:lnTo>
                <a:lnTo>
                  <a:pt x="40884" y="8417"/>
                </a:lnTo>
                <a:lnTo>
                  <a:pt x="40884" y="48098"/>
                </a:lnTo>
                <a:lnTo>
                  <a:pt x="31264" y="48098"/>
                </a:lnTo>
                <a:lnTo>
                  <a:pt x="30462" y="47297"/>
                </a:lnTo>
                <a:lnTo>
                  <a:pt x="30462" y="13227"/>
                </a:lnTo>
                <a:lnTo>
                  <a:pt x="29260" y="9619"/>
                </a:lnTo>
                <a:lnTo>
                  <a:pt x="19640" y="9619"/>
                </a:lnTo>
                <a:lnTo>
                  <a:pt x="13227" y="12826"/>
                </a:lnTo>
                <a:lnTo>
                  <a:pt x="10421" y="14028"/>
                </a:lnTo>
                <a:close/>
              </a:path>
            </a:pathLst>
          </a:custGeom>
          <a:solidFill>
            <a:srgbClr val="515252"/>
          </a:solidFill>
        </p:spPr>
        <p:txBody>
          <a:bodyPr wrap="square" lIns="0" tIns="0" rIns="0" bIns="0" rtlCol="0">
            <a:noAutofit/>
          </a:bodyPr>
          <a:lstStyle/>
          <a:p>
            <a:endParaRPr/>
          </a:p>
        </p:txBody>
      </p:sp>
      <p:sp>
        <p:nvSpPr>
          <p:cNvPr id="22" name="object 22"/>
          <p:cNvSpPr/>
          <p:nvPr/>
        </p:nvSpPr>
        <p:spPr>
          <a:xfrm>
            <a:off x="4218429" y="6638532"/>
            <a:ext cx="690371" cy="220979"/>
          </a:xfrm>
          <a:prstGeom prst="rect">
            <a:avLst/>
          </a:prstGeom>
          <a:blipFill>
            <a:blip r:embed="rId3" cstate="print"/>
            <a:stretch>
              <a:fillRect/>
            </a:stretch>
          </a:blipFill>
        </p:spPr>
        <p:txBody>
          <a:bodyPr wrap="square" lIns="0" tIns="0" rIns="0" bIns="0" rtlCol="0">
            <a:noAutofit/>
          </a:bodyPr>
          <a:lstStyle/>
          <a:p>
            <a:endParaRPr/>
          </a:p>
        </p:txBody>
      </p:sp>
      <p:sp>
        <p:nvSpPr>
          <p:cNvPr id="23" name="object 23"/>
          <p:cNvSpPr/>
          <p:nvPr/>
        </p:nvSpPr>
        <p:spPr>
          <a:xfrm>
            <a:off x="4263390" y="6660642"/>
            <a:ext cx="597408" cy="197358"/>
          </a:xfrm>
          <a:custGeom>
            <a:avLst/>
            <a:gdLst/>
            <a:ahLst/>
            <a:cxnLst/>
            <a:rect l="l" t="t" r="r" b="b"/>
            <a:pathLst>
              <a:path w="597408" h="197357">
                <a:moveTo>
                  <a:pt x="0" y="197357"/>
                </a:moveTo>
                <a:lnTo>
                  <a:pt x="597408" y="197357"/>
                </a:lnTo>
                <a:lnTo>
                  <a:pt x="597408" y="0"/>
                </a:lnTo>
                <a:lnTo>
                  <a:pt x="0" y="0"/>
                </a:lnTo>
                <a:lnTo>
                  <a:pt x="0" y="197357"/>
                </a:lnTo>
                <a:close/>
              </a:path>
            </a:pathLst>
          </a:custGeom>
          <a:solidFill>
            <a:srgbClr val="133076"/>
          </a:solidFill>
        </p:spPr>
        <p:txBody>
          <a:bodyPr wrap="square" lIns="0" tIns="0" rIns="0" bIns="0" rtlCol="0">
            <a:noAutofit/>
          </a:bodyPr>
          <a:lstStyle/>
          <a:p>
            <a:endParaRPr/>
          </a:p>
        </p:txBody>
      </p:sp>
      <p:sp>
        <p:nvSpPr>
          <p:cNvPr id="24" name="object 24"/>
          <p:cNvSpPr/>
          <p:nvPr/>
        </p:nvSpPr>
        <p:spPr>
          <a:xfrm>
            <a:off x="4263390" y="6660642"/>
            <a:ext cx="597408" cy="198120"/>
          </a:xfrm>
          <a:custGeom>
            <a:avLst/>
            <a:gdLst/>
            <a:ahLst/>
            <a:cxnLst/>
            <a:rect l="l" t="t" r="r" b="b"/>
            <a:pathLst>
              <a:path w="597408" h="198120">
                <a:moveTo>
                  <a:pt x="597408" y="0"/>
                </a:moveTo>
                <a:lnTo>
                  <a:pt x="0" y="0"/>
                </a:lnTo>
                <a:lnTo>
                  <a:pt x="0" y="197357"/>
                </a:lnTo>
              </a:path>
              <a:path w="597408" h="198120">
                <a:moveTo>
                  <a:pt x="597408" y="197357"/>
                </a:moveTo>
                <a:lnTo>
                  <a:pt x="597408" y="0"/>
                </a:lnTo>
              </a:path>
            </a:pathLst>
          </a:custGeom>
          <a:ln w="9144">
            <a:solidFill>
              <a:srgbClr val="133076"/>
            </a:solidFill>
          </a:ln>
        </p:spPr>
        <p:txBody>
          <a:bodyPr wrap="square" lIns="0" tIns="0" rIns="0" bIns="0" rtlCol="0">
            <a:noAutofit/>
          </a:bodyPr>
          <a:lstStyle/>
          <a:p>
            <a:endParaRPr/>
          </a:p>
        </p:txBody>
      </p:sp>
      <p:sp>
        <p:nvSpPr>
          <p:cNvPr id="21" name="object 21"/>
          <p:cNvSpPr/>
          <p:nvPr/>
        </p:nvSpPr>
        <p:spPr>
          <a:xfrm>
            <a:off x="5583337" y="1345093"/>
            <a:ext cx="3256788" cy="5067299"/>
          </a:xfrm>
          <a:prstGeom prst="rect">
            <a:avLst/>
          </a:prstGeom>
          <a:blipFill>
            <a:blip r:embed="rId4" cstate="print"/>
            <a:stretch>
              <a:fillRect/>
            </a:stretch>
          </a:blipFill>
        </p:spPr>
        <p:txBody>
          <a:bodyPr wrap="square" lIns="0" tIns="0" rIns="0" bIns="0" rtlCol="0">
            <a:noAutofit/>
          </a:bodyPr>
          <a:lstStyle/>
          <a:p>
            <a:endParaRPr/>
          </a:p>
        </p:txBody>
      </p:sp>
      <p:sp>
        <p:nvSpPr>
          <p:cNvPr id="20" name="object 20"/>
          <p:cNvSpPr txBox="1"/>
          <p:nvPr/>
        </p:nvSpPr>
        <p:spPr>
          <a:xfrm>
            <a:off x="2195736" y="332656"/>
            <a:ext cx="3240360" cy="406399"/>
          </a:xfrm>
          <a:prstGeom prst="rect">
            <a:avLst/>
          </a:prstGeom>
        </p:spPr>
        <p:txBody>
          <a:bodyPr wrap="square" lIns="0" tIns="0" rIns="0" bIns="0" rtlCol="0">
            <a:noAutofit/>
          </a:bodyPr>
          <a:lstStyle/>
          <a:p>
            <a:pPr marL="12700">
              <a:lnSpc>
                <a:spcPts val="3200"/>
              </a:lnSpc>
              <a:spcBef>
                <a:spcPts val="160"/>
              </a:spcBef>
            </a:pPr>
            <a:r>
              <a:rPr sz="3000" spc="4" dirty="0" smtClean="0">
                <a:solidFill>
                  <a:srgbClr val="F2F2F2"/>
                </a:solidFill>
                <a:latin typeface="Verdana"/>
                <a:cs typeface="Verdana"/>
              </a:rPr>
              <a:t>M</a:t>
            </a:r>
            <a:r>
              <a:rPr sz="3000" spc="-4" dirty="0" smtClean="0">
                <a:solidFill>
                  <a:srgbClr val="F2F2F2"/>
                </a:solidFill>
                <a:latin typeface="Verdana"/>
                <a:cs typeface="Verdana"/>
              </a:rPr>
              <a:t>a</a:t>
            </a:r>
            <a:r>
              <a:rPr sz="3000" spc="4" dirty="0" smtClean="0">
                <a:solidFill>
                  <a:srgbClr val="F2F2F2"/>
                </a:solidFill>
                <a:latin typeface="Verdana"/>
                <a:cs typeface="Verdana"/>
              </a:rPr>
              <a:t>i</a:t>
            </a:r>
            <a:r>
              <a:rPr sz="3000" spc="0" dirty="0" smtClean="0">
                <a:solidFill>
                  <a:srgbClr val="F2F2F2"/>
                </a:solidFill>
                <a:latin typeface="Verdana"/>
                <a:cs typeface="Verdana"/>
              </a:rPr>
              <a:t>n</a:t>
            </a:r>
            <a:r>
              <a:rPr lang="it-IT" sz="3000" spc="0" dirty="0" smtClean="0">
                <a:solidFill>
                  <a:srgbClr val="F2F2F2"/>
                </a:solidFill>
                <a:latin typeface="Verdana"/>
                <a:cs typeface="Verdana"/>
              </a:rPr>
              <a:t> EU Energy </a:t>
            </a:r>
            <a:endParaRPr sz="3000" dirty="0">
              <a:latin typeface="Verdana"/>
              <a:cs typeface="Verdana"/>
            </a:endParaRPr>
          </a:p>
        </p:txBody>
      </p:sp>
      <p:sp>
        <p:nvSpPr>
          <p:cNvPr id="19" name="object 19"/>
          <p:cNvSpPr txBox="1"/>
          <p:nvPr/>
        </p:nvSpPr>
        <p:spPr>
          <a:xfrm>
            <a:off x="5436096" y="332656"/>
            <a:ext cx="1168819" cy="406399"/>
          </a:xfrm>
          <a:prstGeom prst="rect">
            <a:avLst/>
          </a:prstGeom>
        </p:spPr>
        <p:txBody>
          <a:bodyPr wrap="square" lIns="0" tIns="0" rIns="0" bIns="0" rtlCol="0">
            <a:noAutofit/>
          </a:bodyPr>
          <a:lstStyle/>
          <a:p>
            <a:pPr marL="12700">
              <a:lnSpc>
                <a:spcPts val="3200"/>
              </a:lnSpc>
              <a:spcBef>
                <a:spcPts val="160"/>
              </a:spcBef>
            </a:pPr>
            <a:r>
              <a:rPr sz="3000" spc="-69" dirty="0" smtClean="0">
                <a:solidFill>
                  <a:srgbClr val="F2F2F2"/>
                </a:solidFill>
                <a:latin typeface="Verdana"/>
                <a:cs typeface="Verdana"/>
              </a:rPr>
              <a:t>P</a:t>
            </a:r>
            <a:r>
              <a:rPr sz="3000" spc="4" dirty="0" smtClean="0">
                <a:solidFill>
                  <a:srgbClr val="F2F2F2"/>
                </a:solidFill>
                <a:latin typeface="Verdana"/>
                <a:cs typeface="Verdana"/>
              </a:rPr>
              <a:t>oli</a:t>
            </a:r>
            <a:r>
              <a:rPr sz="3000" spc="-4" dirty="0" smtClean="0">
                <a:solidFill>
                  <a:srgbClr val="F2F2F2"/>
                </a:solidFill>
                <a:latin typeface="Verdana"/>
                <a:cs typeface="Verdana"/>
              </a:rPr>
              <a:t>cy</a:t>
            </a:r>
            <a:endParaRPr sz="3000" dirty="0">
              <a:latin typeface="Verdana"/>
              <a:cs typeface="Verdana"/>
            </a:endParaRPr>
          </a:p>
        </p:txBody>
      </p:sp>
      <p:sp>
        <p:nvSpPr>
          <p:cNvPr id="18" name="object 18"/>
          <p:cNvSpPr txBox="1"/>
          <p:nvPr/>
        </p:nvSpPr>
        <p:spPr>
          <a:xfrm>
            <a:off x="6660232" y="332656"/>
            <a:ext cx="1843151" cy="406399"/>
          </a:xfrm>
          <a:prstGeom prst="rect">
            <a:avLst/>
          </a:prstGeom>
        </p:spPr>
        <p:txBody>
          <a:bodyPr wrap="square" lIns="0" tIns="0" rIns="0" bIns="0" rtlCol="0">
            <a:noAutofit/>
          </a:bodyPr>
          <a:lstStyle/>
          <a:p>
            <a:pPr marL="12700">
              <a:lnSpc>
                <a:spcPts val="3200"/>
              </a:lnSpc>
              <a:spcBef>
                <a:spcPts val="160"/>
              </a:spcBef>
            </a:pPr>
            <a:r>
              <a:rPr sz="3000" spc="0" dirty="0" smtClean="0">
                <a:solidFill>
                  <a:srgbClr val="F2F2F2"/>
                </a:solidFill>
                <a:latin typeface="Verdana"/>
                <a:cs typeface="Verdana"/>
              </a:rPr>
              <a:t>E</a:t>
            </a:r>
            <a:r>
              <a:rPr sz="3000" spc="4" dirty="0" smtClean="0">
                <a:solidFill>
                  <a:srgbClr val="F2F2F2"/>
                </a:solidFill>
                <a:latin typeface="Verdana"/>
                <a:cs typeface="Verdana"/>
              </a:rPr>
              <a:t>l</a:t>
            </a:r>
            <a:r>
              <a:rPr sz="3000" spc="0" dirty="0" smtClean="0">
                <a:solidFill>
                  <a:srgbClr val="F2F2F2"/>
                </a:solidFill>
                <a:latin typeface="Verdana"/>
                <a:cs typeface="Verdana"/>
              </a:rPr>
              <a:t>e</a:t>
            </a:r>
            <a:r>
              <a:rPr sz="3000" spc="-4" dirty="0" smtClean="0">
                <a:solidFill>
                  <a:srgbClr val="F2F2F2"/>
                </a:solidFill>
                <a:latin typeface="Verdana"/>
                <a:cs typeface="Verdana"/>
              </a:rPr>
              <a:t>m</a:t>
            </a:r>
            <a:r>
              <a:rPr sz="3000" spc="0" dirty="0" smtClean="0">
                <a:solidFill>
                  <a:srgbClr val="F2F2F2"/>
                </a:solidFill>
                <a:latin typeface="Verdana"/>
                <a:cs typeface="Verdana"/>
              </a:rPr>
              <a:t>e</a:t>
            </a:r>
            <a:r>
              <a:rPr sz="3000" spc="-4" dirty="0" smtClean="0">
                <a:solidFill>
                  <a:srgbClr val="F2F2F2"/>
                </a:solidFill>
                <a:latin typeface="Verdana"/>
                <a:cs typeface="Verdana"/>
              </a:rPr>
              <a:t>n</a:t>
            </a:r>
            <a:r>
              <a:rPr sz="3000" spc="4" dirty="0" smtClean="0">
                <a:solidFill>
                  <a:srgbClr val="F2F2F2"/>
                </a:solidFill>
                <a:latin typeface="Verdana"/>
                <a:cs typeface="Verdana"/>
              </a:rPr>
              <a:t>t</a:t>
            </a:r>
            <a:r>
              <a:rPr sz="3000" spc="0" dirty="0" smtClean="0">
                <a:solidFill>
                  <a:srgbClr val="F2F2F2"/>
                </a:solidFill>
                <a:latin typeface="Verdana"/>
                <a:cs typeface="Verdana"/>
              </a:rPr>
              <a:t>s</a:t>
            </a:r>
            <a:endParaRPr sz="3000" dirty="0">
              <a:latin typeface="Verdana"/>
              <a:cs typeface="Verdana"/>
            </a:endParaRPr>
          </a:p>
        </p:txBody>
      </p:sp>
      <p:sp>
        <p:nvSpPr>
          <p:cNvPr id="17" name="object 17"/>
          <p:cNvSpPr txBox="1"/>
          <p:nvPr/>
        </p:nvSpPr>
        <p:spPr>
          <a:xfrm>
            <a:off x="618291" y="1555069"/>
            <a:ext cx="135813" cy="254000"/>
          </a:xfrm>
          <a:prstGeom prst="rect">
            <a:avLst/>
          </a:prstGeom>
        </p:spPr>
        <p:txBody>
          <a:bodyPr wrap="square" lIns="0" tIns="0" rIns="0" bIns="0" rtlCol="0">
            <a:noAutofit/>
          </a:bodyPr>
          <a:lstStyle/>
          <a:p>
            <a:pPr marL="12700">
              <a:lnSpc>
                <a:spcPts val="1939"/>
              </a:lnSpc>
              <a:spcBef>
                <a:spcPts val="97"/>
              </a:spcBef>
            </a:pPr>
            <a:r>
              <a:rPr sz="1800" spc="0" dirty="0" smtClean="0">
                <a:solidFill>
                  <a:srgbClr val="0F5393"/>
                </a:solidFill>
                <a:latin typeface="Arial"/>
                <a:cs typeface="Arial"/>
              </a:rPr>
              <a:t>-</a:t>
            </a:r>
            <a:endParaRPr sz="1800">
              <a:latin typeface="Arial"/>
              <a:cs typeface="Arial"/>
            </a:endParaRPr>
          </a:p>
        </p:txBody>
      </p:sp>
      <p:sp>
        <p:nvSpPr>
          <p:cNvPr id="16" name="object 16"/>
          <p:cNvSpPr txBox="1"/>
          <p:nvPr/>
        </p:nvSpPr>
        <p:spPr>
          <a:xfrm>
            <a:off x="899593" y="1555069"/>
            <a:ext cx="4032448" cy="649795"/>
          </a:xfrm>
          <a:prstGeom prst="rect">
            <a:avLst/>
          </a:prstGeom>
        </p:spPr>
        <p:txBody>
          <a:bodyPr wrap="square" lIns="0" tIns="0" rIns="0" bIns="0" rtlCol="0">
            <a:noAutofit/>
          </a:bodyPr>
          <a:lstStyle/>
          <a:p>
            <a:pPr marL="12700">
              <a:lnSpc>
                <a:spcPts val="1939"/>
              </a:lnSpc>
              <a:spcBef>
                <a:spcPts val="97"/>
              </a:spcBef>
            </a:pPr>
            <a:r>
              <a:rPr sz="1800" b="1" spc="-4" dirty="0" smtClean="0">
                <a:solidFill>
                  <a:srgbClr val="FF0000"/>
                </a:solidFill>
                <a:latin typeface="Arial"/>
                <a:cs typeface="Arial"/>
              </a:rPr>
              <a:t>203</a:t>
            </a:r>
            <a:r>
              <a:rPr sz="1800" b="1" spc="0" dirty="0" smtClean="0">
                <a:solidFill>
                  <a:srgbClr val="FF0000"/>
                </a:solidFill>
                <a:latin typeface="Arial"/>
                <a:cs typeface="Arial"/>
              </a:rPr>
              <a:t>0</a:t>
            </a:r>
            <a:r>
              <a:rPr sz="1800" b="1" spc="14" dirty="0" smtClean="0">
                <a:solidFill>
                  <a:srgbClr val="FF0000"/>
                </a:solidFill>
                <a:latin typeface="Arial"/>
                <a:cs typeface="Arial"/>
              </a:rPr>
              <a:t> </a:t>
            </a:r>
            <a:r>
              <a:rPr sz="1800" b="1" spc="-4" dirty="0" smtClean="0">
                <a:solidFill>
                  <a:srgbClr val="FF0000"/>
                </a:solidFill>
                <a:latin typeface="Arial"/>
                <a:cs typeface="Arial"/>
              </a:rPr>
              <a:t>Cli</a:t>
            </a:r>
            <a:r>
              <a:rPr sz="1800" b="1" spc="0" dirty="0" smtClean="0">
                <a:solidFill>
                  <a:srgbClr val="FF0000"/>
                </a:solidFill>
                <a:latin typeface="Arial"/>
                <a:cs typeface="Arial"/>
              </a:rPr>
              <a:t>m</a:t>
            </a:r>
            <a:r>
              <a:rPr sz="1800" b="1" spc="-4" dirty="0" smtClean="0">
                <a:solidFill>
                  <a:srgbClr val="FF0000"/>
                </a:solidFill>
                <a:latin typeface="Arial"/>
                <a:cs typeface="Arial"/>
              </a:rPr>
              <a:t>a</a:t>
            </a:r>
            <a:r>
              <a:rPr sz="1800" b="1" spc="4" dirty="0" smtClean="0">
                <a:solidFill>
                  <a:srgbClr val="FF0000"/>
                </a:solidFill>
                <a:latin typeface="Arial"/>
                <a:cs typeface="Arial"/>
              </a:rPr>
              <a:t>t</a:t>
            </a:r>
            <a:r>
              <a:rPr sz="1800" b="1" spc="-4" dirty="0" smtClean="0">
                <a:solidFill>
                  <a:srgbClr val="FF0000"/>
                </a:solidFill>
                <a:latin typeface="Arial"/>
                <a:cs typeface="Arial"/>
              </a:rPr>
              <a:t>e</a:t>
            </a:r>
            <a:r>
              <a:rPr sz="1800" b="1" spc="0" dirty="0" smtClean="0">
                <a:solidFill>
                  <a:srgbClr val="FF0000"/>
                </a:solidFill>
                <a:latin typeface="Arial"/>
                <a:cs typeface="Arial"/>
              </a:rPr>
              <a:t>-E</a:t>
            </a:r>
            <a:r>
              <a:rPr sz="1800" b="1" spc="-4" dirty="0" smtClean="0">
                <a:solidFill>
                  <a:srgbClr val="FF0000"/>
                </a:solidFill>
                <a:latin typeface="Arial"/>
                <a:cs typeface="Arial"/>
              </a:rPr>
              <a:t>ne</a:t>
            </a:r>
            <a:r>
              <a:rPr sz="1800" b="1" spc="0" dirty="0" smtClean="0">
                <a:solidFill>
                  <a:srgbClr val="FF0000"/>
                </a:solidFill>
                <a:latin typeface="Arial"/>
                <a:cs typeface="Arial"/>
              </a:rPr>
              <a:t>r</a:t>
            </a:r>
            <a:r>
              <a:rPr sz="1800" b="1" spc="-4" dirty="0" smtClean="0">
                <a:solidFill>
                  <a:srgbClr val="FF0000"/>
                </a:solidFill>
                <a:latin typeface="Arial"/>
                <a:cs typeface="Arial"/>
              </a:rPr>
              <a:t>g</a:t>
            </a:r>
            <a:r>
              <a:rPr sz="1800" b="1" spc="0" dirty="0" smtClean="0">
                <a:solidFill>
                  <a:srgbClr val="FF0000"/>
                </a:solidFill>
                <a:latin typeface="Arial"/>
                <a:cs typeface="Arial"/>
              </a:rPr>
              <a:t>y</a:t>
            </a:r>
            <a:r>
              <a:rPr sz="1800" b="1" spc="29" dirty="0" smtClean="0">
                <a:solidFill>
                  <a:srgbClr val="FF0000"/>
                </a:solidFill>
                <a:latin typeface="Arial"/>
                <a:cs typeface="Arial"/>
              </a:rPr>
              <a:t> </a:t>
            </a:r>
            <a:r>
              <a:rPr sz="1800" b="1" spc="0" dirty="0" smtClean="0">
                <a:solidFill>
                  <a:srgbClr val="FF0000"/>
                </a:solidFill>
                <a:latin typeface="Arial"/>
                <a:cs typeface="Arial"/>
              </a:rPr>
              <a:t>P</a:t>
            </a:r>
            <a:r>
              <a:rPr sz="1800" b="1" spc="-4" dirty="0" smtClean="0">
                <a:solidFill>
                  <a:srgbClr val="FF0000"/>
                </a:solidFill>
                <a:latin typeface="Arial"/>
                <a:cs typeface="Arial"/>
              </a:rPr>
              <a:t>a</a:t>
            </a:r>
            <a:r>
              <a:rPr sz="1800" b="1" spc="0" dirty="0" smtClean="0">
                <a:solidFill>
                  <a:srgbClr val="FF0000"/>
                </a:solidFill>
                <a:latin typeface="Arial"/>
                <a:cs typeface="Arial"/>
              </a:rPr>
              <a:t>ck</a:t>
            </a:r>
            <a:r>
              <a:rPr sz="1800" b="1" spc="-4" dirty="0" smtClean="0">
                <a:solidFill>
                  <a:srgbClr val="FF0000"/>
                </a:solidFill>
                <a:latin typeface="Arial"/>
                <a:cs typeface="Arial"/>
              </a:rPr>
              <a:t>age</a:t>
            </a:r>
            <a:endParaRPr sz="1800" b="1" dirty="0">
              <a:solidFill>
                <a:srgbClr val="FF0000"/>
              </a:solidFill>
              <a:latin typeface="Arial"/>
              <a:cs typeface="Arial"/>
            </a:endParaRPr>
          </a:p>
          <a:p>
            <a:pPr marL="12700" marR="34289">
              <a:lnSpc>
                <a:spcPct val="95825"/>
              </a:lnSpc>
            </a:pPr>
            <a:r>
              <a:rPr sz="1200" b="1" i="1" spc="0" dirty="0" smtClean="0">
                <a:solidFill>
                  <a:srgbClr val="FF0000"/>
                </a:solidFill>
                <a:latin typeface="Arial"/>
                <a:cs typeface="Arial"/>
              </a:rPr>
              <a:t>F</a:t>
            </a:r>
            <a:r>
              <a:rPr sz="1200" b="1" i="1" spc="-4" dirty="0" smtClean="0">
                <a:solidFill>
                  <a:srgbClr val="FF0000"/>
                </a:solidFill>
                <a:latin typeface="Arial"/>
                <a:cs typeface="Arial"/>
              </a:rPr>
              <a:t>r</a:t>
            </a:r>
            <a:r>
              <a:rPr sz="1200" b="1" i="1" spc="4" dirty="0" smtClean="0">
                <a:solidFill>
                  <a:srgbClr val="FF0000"/>
                </a:solidFill>
                <a:latin typeface="Arial"/>
                <a:cs typeface="Arial"/>
              </a:rPr>
              <a:t>o</a:t>
            </a:r>
            <a:r>
              <a:rPr sz="1200" b="1" i="1" spc="0" dirty="0" smtClean="0">
                <a:solidFill>
                  <a:srgbClr val="FF0000"/>
                </a:solidFill>
                <a:latin typeface="Arial"/>
                <a:cs typeface="Arial"/>
              </a:rPr>
              <a:t>m </a:t>
            </a:r>
            <a:r>
              <a:rPr sz="1200" b="1" i="1" spc="4" dirty="0" smtClean="0">
                <a:solidFill>
                  <a:srgbClr val="FF0000"/>
                </a:solidFill>
                <a:latin typeface="Arial"/>
                <a:cs typeface="Arial"/>
              </a:rPr>
              <a:t>20</a:t>
            </a:r>
            <a:r>
              <a:rPr sz="1200" b="1" i="1" spc="0" dirty="0" smtClean="0">
                <a:solidFill>
                  <a:srgbClr val="FF0000"/>
                </a:solidFill>
                <a:latin typeface="Arial"/>
                <a:cs typeface="Arial"/>
              </a:rPr>
              <a:t>/</a:t>
            </a:r>
            <a:r>
              <a:rPr sz="1200" b="1" i="1" spc="4" dirty="0" smtClean="0">
                <a:solidFill>
                  <a:srgbClr val="FF0000"/>
                </a:solidFill>
                <a:latin typeface="Arial"/>
                <a:cs typeface="Arial"/>
              </a:rPr>
              <a:t>20</a:t>
            </a:r>
            <a:r>
              <a:rPr sz="1200" b="1" i="1" spc="0" dirty="0" smtClean="0">
                <a:solidFill>
                  <a:srgbClr val="FF0000"/>
                </a:solidFill>
                <a:latin typeface="Arial"/>
                <a:cs typeface="Arial"/>
              </a:rPr>
              <a:t>/</a:t>
            </a:r>
            <a:r>
              <a:rPr sz="1200" b="1" i="1" spc="4" dirty="0" smtClean="0">
                <a:solidFill>
                  <a:srgbClr val="FF0000"/>
                </a:solidFill>
                <a:latin typeface="Arial"/>
                <a:cs typeface="Arial"/>
              </a:rPr>
              <a:t>2</a:t>
            </a:r>
            <a:r>
              <a:rPr sz="1200" b="1" i="1" spc="0" dirty="0" smtClean="0">
                <a:solidFill>
                  <a:srgbClr val="FF0000"/>
                </a:solidFill>
                <a:latin typeface="Arial"/>
                <a:cs typeface="Arial"/>
              </a:rPr>
              <a:t>0</a:t>
            </a:r>
            <a:r>
              <a:rPr sz="1200" b="1" i="1" spc="-39" dirty="0" smtClean="0">
                <a:solidFill>
                  <a:srgbClr val="FF0000"/>
                </a:solidFill>
                <a:latin typeface="Arial"/>
                <a:cs typeface="Arial"/>
              </a:rPr>
              <a:t> </a:t>
            </a:r>
            <a:r>
              <a:rPr sz="1200" b="1" i="1" spc="0" dirty="0" smtClean="0">
                <a:solidFill>
                  <a:srgbClr val="FF0000"/>
                </a:solidFill>
                <a:latin typeface="Arial"/>
                <a:cs typeface="Arial"/>
              </a:rPr>
              <a:t>to</a:t>
            </a:r>
            <a:r>
              <a:rPr sz="1200" b="1" i="1" spc="9" dirty="0" smtClean="0">
                <a:solidFill>
                  <a:srgbClr val="FF0000"/>
                </a:solidFill>
                <a:latin typeface="Arial"/>
                <a:cs typeface="Arial"/>
              </a:rPr>
              <a:t> </a:t>
            </a:r>
            <a:r>
              <a:rPr sz="1200" b="1" i="1" spc="4" dirty="0" smtClean="0">
                <a:solidFill>
                  <a:srgbClr val="FF0000"/>
                </a:solidFill>
                <a:latin typeface="Arial"/>
                <a:cs typeface="Arial"/>
              </a:rPr>
              <a:t>27</a:t>
            </a:r>
            <a:r>
              <a:rPr sz="1200" b="1" i="1" spc="0" dirty="0" smtClean="0">
                <a:solidFill>
                  <a:srgbClr val="FF0000"/>
                </a:solidFill>
                <a:latin typeface="Arial"/>
                <a:cs typeface="Arial"/>
              </a:rPr>
              <a:t>/</a:t>
            </a:r>
            <a:r>
              <a:rPr sz="1200" b="1" i="1" spc="-4" dirty="0" smtClean="0">
                <a:solidFill>
                  <a:srgbClr val="FF0000"/>
                </a:solidFill>
                <a:latin typeface="Arial"/>
                <a:cs typeface="Arial"/>
              </a:rPr>
              <a:t>2</a:t>
            </a:r>
            <a:r>
              <a:rPr sz="1200" b="1" i="1" spc="0" dirty="0" smtClean="0">
                <a:solidFill>
                  <a:srgbClr val="FF0000"/>
                </a:solidFill>
                <a:latin typeface="Arial"/>
                <a:cs typeface="Arial"/>
              </a:rPr>
              <a:t>7</a:t>
            </a:r>
            <a:r>
              <a:rPr lang="it-IT" sz="1200" b="1" i="1" spc="0" dirty="0" smtClean="0">
                <a:solidFill>
                  <a:srgbClr val="FF0000"/>
                </a:solidFill>
                <a:latin typeface="Arial"/>
                <a:cs typeface="Arial"/>
              </a:rPr>
              <a:t>/40 </a:t>
            </a:r>
          </a:p>
          <a:p>
            <a:pPr marL="12700" marR="34289">
              <a:lnSpc>
                <a:spcPct val="95825"/>
              </a:lnSpc>
            </a:pPr>
            <a:r>
              <a:rPr lang="it-IT" sz="1200" b="1" i="1" dirty="0" smtClean="0">
                <a:latin typeface="Arial"/>
                <a:cs typeface="Arial"/>
              </a:rPr>
              <a:t>             </a:t>
            </a:r>
            <a:endParaRPr lang="it-IT" sz="1200" b="1" i="1" spc="0" dirty="0" smtClean="0">
              <a:latin typeface="Arial"/>
              <a:cs typeface="Arial"/>
            </a:endParaRPr>
          </a:p>
          <a:p>
            <a:pPr marL="12700" marR="34289">
              <a:lnSpc>
                <a:spcPct val="95825"/>
              </a:lnSpc>
            </a:pPr>
            <a:endParaRPr sz="1200" b="1" dirty="0">
              <a:solidFill>
                <a:srgbClr val="FF0000"/>
              </a:solidFill>
              <a:latin typeface="Arial"/>
              <a:cs typeface="Arial"/>
            </a:endParaRPr>
          </a:p>
        </p:txBody>
      </p:sp>
      <p:sp>
        <p:nvSpPr>
          <p:cNvPr id="15" name="object 15"/>
          <p:cNvSpPr txBox="1"/>
          <p:nvPr/>
        </p:nvSpPr>
        <p:spPr>
          <a:xfrm>
            <a:off x="618291" y="2423749"/>
            <a:ext cx="135813" cy="254000"/>
          </a:xfrm>
          <a:prstGeom prst="rect">
            <a:avLst/>
          </a:prstGeom>
        </p:spPr>
        <p:txBody>
          <a:bodyPr wrap="square" lIns="0" tIns="0" rIns="0" bIns="0" rtlCol="0">
            <a:noAutofit/>
          </a:bodyPr>
          <a:lstStyle/>
          <a:p>
            <a:pPr marL="12700">
              <a:lnSpc>
                <a:spcPts val="1939"/>
              </a:lnSpc>
              <a:spcBef>
                <a:spcPts val="97"/>
              </a:spcBef>
            </a:pPr>
            <a:r>
              <a:rPr sz="1800" spc="0" dirty="0" smtClean="0">
                <a:solidFill>
                  <a:srgbClr val="0F5393"/>
                </a:solidFill>
                <a:latin typeface="Arial"/>
                <a:cs typeface="Arial"/>
              </a:rPr>
              <a:t>-</a:t>
            </a:r>
            <a:endParaRPr sz="1800">
              <a:latin typeface="Arial"/>
              <a:cs typeface="Arial"/>
            </a:endParaRPr>
          </a:p>
        </p:txBody>
      </p:sp>
      <p:sp>
        <p:nvSpPr>
          <p:cNvPr id="14" name="object 14"/>
          <p:cNvSpPr txBox="1"/>
          <p:nvPr/>
        </p:nvSpPr>
        <p:spPr>
          <a:xfrm>
            <a:off x="883467" y="2423749"/>
            <a:ext cx="4283456" cy="1399309"/>
          </a:xfrm>
          <a:prstGeom prst="rect">
            <a:avLst/>
          </a:prstGeom>
        </p:spPr>
        <p:txBody>
          <a:bodyPr wrap="square" lIns="0" tIns="0" rIns="0" bIns="0" rtlCol="0">
            <a:noAutofit/>
          </a:bodyPr>
          <a:lstStyle/>
          <a:p>
            <a:pPr marL="34036" marR="22860">
              <a:lnSpc>
                <a:spcPts val="1939"/>
              </a:lnSpc>
              <a:spcBef>
                <a:spcPts val="97"/>
              </a:spcBef>
            </a:pPr>
            <a:r>
              <a:rPr sz="1800" b="1" spc="0" dirty="0" smtClean="0">
                <a:solidFill>
                  <a:srgbClr val="0F5393"/>
                </a:solidFill>
                <a:latin typeface="Arial"/>
                <a:cs typeface="Arial"/>
              </a:rPr>
              <a:t>E</a:t>
            </a:r>
            <a:r>
              <a:rPr sz="1800" b="1" spc="-4" dirty="0" smtClean="0">
                <a:solidFill>
                  <a:srgbClr val="0F5393"/>
                </a:solidFill>
                <a:latin typeface="Arial"/>
                <a:cs typeface="Arial"/>
              </a:rPr>
              <a:t>ne</a:t>
            </a:r>
            <a:r>
              <a:rPr sz="1800" b="1" spc="0" dirty="0" smtClean="0">
                <a:solidFill>
                  <a:srgbClr val="0F5393"/>
                </a:solidFill>
                <a:latin typeface="Arial"/>
                <a:cs typeface="Arial"/>
              </a:rPr>
              <a:t>r</a:t>
            </a:r>
            <a:r>
              <a:rPr sz="1800" b="1" spc="-4" dirty="0" smtClean="0">
                <a:solidFill>
                  <a:srgbClr val="0F5393"/>
                </a:solidFill>
                <a:latin typeface="Arial"/>
                <a:cs typeface="Arial"/>
              </a:rPr>
              <a:t>g</a:t>
            </a:r>
            <a:r>
              <a:rPr sz="1800" b="1" spc="0" dirty="0" smtClean="0">
                <a:solidFill>
                  <a:srgbClr val="0F5393"/>
                </a:solidFill>
                <a:latin typeface="Arial"/>
                <a:cs typeface="Arial"/>
              </a:rPr>
              <a:t>y</a:t>
            </a:r>
            <a:r>
              <a:rPr sz="1800" b="1" spc="19" dirty="0" smtClean="0">
                <a:solidFill>
                  <a:srgbClr val="0F5393"/>
                </a:solidFill>
                <a:latin typeface="Arial"/>
                <a:cs typeface="Arial"/>
              </a:rPr>
              <a:t> </a:t>
            </a:r>
            <a:r>
              <a:rPr sz="1800" b="1" spc="-4" dirty="0" smtClean="0">
                <a:solidFill>
                  <a:srgbClr val="0F5393"/>
                </a:solidFill>
                <a:latin typeface="Arial"/>
                <a:cs typeface="Arial"/>
              </a:rPr>
              <a:t>Union</a:t>
            </a:r>
            <a:endParaRPr sz="1800" b="1" dirty="0">
              <a:latin typeface="Arial"/>
              <a:cs typeface="Arial"/>
            </a:endParaRPr>
          </a:p>
          <a:p>
            <a:pPr marL="12700" marR="22860">
              <a:lnSpc>
                <a:spcPct val="95825"/>
              </a:lnSpc>
              <a:spcBef>
                <a:spcPts val="567"/>
              </a:spcBef>
            </a:pPr>
            <a:r>
              <a:rPr sz="1200" b="1" i="1" spc="4" dirty="0" smtClean="0">
                <a:solidFill>
                  <a:srgbClr val="0F5393"/>
                </a:solidFill>
                <a:latin typeface="Arial"/>
                <a:cs typeface="Arial"/>
              </a:rPr>
              <a:t>Ene</a:t>
            </a:r>
            <a:r>
              <a:rPr sz="1200" b="1" i="1" spc="-4" dirty="0" smtClean="0">
                <a:solidFill>
                  <a:srgbClr val="0F5393"/>
                </a:solidFill>
                <a:latin typeface="Arial"/>
                <a:cs typeface="Arial"/>
              </a:rPr>
              <a:t>r</a:t>
            </a:r>
            <a:r>
              <a:rPr sz="1200" b="1" i="1" spc="4" dirty="0" smtClean="0">
                <a:solidFill>
                  <a:srgbClr val="0F5393"/>
                </a:solidFill>
                <a:latin typeface="Arial"/>
                <a:cs typeface="Arial"/>
              </a:rPr>
              <a:t>g</a:t>
            </a:r>
            <a:r>
              <a:rPr sz="1200" b="1" i="1" spc="0" dirty="0" smtClean="0">
                <a:solidFill>
                  <a:srgbClr val="0F5393"/>
                </a:solidFill>
                <a:latin typeface="Arial"/>
                <a:cs typeface="Arial"/>
              </a:rPr>
              <a:t>y</a:t>
            </a:r>
            <a:r>
              <a:rPr sz="1200" b="1" i="1" spc="-19" dirty="0" smtClean="0">
                <a:solidFill>
                  <a:srgbClr val="0F5393"/>
                </a:solidFill>
                <a:latin typeface="Arial"/>
                <a:cs typeface="Arial"/>
              </a:rPr>
              <a:t> </a:t>
            </a:r>
            <a:r>
              <a:rPr sz="1200" b="1" i="1" spc="0" dirty="0" smtClean="0">
                <a:solidFill>
                  <a:srgbClr val="0F5393"/>
                </a:solidFill>
                <a:latin typeface="Arial"/>
                <a:cs typeface="Arial"/>
              </a:rPr>
              <a:t>s</a:t>
            </a:r>
            <a:r>
              <a:rPr sz="1200" b="1" i="1" spc="4" dirty="0" smtClean="0">
                <a:solidFill>
                  <a:srgbClr val="0F5393"/>
                </a:solidFill>
                <a:latin typeface="Arial"/>
                <a:cs typeface="Arial"/>
              </a:rPr>
              <a:t>e</a:t>
            </a:r>
            <a:r>
              <a:rPr sz="1200" b="1" i="1" spc="0" dirty="0" smtClean="0">
                <a:solidFill>
                  <a:srgbClr val="0F5393"/>
                </a:solidFill>
                <a:latin typeface="Arial"/>
                <a:cs typeface="Arial"/>
              </a:rPr>
              <a:t>c</a:t>
            </a:r>
            <a:r>
              <a:rPr sz="1200" b="1" i="1" spc="4" dirty="0" smtClean="0">
                <a:solidFill>
                  <a:srgbClr val="0F5393"/>
                </a:solidFill>
                <a:latin typeface="Arial"/>
                <a:cs typeface="Arial"/>
              </a:rPr>
              <a:t>u</a:t>
            </a:r>
            <a:r>
              <a:rPr sz="1200" b="1" i="1" spc="-4" dirty="0" smtClean="0">
                <a:solidFill>
                  <a:srgbClr val="0F5393"/>
                </a:solidFill>
                <a:latin typeface="Arial"/>
                <a:cs typeface="Arial"/>
              </a:rPr>
              <a:t>r</a:t>
            </a:r>
            <a:r>
              <a:rPr sz="1200" b="1" i="1" spc="0" dirty="0" smtClean="0">
                <a:solidFill>
                  <a:srgbClr val="0F5393"/>
                </a:solidFill>
                <a:latin typeface="Arial"/>
                <a:cs typeface="Arial"/>
              </a:rPr>
              <a:t>it</a:t>
            </a:r>
            <a:r>
              <a:rPr sz="1200" b="1" i="1" spc="-84" dirty="0" smtClean="0">
                <a:solidFill>
                  <a:srgbClr val="0F5393"/>
                </a:solidFill>
                <a:latin typeface="Arial"/>
                <a:cs typeface="Arial"/>
              </a:rPr>
              <a:t>y</a:t>
            </a:r>
            <a:r>
              <a:rPr sz="1200" b="1" i="1" spc="0" dirty="0" smtClean="0">
                <a:solidFill>
                  <a:srgbClr val="0F5393"/>
                </a:solidFill>
                <a:latin typeface="Arial"/>
                <a:cs typeface="Arial"/>
              </a:rPr>
              <a:t>,</a:t>
            </a:r>
            <a:r>
              <a:rPr sz="1200" b="1" i="1" spc="-19" dirty="0" smtClean="0">
                <a:solidFill>
                  <a:srgbClr val="0F5393"/>
                </a:solidFill>
                <a:latin typeface="Arial"/>
                <a:cs typeface="Arial"/>
              </a:rPr>
              <a:t> </a:t>
            </a:r>
            <a:r>
              <a:rPr sz="1200" b="1" i="1" spc="0" dirty="0" smtClean="0">
                <a:solidFill>
                  <a:srgbClr val="0F5393"/>
                </a:solidFill>
                <a:latin typeface="Arial"/>
                <a:cs typeface="Arial"/>
              </a:rPr>
              <a:t>s</a:t>
            </a:r>
            <a:r>
              <a:rPr sz="1200" b="1" i="1" spc="4" dirty="0" smtClean="0">
                <a:solidFill>
                  <a:srgbClr val="0F5393"/>
                </a:solidFill>
                <a:latin typeface="Arial"/>
                <a:cs typeface="Arial"/>
              </a:rPr>
              <a:t>o</a:t>
            </a:r>
            <a:r>
              <a:rPr sz="1200" b="1" i="1" spc="0" dirty="0" smtClean="0">
                <a:solidFill>
                  <a:srgbClr val="0F5393"/>
                </a:solidFill>
                <a:latin typeface="Arial"/>
                <a:cs typeface="Arial"/>
              </a:rPr>
              <a:t>li</a:t>
            </a:r>
            <a:r>
              <a:rPr sz="1200" b="1" i="1" spc="4" dirty="0" smtClean="0">
                <a:solidFill>
                  <a:srgbClr val="0F5393"/>
                </a:solidFill>
                <a:latin typeface="Arial"/>
                <a:cs typeface="Arial"/>
              </a:rPr>
              <a:t>da</a:t>
            </a:r>
            <a:r>
              <a:rPr sz="1200" b="1" i="1" spc="-4" dirty="0" smtClean="0">
                <a:solidFill>
                  <a:srgbClr val="0F5393"/>
                </a:solidFill>
                <a:latin typeface="Arial"/>
                <a:cs typeface="Arial"/>
              </a:rPr>
              <a:t>r</a:t>
            </a:r>
            <a:r>
              <a:rPr sz="1200" b="1" i="1" spc="0" dirty="0" smtClean="0">
                <a:solidFill>
                  <a:srgbClr val="0F5393"/>
                </a:solidFill>
                <a:latin typeface="Arial"/>
                <a:cs typeface="Arial"/>
              </a:rPr>
              <a:t>ity</a:t>
            </a:r>
            <a:r>
              <a:rPr sz="1200" b="1" i="1" spc="-19" dirty="0" smtClean="0">
                <a:solidFill>
                  <a:srgbClr val="0F5393"/>
                </a:solidFill>
                <a:latin typeface="Arial"/>
                <a:cs typeface="Arial"/>
              </a:rPr>
              <a:t> </a:t>
            </a:r>
            <a:r>
              <a:rPr sz="1200" b="1" i="1" spc="4" dirty="0" smtClean="0">
                <a:solidFill>
                  <a:srgbClr val="0F5393"/>
                </a:solidFill>
                <a:latin typeface="Arial"/>
                <a:cs typeface="Arial"/>
              </a:rPr>
              <a:t>an</a:t>
            </a:r>
            <a:r>
              <a:rPr sz="1200" b="1" i="1" spc="0" dirty="0" smtClean="0">
                <a:solidFill>
                  <a:srgbClr val="0F5393"/>
                </a:solidFill>
                <a:latin typeface="Arial"/>
                <a:cs typeface="Arial"/>
              </a:rPr>
              <a:t>d</a:t>
            </a:r>
            <a:r>
              <a:rPr sz="1200" b="1" i="1" spc="-14" dirty="0" smtClean="0">
                <a:solidFill>
                  <a:srgbClr val="0F5393"/>
                </a:solidFill>
                <a:latin typeface="Arial"/>
                <a:cs typeface="Arial"/>
              </a:rPr>
              <a:t> </a:t>
            </a:r>
            <a:r>
              <a:rPr sz="1200" b="1" i="1" spc="0" dirty="0" smtClean="0">
                <a:solidFill>
                  <a:srgbClr val="0F5393"/>
                </a:solidFill>
                <a:latin typeface="Arial"/>
                <a:cs typeface="Arial"/>
              </a:rPr>
              <a:t>t</a:t>
            </a:r>
            <a:r>
              <a:rPr sz="1200" b="1" i="1" spc="-4" dirty="0" smtClean="0">
                <a:solidFill>
                  <a:srgbClr val="0F5393"/>
                </a:solidFill>
                <a:latin typeface="Arial"/>
                <a:cs typeface="Arial"/>
              </a:rPr>
              <a:t>r</a:t>
            </a:r>
            <a:r>
              <a:rPr sz="1200" b="1" i="1" spc="4" dirty="0" smtClean="0">
                <a:solidFill>
                  <a:srgbClr val="0F5393"/>
                </a:solidFill>
                <a:latin typeface="Arial"/>
                <a:cs typeface="Arial"/>
              </a:rPr>
              <a:t>u</a:t>
            </a:r>
            <a:r>
              <a:rPr sz="1200" b="1" i="1" spc="0" dirty="0" smtClean="0">
                <a:solidFill>
                  <a:srgbClr val="0F5393"/>
                </a:solidFill>
                <a:latin typeface="Arial"/>
                <a:cs typeface="Arial"/>
              </a:rPr>
              <a:t>st</a:t>
            </a:r>
            <a:endParaRPr sz="1200" b="1" dirty="0">
              <a:latin typeface="Arial"/>
              <a:cs typeface="Arial"/>
            </a:endParaRPr>
          </a:p>
          <a:p>
            <a:pPr marL="12700" marR="22860">
              <a:lnSpc>
                <a:spcPct val="95825"/>
              </a:lnSpc>
              <a:spcBef>
                <a:spcPts val="360"/>
              </a:spcBef>
            </a:pPr>
            <a:r>
              <a:rPr sz="1200" b="1" i="1" spc="0" dirty="0" smtClean="0">
                <a:solidFill>
                  <a:srgbClr val="0F5393"/>
                </a:solidFill>
                <a:latin typeface="Arial"/>
                <a:cs typeface="Arial"/>
              </a:rPr>
              <a:t>A</a:t>
            </a:r>
            <a:r>
              <a:rPr sz="1200" b="1" i="1" spc="-39" dirty="0" smtClean="0">
                <a:solidFill>
                  <a:srgbClr val="0F5393"/>
                </a:solidFill>
                <a:latin typeface="Arial"/>
                <a:cs typeface="Arial"/>
              </a:rPr>
              <a:t> </a:t>
            </a:r>
            <a:r>
              <a:rPr sz="1200" b="1" i="1" spc="0" dirty="0" smtClean="0">
                <a:solidFill>
                  <a:srgbClr val="0F5393"/>
                </a:solidFill>
                <a:latin typeface="Arial"/>
                <a:cs typeface="Arial"/>
              </a:rPr>
              <a:t>f</a:t>
            </a:r>
            <a:r>
              <a:rPr sz="1200" b="1" i="1" spc="4" dirty="0" smtClean="0">
                <a:solidFill>
                  <a:srgbClr val="0F5393"/>
                </a:solidFill>
                <a:latin typeface="Arial"/>
                <a:cs typeface="Arial"/>
              </a:rPr>
              <a:t>u</a:t>
            </a:r>
            <a:r>
              <a:rPr sz="1200" b="1" i="1" spc="0" dirty="0" smtClean="0">
                <a:solidFill>
                  <a:srgbClr val="0F5393"/>
                </a:solidFill>
                <a:latin typeface="Arial"/>
                <a:cs typeface="Arial"/>
              </a:rPr>
              <a:t>lly</a:t>
            </a:r>
            <a:r>
              <a:rPr sz="1200" b="1" i="1" spc="-9" dirty="0" smtClean="0">
                <a:solidFill>
                  <a:srgbClr val="0F5393"/>
                </a:solidFill>
                <a:latin typeface="Arial"/>
                <a:cs typeface="Arial"/>
              </a:rPr>
              <a:t> </a:t>
            </a:r>
            <a:r>
              <a:rPr sz="1200" b="1" i="1" spc="0" dirty="0" smtClean="0">
                <a:solidFill>
                  <a:srgbClr val="0F5393"/>
                </a:solidFill>
                <a:latin typeface="Arial"/>
                <a:cs typeface="Arial"/>
              </a:rPr>
              <a:t>i</a:t>
            </a:r>
            <a:r>
              <a:rPr sz="1200" b="1" i="1" spc="4" dirty="0" smtClean="0">
                <a:solidFill>
                  <a:srgbClr val="0F5393"/>
                </a:solidFill>
                <a:latin typeface="Arial"/>
                <a:cs typeface="Arial"/>
              </a:rPr>
              <a:t>n</a:t>
            </a:r>
            <a:r>
              <a:rPr sz="1200" b="1" i="1" spc="0" dirty="0" smtClean="0">
                <a:solidFill>
                  <a:srgbClr val="0F5393"/>
                </a:solidFill>
                <a:latin typeface="Arial"/>
                <a:cs typeface="Arial"/>
              </a:rPr>
              <a:t>t</a:t>
            </a:r>
            <a:r>
              <a:rPr sz="1200" b="1" i="1" spc="4" dirty="0" smtClean="0">
                <a:solidFill>
                  <a:srgbClr val="0F5393"/>
                </a:solidFill>
                <a:latin typeface="Arial"/>
                <a:cs typeface="Arial"/>
              </a:rPr>
              <a:t>eg</a:t>
            </a:r>
            <a:r>
              <a:rPr sz="1200" b="1" i="1" spc="-4" dirty="0" smtClean="0">
                <a:solidFill>
                  <a:srgbClr val="0F5393"/>
                </a:solidFill>
                <a:latin typeface="Arial"/>
                <a:cs typeface="Arial"/>
              </a:rPr>
              <a:t>r</a:t>
            </a:r>
            <a:r>
              <a:rPr sz="1200" b="1" i="1" spc="4" dirty="0" smtClean="0">
                <a:solidFill>
                  <a:srgbClr val="0F5393"/>
                </a:solidFill>
                <a:latin typeface="Arial"/>
                <a:cs typeface="Arial"/>
              </a:rPr>
              <a:t>a</a:t>
            </a:r>
            <a:r>
              <a:rPr sz="1200" b="1" i="1" spc="0" dirty="0" smtClean="0">
                <a:solidFill>
                  <a:srgbClr val="0F5393"/>
                </a:solidFill>
                <a:latin typeface="Arial"/>
                <a:cs typeface="Arial"/>
              </a:rPr>
              <a:t>t</a:t>
            </a:r>
            <a:r>
              <a:rPr sz="1200" b="1" i="1" spc="4" dirty="0" smtClean="0">
                <a:solidFill>
                  <a:srgbClr val="0F5393"/>
                </a:solidFill>
                <a:latin typeface="Arial"/>
                <a:cs typeface="Arial"/>
              </a:rPr>
              <a:t>e</a:t>
            </a:r>
            <a:r>
              <a:rPr sz="1200" b="1" i="1" spc="0" dirty="0" smtClean="0">
                <a:solidFill>
                  <a:srgbClr val="0F5393"/>
                </a:solidFill>
                <a:latin typeface="Arial"/>
                <a:cs typeface="Arial"/>
              </a:rPr>
              <a:t>d</a:t>
            </a:r>
            <a:r>
              <a:rPr sz="1200" b="1" i="1" spc="-39" dirty="0" smtClean="0">
                <a:solidFill>
                  <a:srgbClr val="0F5393"/>
                </a:solidFill>
                <a:latin typeface="Arial"/>
                <a:cs typeface="Arial"/>
              </a:rPr>
              <a:t> </a:t>
            </a:r>
            <a:r>
              <a:rPr sz="1200" b="1" i="1" spc="0" dirty="0" smtClean="0">
                <a:solidFill>
                  <a:srgbClr val="0F5393"/>
                </a:solidFill>
                <a:latin typeface="Arial"/>
                <a:cs typeface="Arial"/>
              </a:rPr>
              <a:t>i</a:t>
            </a:r>
            <a:r>
              <a:rPr sz="1200" b="1" i="1" spc="4" dirty="0" smtClean="0">
                <a:solidFill>
                  <a:srgbClr val="0F5393"/>
                </a:solidFill>
                <a:latin typeface="Arial"/>
                <a:cs typeface="Arial"/>
              </a:rPr>
              <a:t>n</a:t>
            </a:r>
            <a:r>
              <a:rPr sz="1200" b="1" i="1" spc="0" dirty="0" smtClean="0">
                <a:solidFill>
                  <a:srgbClr val="0F5393"/>
                </a:solidFill>
                <a:latin typeface="Arial"/>
                <a:cs typeface="Arial"/>
              </a:rPr>
              <a:t>t</a:t>
            </a:r>
            <a:r>
              <a:rPr sz="1200" b="1" i="1" spc="4" dirty="0" smtClean="0">
                <a:solidFill>
                  <a:srgbClr val="0F5393"/>
                </a:solidFill>
                <a:latin typeface="Arial"/>
                <a:cs typeface="Arial"/>
              </a:rPr>
              <a:t>e</a:t>
            </a:r>
            <a:r>
              <a:rPr sz="1200" b="1" i="1" spc="-4" dirty="0" smtClean="0">
                <a:solidFill>
                  <a:srgbClr val="0F5393"/>
                </a:solidFill>
                <a:latin typeface="Arial"/>
                <a:cs typeface="Arial"/>
              </a:rPr>
              <a:t>r</a:t>
            </a:r>
            <a:r>
              <a:rPr sz="1200" b="1" i="1" spc="4" dirty="0" smtClean="0">
                <a:solidFill>
                  <a:srgbClr val="0F5393"/>
                </a:solidFill>
                <a:latin typeface="Arial"/>
                <a:cs typeface="Arial"/>
              </a:rPr>
              <a:t>na</a:t>
            </a:r>
            <a:r>
              <a:rPr sz="1200" b="1" i="1" spc="0" dirty="0" smtClean="0">
                <a:solidFill>
                  <a:srgbClr val="0F5393"/>
                </a:solidFill>
                <a:latin typeface="Arial"/>
                <a:cs typeface="Arial"/>
              </a:rPr>
              <a:t>l</a:t>
            </a:r>
            <a:r>
              <a:rPr sz="1200" b="1" i="1" spc="-34" dirty="0" smtClean="0">
                <a:solidFill>
                  <a:srgbClr val="0F5393"/>
                </a:solidFill>
                <a:latin typeface="Arial"/>
                <a:cs typeface="Arial"/>
              </a:rPr>
              <a:t> </a:t>
            </a:r>
            <a:r>
              <a:rPr sz="1200" b="1" i="1" spc="4" dirty="0" smtClean="0">
                <a:solidFill>
                  <a:srgbClr val="0F5393"/>
                </a:solidFill>
                <a:latin typeface="Arial"/>
                <a:cs typeface="Arial"/>
              </a:rPr>
              <a:t>ene</a:t>
            </a:r>
            <a:r>
              <a:rPr sz="1200" b="1" i="1" spc="-4" dirty="0" smtClean="0">
                <a:solidFill>
                  <a:srgbClr val="0F5393"/>
                </a:solidFill>
                <a:latin typeface="Arial"/>
                <a:cs typeface="Arial"/>
              </a:rPr>
              <a:t>r</a:t>
            </a:r>
            <a:r>
              <a:rPr sz="1200" b="1" i="1" spc="4" dirty="0" smtClean="0">
                <a:solidFill>
                  <a:srgbClr val="0F5393"/>
                </a:solidFill>
                <a:latin typeface="Arial"/>
                <a:cs typeface="Arial"/>
              </a:rPr>
              <a:t>g</a:t>
            </a:r>
            <a:r>
              <a:rPr sz="1200" b="1" i="1" spc="0" dirty="0" smtClean="0">
                <a:solidFill>
                  <a:srgbClr val="0F5393"/>
                </a:solidFill>
                <a:latin typeface="Arial"/>
                <a:cs typeface="Arial"/>
              </a:rPr>
              <a:t>y</a:t>
            </a:r>
            <a:r>
              <a:rPr sz="1200" b="1" i="1" spc="-19" dirty="0" smtClean="0">
                <a:solidFill>
                  <a:srgbClr val="0F5393"/>
                </a:solidFill>
                <a:latin typeface="Arial"/>
                <a:cs typeface="Arial"/>
              </a:rPr>
              <a:t> </a:t>
            </a:r>
            <a:r>
              <a:rPr sz="1200" b="1" i="1" spc="-14" dirty="0" smtClean="0">
                <a:solidFill>
                  <a:srgbClr val="0F5393"/>
                </a:solidFill>
                <a:latin typeface="Arial"/>
                <a:cs typeface="Arial"/>
              </a:rPr>
              <a:t>m</a:t>
            </a:r>
            <a:r>
              <a:rPr sz="1200" b="1" i="1" spc="4" dirty="0" smtClean="0">
                <a:solidFill>
                  <a:srgbClr val="0F5393"/>
                </a:solidFill>
                <a:latin typeface="Arial"/>
                <a:cs typeface="Arial"/>
              </a:rPr>
              <a:t>a</a:t>
            </a:r>
            <a:r>
              <a:rPr sz="1200" b="1" i="1" spc="-4" dirty="0" smtClean="0">
                <a:solidFill>
                  <a:srgbClr val="0F5393"/>
                </a:solidFill>
                <a:latin typeface="Arial"/>
                <a:cs typeface="Arial"/>
              </a:rPr>
              <a:t>r</a:t>
            </a:r>
            <a:r>
              <a:rPr sz="1200" b="1" i="1" spc="0" dirty="0" smtClean="0">
                <a:solidFill>
                  <a:srgbClr val="0F5393"/>
                </a:solidFill>
                <a:latin typeface="Arial"/>
                <a:cs typeface="Arial"/>
              </a:rPr>
              <a:t>k</a:t>
            </a:r>
            <a:r>
              <a:rPr sz="1200" b="1" i="1" spc="4" dirty="0" smtClean="0">
                <a:solidFill>
                  <a:srgbClr val="0F5393"/>
                </a:solidFill>
                <a:latin typeface="Arial"/>
                <a:cs typeface="Arial"/>
              </a:rPr>
              <a:t>et</a:t>
            </a:r>
            <a:endParaRPr sz="1200" b="1" dirty="0">
              <a:latin typeface="Arial"/>
              <a:cs typeface="Arial"/>
            </a:endParaRPr>
          </a:p>
          <a:p>
            <a:pPr marL="12700" marR="22860">
              <a:lnSpc>
                <a:spcPct val="95825"/>
              </a:lnSpc>
              <a:spcBef>
                <a:spcPts val="360"/>
              </a:spcBef>
            </a:pPr>
            <a:r>
              <a:rPr sz="1200" b="1" i="1" spc="4" dirty="0" smtClean="0">
                <a:solidFill>
                  <a:srgbClr val="0F5393"/>
                </a:solidFill>
                <a:latin typeface="Arial"/>
                <a:cs typeface="Arial"/>
              </a:rPr>
              <a:t>Ene</a:t>
            </a:r>
            <a:r>
              <a:rPr sz="1200" b="1" i="1" spc="-4" dirty="0" smtClean="0">
                <a:solidFill>
                  <a:srgbClr val="0F5393"/>
                </a:solidFill>
                <a:latin typeface="Arial"/>
                <a:cs typeface="Arial"/>
              </a:rPr>
              <a:t>r</a:t>
            </a:r>
            <a:r>
              <a:rPr sz="1200" b="1" i="1" spc="4" dirty="0" smtClean="0">
                <a:solidFill>
                  <a:srgbClr val="0F5393"/>
                </a:solidFill>
                <a:latin typeface="Arial"/>
                <a:cs typeface="Arial"/>
              </a:rPr>
              <a:t>g</a:t>
            </a:r>
            <a:r>
              <a:rPr sz="1200" b="1" i="1" spc="0" dirty="0" smtClean="0">
                <a:solidFill>
                  <a:srgbClr val="0F5393"/>
                </a:solidFill>
                <a:latin typeface="Arial"/>
                <a:cs typeface="Arial"/>
              </a:rPr>
              <a:t>y</a:t>
            </a:r>
            <a:r>
              <a:rPr sz="1200" b="1" i="1" spc="-19" dirty="0" smtClean="0">
                <a:solidFill>
                  <a:srgbClr val="0F5393"/>
                </a:solidFill>
                <a:latin typeface="Arial"/>
                <a:cs typeface="Arial"/>
              </a:rPr>
              <a:t> </a:t>
            </a:r>
            <a:r>
              <a:rPr sz="1200" b="1" i="1" spc="4" dirty="0" smtClean="0">
                <a:solidFill>
                  <a:srgbClr val="0F5393"/>
                </a:solidFill>
                <a:latin typeface="Arial"/>
                <a:cs typeface="Arial"/>
              </a:rPr>
              <a:t>e</a:t>
            </a:r>
            <a:r>
              <a:rPr sz="1200" b="1" i="1" spc="0" dirty="0" smtClean="0">
                <a:solidFill>
                  <a:srgbClr val="0F5393"/>
                </a:solidFill>
                <a:latin typeface="Arial"/>
                <a:cs typeface="Arial"/>
              </a:rPr>
              <a:t>ffici</a:t>
            </a:r>
            <a:r>
              <a:rPr sz="1200" b="1" i="1" spc="4" dirty="0" smtClean="0">
                <a:solidFill>
                  <a:srgbClr val="0F5393"/>
                </a:solidFill>
                <a:latin typeface="Arial"/>
                <a:cs typeface="Arial"/>
              </a:rPr>
              <a:t>en</a:t>
            </a:r>
            <a:r>
              <a:rPr sz="1200" b="1" i="1" spc="0" dirty="0" smtClean="0">
                <a:solidFill>
                  <a:srgbClr val="0F5393"/>
                </a:solidFill>
                <a:latin typeface="Arial"/>
                <a:cs typeface="Arial"/>
              </a:rPr>
              <a:t>cy</a:t>
            </a:r>
            <a:r>
              <a:rPr sz="1200" b="1" i="1" spc="-29" dirty="0" smtClean="0">
                <a:solidFill>
                  <a:srgbClr val="0F5393"/>
                </a:solidFill>
                <a:latin typeface="Arial"/>
                <a:cs typeface="Arial"/>
              </a:rPr>
              <a:t> </a:t>
            </a:r>
            <a:r>
              <a:rPr sz="1200" b="1" i="1" spc="0" dirty="0" smtClean="0">
                <a:solidFill>
                  <a:srgbClr val="0F5393"/>
                </a:solidFill>
                <a:latin typeface="Arial"/>
                <a:cs typeface="Arial"/>
              </a:rPr>
              <a:t>fi</a:t>
            </a:r>
            <a:r>
              <a:rPr sz="1200" b="1" i="1" spc="-4" dirty="0" smtClean="0">
                <a:solidFill>
                  <a:srgbClr val="0F5393"/>
                </a:solidFill>
                <a:latin typeface="Arial"/>
                <a:cs typeface="Arial"/>
              </a:rPr>
              <a:t>r</a:t>
            </a:r>
            <a:r>
              <a:rPr sz="1200" b="1" i="1" spc="0" dirty="0" smtClean="0">
                <a:solidFill>
                  <a:srgbClr val="0F5393"/>
                </a:solidFill>
                <a:latin typeface="Arial"/>
                <a:cs typeface="Arial"/>
              </a:rPr>
              <a:t>st</a:t>
            </a:r>
            <a:endParaRPr sz="1200" b="1" dirty="0">
              <a:latin typeface="Arial"/>
              <a:cs typeface="Arial"/>
            </a:endParaRPr>
          </a:p>
          <a:p>
            <a:pPr marL="12700" marR="22860">
              <a:lnSpc>
                <a:spcPct val="95825"/>
              </a:lnSpc>
              <a:spcBef>
                <a:spcPts val="360"/>
              </a:spcBef>
            </a:pPr>
            <a:r>
              <a:rPr sz="1200" b="1" i="1" spc="-84" dirty="0" smtClean="0">
                <a:solidFill>
                  <a:srgbClr val="0F5393"/>
                </a:solidFill>
                <a:latin typeface="Arial"/>
                <a:cs typeface="Arial"/>
              </a:rPr>
              <a:t>T</a:t>
            </a:r>
            <a:r>
              <a:rPr sz="1200" b="1" i="1" spc="-4" dirty="0" smtClean="0">
                <a:solidFill>
                  <a:srgbClr val="0F5393"/>
                </a:solidFill>
                <a:latin typeface="Arial"/>
                <a:cs typeface="Arial"/>
              </a:rPr>
              <a:t>r</a:t>
            </a:r>
            <a:r>
              <a:rPr sz="1200" b="1" i="1" spc="4" dirty="0" smtClean="0">
                <a:solidFill>
                  <a:srgbClr val="0F5393"/>
                </a:solidFill>
                <a:latin typeface="Arial"/>
                <a:cs typeface="Arial"/>
              </a:rPr>
              <a:t>an</a:t>
            </a:r>
            <a:r>
              <a:rPr sz="1200" b="1" i="1" spc="0" dirty="0" smtClean="0">
                <a:solidFill>
                  <a:srgbClr val="0F5393"/>
                </a:solidFill>
                <a:latin typeface="Arial"/>
                <a:cs typeface="Arial"/>
              </a:rPr>
              <a:t>siti</a:t>
            </a:r>
            <a:r>
              <a:rPr sz="1200" b="1" i="1" spc="4" dirty="0" smtClean="0">
                <a:solidFill>
                  <a:srgbClr val="0F5393"/>
                </a:solidFill>
                <a:latin typeface="Arial"/>
                <a:cs typeface="Arial"/>
              </a:rPr>
              <a:t>o</a:t>
            </a:r>
            <a:r>
              <a:rPr sz="1200" b="1" i="1" spc="0" dirty="0" smtClean="0">
                <a:solidFill>
                  <a:srgbClr val="0F5393"/>
                </a:solidFill>
                <a:latin typeface="Arial"/>
                <a:cs typeface="Arial"/>
              </a:rPr>
              <a:t>n</a:t>
            </a:r>
            <a:r>
              <a:rPr sz="1200" b="1" i="1" spc="-29" dirty="0" smtClean="0">
                <a:solidFill>
                  <a:srgbClr val="0F5393"/>
                </a:solidFill>
                <a:latin typeface="Arial"/>
                <a:cs typeface="Arial"/>
              </a:rPr>
              <a:t> </a:t>
            </a:r>
            <a:r>
              <a:rPr sz="1200" b="1" i="1" spc="0" dirty="0" smtClean="0">
                <a:solidFill>
                  <a:srgbClr val="0F5393"/>
                </a:solidFill>
                <a:latin typeface="Arial"/>
                <a:cs typeface="Arial"/>
              </a:rPr>
              <a:t>to</a:t>
            </a:r>
            <a:r>
              <a:rPr sz="1200" b="1" i="1" spc="9" dirty="0" smtClean="0">
                <a:solidFill>
                  <a:srgbClr val="0F5393"/>
                </a:solidFill>
                <a:latin typeface="Arial"/>
                <a:cs typeface="Arial"/>
              </a:rPr>
              <a:t> </a:t>
            </a:r>
            <a:r>
              <a:rPr sz="1200" b="1" i="1" spc="0" dirty="0" smtClean="0">
                <a:solidFill>
                  <a:srgbClr val="0F5393"/>
                </a:solidFill>
                <a:latin typeface="Arial"/>
                <a:cs typeface="Arial"/>
              </a:rPr>
              <a:t>a</a:t>
            </a:r>
            <a:r>
              <a:rPr sz="1200" b="1" i="1" spc="-4" dirty="0" smtClean="0">
                <a:solidFill>
                  <a:srgbClr val="0F5393"/>
                </a:solidFill>
                <a:latin typeface="Arial"/>
                <a:cs typeface="Arial"/>
              </a:rPr>
              <a:t> </a:t>
            </a:r>
            <a:r>
              <a:rPr sz="1200" b="1" i="1" spc="0" dirty="0" smtClean="0">
                <a:solidFill>
                  <a:srgbClr val="0F5393"/>
                </a:solidFill>
                <a:latin typeface="Arial"/>
                <a:cs typeface="Arial"/>
              </a:rPr>
              <a:t>l</a:t>
            </a:r>
            <a:r>
              <a:rPr sz="1200" b="1" i="1" spc="4" dirty="0" smtClean="0">
                <a:solidFill>
                  <a:srgbClr val="0F5393"/>
                </a:solidFill>
                <a:latin typeface="Arial"/>
                <a:cs typeface="Arial"/>
              </a:rPr>
              <a:t>o</a:t>
            </a:r>
            <a:r>
              <a:rPr sz="1200" b="1" i="1" spc="9" dirty="0" smtClean="0">
                <a:solidFill>
                  <a:srgbClr val="0F5393"/>
                </a:solidFill>
                <a:latin typeface="Arial"/>
                <a:cs typeface="Arial"/>
              </a:rPr>
              <a:t>w</a:t>
            </a:r>
            <a:r>
              <a:rPr sz="1200" b="1" i="1" spc="-4" dirty="0" smtClean="0">
                <a:solidFill>
                  <a:srgbClr val="0F5393"/>
                </a:solidFill>
                <a:latin typeface="Arial"/>
                <a:cs typeface="Arial"/>
              </a:rPr>
              <a:t>-</a:t>
            </a:r>
            <a:r>
              <a:rPr sz="1200" b="1" i="1" spc="0" dirty="0" smtClean="0">
                <a:solidFill>
                  <a:srgbClr val="0F5393"/>
                </a:solidFill>
                <a:latin typeface="Arial"/>
                <a:cs typeface="Arial"/>
              </a:rPr>
              <a:t>c</a:t>
            </a:r>
            <a:r>
              <a:rPr sz="1200" b="1" i="1" spc="4" dirty="0" smtClean="0">
                <a:solidFill>
                  <a:srgbClr val="0F5393"/>
                </a:solidFill>
                <a:latin typeface="Arial"/>
                <a:cs typeface="Arial"/>
              </a:rPr>
              <a:t>a</a:t>
            </a:r>
            <a:r>
              <a:rPr sz="1200" b="1" i="1" spc="-4" dirty="0" smtClean="0">
                <a:solidFill>
                  <a:srgbClr val="0F5393"/>
                </a:solidFill>
                <a:latin typeface="Arial"/>
                <a:cs typeface="Arial"/>
              </a:rPr>
              <a:t>r</a:t>
            </a:r>
            <a:r>
              <a:rPr sz="1200" b="1" i="1" spc="4" dirty="0" smtClean="0">
                <a:solidFill>
                  <a:srgbClr val="0F5393"/>
                </a:solidFill>
                <a:latin typeface="Arial"/>
                <a:cs typeface="Arial"/>
              </a:rPr>
              <a:t>b</a:t>
            </a:r>
            <a:r>
              <a:rPr sz="1200" b="1" i="1" spc="-4" dirty="0" smtClean="0">
                <a:solidFill>
                  <a:srgbClr val="0F5393"/>
                </a:solidFill>
                <a:latin typeface="Arial"/>
                <a:cs typeface="Arial"/>
              </a:rPr>
              <a:t>o</a:t>
            </a:r>
            <a:r>
              <a:rPr sz="1200" b="1" i="1" spc="0" dirty="0" smtClean="0">
                <a:solidFill>
                  <a:srgbClr val="0F5393"/>
                </a:solidFill>
                <a:latin typeface="Arial"/>
                <a:cs typeface="Arial"/>
              </a:rPr>
              <a:t>n</a:t>
            </a:r>
            <a:r>
              <a:rPr sz="1200" b="1" i="1" spc="-4" dirty="0" smtClean="0">
                <a:solidFill>
                  <a:srgbClr val="0F5393"/>
                </a:solidFill>
                <a:latin typeface="Arial"/>
                <a:cs typeface="Arial"/>
              </a:rPr>
              <a:t> </a:t>
            </a:r>
            <a:r>
              <a:rPr sz="1200" b="1" i="1" spc="0" dirty="0" smtClean="0">
                <a:solidFill>
                  <a:srgbClr val="0F5393"/>
                </a:solidFill>
                <a:latin typeface="Arial"/>
                <a:cs typeface="Arial"/>
              </a:rPr>
              <a:t>s</a:t>
            </a:r>
            <a:r>
              <a:rPr sz="1200" b="1" i="1" spc="4" dirty="0" smtClean="0">
                <a:solidFill>
                  <a:srgbClr val="0F5393"/>
                </a:solidFill>
                <a:latin typeface="Arial"/>
                <a:cs typeface="Arial"/>
              </a:rPr>
              <a:t>o</a:t>
            </a:r>
            <a:r>
              <a:rPr sz="1200" b="1" i="1" spc="0" dirty="0" smtClean="0">
                <a:solidFill>
                  <a:srgbClr val="0F5393"/>
                </a:solidFill>
                <a:latin typeface="Arial"/>
                <a:cs typeface="Arial"/>
              </a:rPr>
              <a:t>ci</a:t>
            </a:r>
            <a:r>
              <a:rPr sz="1200" b="1" i="1" spc="-4" dirty="0" smtClean="0">
                <a:solidFill>
                  <a:srgbClr val="0F5393"/>
                </a:solidFill>
                <a:latin typeface="Arial"/>
                <a:cs typeface="Arial"/>
              </a:rPr>
              <a:t>e</a:t>
            </a:r>
            <a:r>
              <a:rPr sz="1200" b="1" i="1" spc="0" dirty="0" smtClean="0">
                <a:solidFill>
                  <a:srgbClr val="0F5393"/>
                </a:solidFill>
                <a:latin typeface="Arial"/>
                <a:cs typeface="Arial"/>
              </a:rPr>
              <a:t>ty</a:t>
            </a:r>
            <a:endParaRPr sz="1200" b="1" dirty="0">
              <a:latin typeface="Arial"/>
              <a:cs typeface="Arial"/>
            </a:endParaRPr>
          </a:p>
          <a:p>
            <a:pPr marL="12700">
              <a:lnSpc>
                <a:spcPct val="95825"/>
              </a:lnSpc>
              <a:spcBef>
                <a:spcPts val="360"/>
              </a:spcBef>
            </a:pPr>
            <a:r>
              <a:rPr sz="1200" b="1" i="1" spc="4" dirty="0" smtClean="0">
                <a:solidFill>
                  <a:srgbClr val="0F5393"/>
                </a:solidFill>
                <a:latin typeface="Arial"/>
                <a:cs typeface="Arial"/>
              </a:rPr>
              <a:t>A</a:t>
            </a:r>
            <a:r>
              <a:rPr sz="1200" b="1" i="1" spc="0" dirty="0" smtClean="0">
                <a:solidFill>
                  <a:srgbClr val="0F5393"/>
                </a:solidFill>
                <a:latin typeface="Arial"/>
                <a:cs typeface="Arial"/>
              </a:rPr>
              <a:t>n</a:t>
            </a:r>
            <a:r>
              <a:rPr sz="1200" b="1" i="1" spc="-4" dirty="0" smtClean="0">
                <a:solidFill>
                  <a:srgbClr val="0F5393"/>
                </a:solidFill>
                <a:latin typeface="Arial"/>
                <a:cs typeface="Arial"/>
              </a:rPr>
              <a:t> </a:t>
            </a:r>
            <a:r>
              <a:rPr sz="1200" b="1" i="1" spc="4" dirty="0" smtClean="0">
                <a:solidFill>
                  <a:srgbClr val="0F5393"/>
                </a:solidFill>
                <a:latin typeface="Arial"/>
                <a:cs typeface="Arial"/>
              </a:rPr>
              <a:t>Ene</a:t>
            </a:r>
            <a:r>
              <a:rPr sz="1200" b="1" i="1" spc="-4" dirty="0" smtClean="0">
                <a:solidFill>
                  <a:srgbClr val="0F5393"/>
                </a:solidFill>
                <a:latin typeface="Arial"/>
                <a:cs typeface="Arial"/>
              </a:rPr>
              <a:t>r</a:t>
            </a:r>
            <a:r>
              <a:rPr sz="1200" b="1" i="1" spc="4" dirty="0" smtClean="0">
                <a:solidFill>
                  <a:srgbClr val="0F5393"/>
                </a:solidFill>
                <a:latin typeface="Arial"/>
                <a:cs typeface="Arial"/>
              </a:rPr>
              <a:t>g</a:t>
            </a:r>
            <a:r>
              <a:rPr sz="1200" b="1" i="1" spc="0" dirty="0" smtClean="0">
                <a:solidFill>
                  <a:srgbClr val="0F5393"/>
                </a:solidFill>
                <a:latin typeface="Arial"/>
                <a:cs typeface="Arial"/>
              </a:rPr>
              <a:t>y</a:t>
            </a:r>
            <a:r>
              <a:rPr sz="1200" b="1" i="1" spc="-19" dirty="0" smtClean="0">
                <a:solidFill>
                  <a:srgbClr val="0F5393"/>
                </a:solidFill>
                <a:latin typeface="Arial"/>
                <a:cs typeface="Arial"/>
              </a:rPr>
              <a:t> </a:t>
            </a:r>
            <a:r>
              <a:rPr sz="1200" b="1" i="1" spc="0" dirty="0" smtClean="0">
                <a:solidFill>
                  <a:srgbClr val="0F5393"/>
                </a:solidFill>
                <a:latin typeface="Arial"/>
                <a:cs typeface="Arial"/>
              </a:rPr>
              <a:t>U</a:t>
            </a:r>
            <a:r>
              <a:rPr sz="1200" b="1" i="1" spc="4" dirty="0" smtClean="0">
                <a:solidFill>
                  <a:srgbClr val="0F5393"/>
                </a:solidFill>
                <a:latin typeface="Arial"/>
                <a:cs typeface="Arial"/>
              </a:rPr>
              <a:t>n</a:t>
            </a:r>
            <a:r>
              <a:rPr sz="1200" b="1" i="1" spc="0" dirty="0" smtClean="0">
                <a:solidFill>
                  <a:srgbClr val="0F5393"/>
                </a:solidFill>
                <a:latin typeface="Arial"/>
                <a:cs typeface="Arial"/>
              </a:rPr>
              <a:t>i</a:t>
            </a:r>
            <a:r>
              <a:rPr sz="1200" b="1" i="1" spc="4" dirty="0" smtClean="0">
                <a:solidFill>
                  <a:srgbClr val="0F5393"/>
                </a:solidFill>
                <a:latin typeface="Arial"/>
                <a:cs typeface="Arial"/>
              </a:rPr>
              <a:t>o</a:t>
            </a:r>
            <a:r>
              <a:rPr sz="1200" b="1" i="1" spc="0" dirty="0" smtClean="0">
                <a:solidFill>
                  <a:srgbClr val="0F5393"/>
                </a:solidFill>
                <a:latin typeface="Arial"/>
                <a:cs typeface="Arial"/>
              </a:rPr>
              <a:t>n</a:t>
            </a:r>
            <a:r>
              <a:rPr sz="1200" b="1" i="1" spc="-29" dirty="0" smtClean="0">
                <a:solidFill>
                  <a:srgbClr val="0F5393"/>
                </a:solidFill>
                <a:latin typeface="Arial"/>
                <a:cs typeface="Arial"/>
              </a:rPr>
              <a:t> </a:t>
            </a:r>
            <a:r>
              <a:rPr sz="1200" b="1" i="1" spc="0" dirty="0" smtClean="0">
                <a:solidFill>
                  <a:srgbClr val="0F5393"/>
                </a:solidFill>
                <a:latin typeface="Arial"/>
                <a:cs typeface="Arial"/>
              </a:rPr>
              <a:t>f</a:t>
            </a:r>
            <a:r>
              <a:rPr sz="1200" b="1" i="1" spc="4" dirty="0" smtClean="0">
                <a:solidFill>
                  <a:srgbClr val="0F5393"/>
                </a:solidFill>
                <a:latin typeface="Arial"/>
                <a:cs typeface="Arial"/>
              </a:rPr>
              <a:t>o</a:t>
            </a:r>
            <a:r>
              <a:rPr sz="1200" b="1" i="1" spc="0" dirty="0" smtClean="0">
                <a:solidFill>
                  <a:srgbClr val="0F5393"/>
                </a:solidFill>
                <a:latin typeface="Arial"/>
                <a:cs typeface="Arial"/>
              </a:rPr>
              <a:t>r R</a:t>
            </a:r>
            <a:r>
              <a:rPr sz="1200" b="1" i="1" spc="4" dirty="0" smtClean="0">
                <a:solidFill>
                  <a:srgbClr val="0F5393"/>
                </a:solidFill>
                <a:latin typeface="Arial"/>
                <a:cs typeface="Arial"/>
              </a:rPr>
              <a:t>e</a:t>
            </a:r>
            <a:r>
              <a:rPr sz="1200" b="1" i="1" spc="0" dirty="0" smtClean="0">
                <a:solidFill>
                  <a:srgbClr val="0F5393"/>
                </a:solidFill>
                <a:latin typeface="Arial"/>
                <a:cs typeface="Arial"/>
              </a:rPr>
              <a:t>s</a:t>
            </a:r>
            <a:r>
              <a:rPr sz="1200" b="1" i="1" spc="4" dirty="0" smtClean="0">
                <a:solidFill>
                  <a:srgbClr val="0F5393"/>
                </a:solidFill>
                <a:latin typeface="Arial"/>
                <a:cs typeface="Arial"/>
              </a:rPr>
              <a:t>ea</a:t>
            </a:r>
            <a:r>
              <a:rPr sz="1200" b="1" i="1" spc="-4" dirty="0" smtClean="0">
                <a:solidFill>
                  <a:srgbClr val="0F5393"/>
                </a:solidFill>
                <a:latin typeface="Arial"/>
                <a:cs typeface="Arial"/>
              </a:rPr>
              <a:t>r</a:t>
            </a:r>
            <a:r>
              <a:rPr sz="1200" b="1" i="1" spc="0" dirty="0" smtClean="0">
                <a:solidFill>
                  <a:srgbClr val="0F5393"/>
                </a:solidFill>
                <a:latin typeface="Arial"/>
                <a:cs typeface="Arial"/>
              </a:rPr>
              <a:t>c</a:t>
            </a:r>
            <a:r>
              <a:rPr sz="1200" b="1" i="1" spc="4" dirty="0" smtClean="0">
                <a:solidFill>
                  <a:srgbClr val="0F5393"/>
                </a:solidFill>
                <a:latin typeface="Arial"/>
                <a:cs typeface="Arial"/>
              </a:rPr>
              <a:t>h</a:t>
            </a:r>
            <a:r>
              <a:rPr sz="1200" b="1" i="1" spc="0" dirty="0" smtClean="0">
                <a:solidFill>
                  <a:srgbClr val="0F5393"/>
                </a:solidFill>
                <a:latin typeface="Arial"/>
                <a:cs typeface="Arial"/>
              </a:rPr>
              <a:t>,</a:t>
            </a:r>
            <a:r>
              <a:rPr sz="1200" b="1" i="1" spc="-29" dirty="0" smtClean="0">
                <a:solidFill>
                  <a:srgbClr val="0F5393"/>
                </a:solidFill>
                <a:latin typeface="Arial"/>
                <a:cs typeface="Arial"/>
              </a:rPr>
              <a:t> </a:t>
            </a:r>
            <a:r>
              <a:rPr sz="1200" b="1" i="1" spc="4" dirty="0" smtClean="0">
                <a:solidFill>
                  <a:srgbClr val="0F5393"/>
                </a:solidFill>
                <a:latin typeface="Arial"/>
                <a:cs typeface="Arial"/>
              </a:rPr>
              <a:t>Inno</a:t>
            </a:r>
            <a:r>
              <a:rPr sz="1200" b="1" i="1" spc="0" dirty="0" smtClean="0">
                <a:solidFill>
                  <a:srgbClr val="0F5393"/>
                </a:solidFill>
                <a:latin typeface="Arial"/>
                <a:cs typeface="Arial"/>
              </a:rPr>
              <a:t>v</a:t>
            </a:r>
            <a:r>
              <a:rPr sz="1200" b="1" i="1" spc="4" dirty="0" smtClean="0">
                <a:solidFill>
                  <a:srgbClr val="0F5393"/>
                </a:solidFill>
                <a:latin typeface="Arial"/>
                <a:cs typeface="Arial"/>
              </a:rPr>
              <a:t>a</a:t>
            </a:r>
            <a:r>
              <a:rPr sz="1200" b="1" i="1" spc="0" dirty="0" smtClean="0">
                <a:solidFill>
                  <a:srgbClr val="0F5393"/>
                </a:solidFill>
                <a:latin typeface="Arial"/>
                <a:cs typeface="Arial"/>
              </a:rPr>
              <a:t>ti</a:t>
            </a:r>
            <a:r>
              <a:rPr sz="1200" b="1" i="1" spc="4" dirty="0" smtClean="0">
                <a:solidFill>
                  <a:srgbClr val="0F5393"/>
                </a:solidFill>
                <a:latin typeface="Arial"/>
                <a:cs typeface="Arial"/>
              </a:rPr>
              <a:t>o</a:t>
            </a:r>
            <a:r>
              <a:rPr sz="1200" b="1" i="1" spc="0" dirty="0" smtClean="0">
                <a:solidFill>
                  <a:srgbClr val="0F5393"/>
                </a:solidFill>
                <a:latin typeface="Arial"/>
                <a:cs typeface="Arial"/>
              </a:rPr>
              <a:t>n</a:t>
            </a:r>
            <a:r>
              <a:rPr sz="1200" b="1" i="1" spc="-39" dirty="0" smtClean="0">
                <a:solidFill>
                  <a:srgbClr val="0F5393"/>
                </a:solidFill>
                <a:latin typeface="Arial"/>
                <a:cs typeface="Arial"/>
              </a:rPr>
              <a:t> </a:t>
            </a:r>
            <a:r>
              <a:rPr sz="1200" b="1" i="1" spc="4" dirty="0" smtClean="0">
                <a:solidFill>
                  <a:srgbClr val="0F5393"/>
                </a:solidFill>
                <a:latin typeface="Arial"/>
                <a:cs typeface="Arial"/>
              </a:rPr>
              <a:t>an</a:t>
            </a:r>
            <a:r>
              <a:rPr sz="1200" b="1" i="1" spc="0" dirty="0" smtClean="0">
                <a:solidFill>
                  <a:srgbClr val="0F5393"/>
                </a:solidFill>
                <a:latin typeface="Arial"/>
                <a:cs typeface="Arial"/>
              </a:rPr>
              <a:t>d</a:t>
            </a:r>
            <a:r>
              <a:rPr sz="1200" b="1" i="1" spc="-14" dirty="0" smtClean="0">
                <a:solidFill>
                  <a:srgbClr val="0F5393"/>
                </a:solidFill>
                <a:latin typeface="Arial"/>
                <a:cs typeface="Arial"/>
              </a:rPr>
              <a:t> </a:t>
            </a:r>
            <a:r>
              <a:rPr sz="1200" b="1" i="1" spc="0" dirty="0" smtClean="0">
                <a:solidFill>
                  <a:srgbClr val="0F5393"/>
                </a:solidFill>
                <a:latin typeface="Arial"/>
                <a:cs typeface="Arial"/>
              </a:rPr>
              <a:t>C</a:t>
            </a:r>
            <a:r>
              <a:rPr sz="1200" b="1" i="1" spc="4" dirty="0" smtClean="0">
                <a:solidFill>
                  <a:srgbClr val="0F5393"/>
                </a:solidFill>
                <a:latin typeface="Arial"/>
                <a:cs typeface="Arial"/>
              </a:rPr>
              <a:t>o</a:t>
            </a:r>
            <a:r>
              <a:rPr sz="1200" b="1" i="1" spc="-14" dirty="0" smtClean="0">
                <a:solidFill>
                  <a:srgbClr val="0F5393"/>
                </a:solidFill>
                <a:latin typeface="Arial"/>
                <a:cs typeface="Arial"/>
              </a:rPr>
              <a:t>m</a:t>
            </a:r>
            <a:r>
              <a:rPr sz="1200" b="1" i="1" spc="4" dirty="0" smtClean="0">
                <a:solidFill>
                  <a:srgbClr val="0F5393"/>
                </a:solidFill>
                <a:latin typeface="Arial"/>
                <a:cs typeface="Arial"/>
              </a:rPr>
              <a:t>pe</a:t>
            </a:r>
            <a:r>
              <a:rPr sz="1200" b="1" i="1" spc="0" dirty="0" smtClean="0">
                <a:solidFill>
                  <a:srgbClr val="0F5393"/>
                </a:solidFill>
                <a:latin typeface="Arial"/>
                <a:cs typeface="Arial"/>
              </a:rPr>
              <a:t>tiv</a:t>
            </a:r>
            <a:r>
              <a:rPr sz="1200" b="1" i="1" spc="4" dirty="0" smtClean="0">
                <a:solidFill>
                  <a:srgbClr val="0F5393"/>
                </a:solidFill>
                <a:latin typeface="Arial"/>
                <a:cs typeface="Arial"/>
              </a:rPr>
              <a:t>en</a:t>
            </a:r>
            <a:r>
              <a:rPr sz="1200" b="1" i="1" spc="-4" dirty="0" smtClean="0">
                <a:solidFill>
                  <a:srgbClr val="0F5393"/>
                </a:solidFill>
                <a:latin typeface="Arial"/>
                <a:cs typeface="Arial"/>
              </a:rPr>
              <a:t>e</a:t>
            </a:r>
            <a:r>
              <a:rPr sz="1200" b="1" i="1" spc="0" dirty="0" smtClean="0">
                <a:solidFill>
                  <a:srgbClr val="0F5393"/>
                </a:solidFill>
                <a:latin typeface="Arial"/>
                <a:cs typeface="Arial"/>
              </a:rPr>
              <a:t>ss</a:t>
            </a:r>
            <a:endParaRPr sz="1200" b="1" dirty="0">
              <a:latin typeface="Arial"/>
              <a:cs typeface="Arial"/>
            </a:endParaRPr>
          </a:p>
        </p:txBody>
      </p:sp>
      <p:sp>
        <p:nvSpPr>
          <p:cNvPr id="13" name="object 13"/>
          <p:cNvSpPr txBox="1"/>
          <p:nvPr/>
        </p:nvSpPr>
        <p:spPr>
          <a:xfrm>
            <a:off x="618291" y="4290649"/>
            <a:ext cx="135813" cy="254000"/>
          </a:xfrm>
          <a:prstGeom prst="rect">
            <a:avLst/>
          </a:prstGeom>
        </p:spPr>
        <p:txBody>
          <a:bodyPr wrap="square" lIns="0" tIns="0" rIns="0" bIns="0" rtlCol="0">
            <a:noAutofit/>
          </a:bodyPr>
          <a:lstStyle/>
          <a:p>
            <a:pPr marL="12700">
              <a:lnSpc>
                <a:spcPts val="1939"/>
              </a:lnSpc>
              <a:spcBef>
                <a:spcPts val="97"/>
              </a:spcBef>
            </a:pPr>
            <a:r>
              <a:rPr sz="1800" spc="0" dirty="0" smtClean="0">
                <a:solidFill>
                  <a:srgbClr val="0F5393"/>
                </a:solidFill>
                <a:latin typeface="Arial"/>
                <a:cs typeface="Arial"/>
              </a:rPr>
              <a:t>-</a:t>
            </a:r>
            <a:endParaRPr sz="1800">
              <a:latin typeface="Arial"/>
              <a:cs typeface="Arial"/>
            </a:endParaRPr>
          </a:p>
        </p:txBody>
      </p:sp>
      <p:sp>
        <p:nvSpPr>
          <p:cNvPr id="12" name="object 12"/>
          <p:cNvSpPr txBox="1"/>
          <p:nvPr/>
        </p:nvSpPr>
        <p:spPr>
          <a:xfrm>
            <a:off x="904803" y="4290648"/>
            <a:ext cx="3294700" cy="506503"/>
          </a:xfrm>
          <a:prstGeom prst="rect">
            <a:avLst/>
          </a:prstGeom>
        </p:spPr>
        <p:txBody>
          <a:bodyPr wrap="square" lIns="0" tIns="0" rIns="0" bIns="0" rtlCol="0">
            <a:noAutofit/>
          </a:bodyPr>
          <a:lstStyle/>
          <a:p>
            <a:pPr marL="12700">
              <a:lnSpc>
                <a:spcPts val="1939"/>
              </a:lnSpc>
              <a:spcBef>
                <a:spcPts val="97"/>
              </a:spcBef>
            </a:pPr>
            <a:r>
              <a:rPr sz="1800" spc="0" dirty="0" smtClean="0">
                <a:solidFill>
                  <a:srgbClr val="0F5393"/>
                </a:solidFill>
                <a:latin typeface="Arial"/>
                <a:cs typeface="Arial"/>
              </a:rPr>
              <a:t>S</a:t>
            </a:r>
            <a:r>
              <a:rPr sz="1800" spc="-4" dirty="0" smtClean="0">
                <a:solidFill>
                  <a:srgbClr val="0F5393"/>
                </a:solidFill>
                <a:latin typeface="Arial"/>
                <a:cs typeface="Arial"/>
              </a:rPr>
              <a:t>e</a:t>
            </a:r>
            <a:r>
              <a:rPr sz="1800" spc="4" dirty="0" smtClean="0">
                <a:solidFill>
                  <a:srgbClr val="0F5393"/>
                </a:solidFill>
                <a:latin typeface="Arial"/>
                <a:cs typeface="Arial"/>
              </a:rPr>
              <a:t>t</a:t>
            </a:r>
            <a:r>
              <a:rPr sz="1800" spc="0" dirty="0" smtClean="0">
                <a:solidFill>
                  <a:srgbClr val="0F5393"/>
                </a:solidFill>
                <a:latin typeface="Arial"/>
                <a:cs typeface="Arial"/>
              </a:rPr>
              <a:t>-P</a:t>
            </a:r>
            <a:r>
              <a:rPr sz="1800" spc="-4" dirty="0" smtClean="0">
                <a:solidFill>
                  <a:srgbClr val="0F5393"/>
                </a:solidFill>
                <a:latin typeface="Arial"/>
                <a:cs typeface="Arial"/>
              </a:rPr>
              <a:t>la</a:t>
            </a:r>
            <a:r>
              <a:rPr sz="1800" spc="0" dirty="0" smtClean="0">
                <a:solidFill>
                  <a:srgbClr val="0F5393"/>
                </a:solidFill>
                <a:latin typeface="Arial"/>
                <a:cs typeface="Arial"/>
              </a:rPr>
              <a:t>n</a:t>
            </a:r>
            <a:r>
              <a:rPr sz="1800" spc="14" dirty="0" smtClean="0">
                <a:solidFill>
                  <a:srgbClr val="0F5393"/>
                </a:solidFill>
                <a:latin typeface="Arial"/>
                <a:cs typeface="Arial"/>
              </a:rPr>
              <a:t> </a:t>
            </a:r>
            <a:r>
              <a:rPr sz="1800" spc="0" dirty="0" smtClean="0">
                <a:solidFill>
                  <a:srgbClr val="0F5393"/>
                </a:solidFill>
                <a:latin typeface="Arial"/>
                <a:cs typeface="Arial"/>
              </a:rPr>
              <a:t>&amp;</a:t>
            </a:r>
            <a:r>
              <a:rPr sz="1800" spc="-4" dirty="0" smtClean="0">
                <a:solidFill>
                  <a:srgbClr val="0F5393"/>
                </a:solidFill>
                <a:latin typeface="Arial"/>
                <a:cs typeface="Arial"/>
              </a:rPr>
              <a:t> </a:t>
            </a:r>
            <a:r>
              <a:rPr sz="1800" spc="4" dirty="0" smtClean="0">
                <a:solidFill>
                  <a:srgbClr val="0F5393"/>
                </a:solidFill>
                <a:latin typeface="Arial"/>
                <a:cs typeface="Arial"/>
              </a:rPr>
              <a:t>I</a:t>
            </a:r>
            <a:r>
              <a:rPr sz="1800" spc="-4" dirty="0" smtClean="0">
                <a:solidFill>
                  <a:srgbClr val="0F5393"/>
                </a:solidFill>
                <a:latin typeface="Arial"/>
                <a:cs typeface="Arial"/>
              </a:rPr>
              <a:t>n</a:t>
            </a:r>
            <a:r>
              <a:rPr sz="1800" spc="4" dirty="0" smtClean="0">
                <a:solidFill>
                  <a:srgbClr val="0F5393"/>
                </a:solidFill>
                <a:latin typeface="Arial"/>
                <a:cs typeface="Arial"/>
              </a:rPr>
              <a:t>t</a:t>
            </a:r>
            <a:r>
              <a:rPr sz="1800" spc="-4" dirty="0" smtClean="0">
                <a:solidFill>
                  <a:srgbClr val="0F5393"/>
                </a:solidFill>
                <a:latin typeface="Arial"/>
                <a:cs typeface="Arial"/>
              </a:rPr>
              <a:t>eg</a:t>
            </a:r>
            <a:r>
              <a:rPr sz="1800" spc="0" dirty="0" smtClean="0">
                <a:solidFill>
                  <a:srgbClr val="0F5393"/>
                </a:solidFill>
                <a:latin typeface="Arial"/>
                <a:cs typeface="Arial"/>
              </a:rPr>
              <a:t>r</a:t>
            </a:r>
            <a:r>
              <a:rPr sz="1800" spc="-4" dirty="0" smtClean="0">
                <a:solidFill>
                  <a:srgbClr val="0F5393"/>
                </a:solidFill>
                <a:latin typeface="Arial"/>
                <a:cs typeface="Arial"/>
              </a:rPr>
              <a:t>a</a:t>
            </a:r>
            <a:r>
              <a:rPr sz="1800" spc="4" dirty="0" smtClean="0">
                <a:solidFill>
                  <a:srgbClr val="0F5393"/>
                </a:solidFill>
                <a:latin typeface="Arial"/>
                <a:cs typeface="Arial"/>
              </a:rPr>
              <a:t>t</a:t>
            </a:r>
            <a:r>
              <a:rPr sz="1800" spc="-4" dirty="0" smtClean="0">
                <a:solidFill>
                  <a:srgbClr val="0F5393"/>
                </a:solidFill>
                <a:latin typeface="Arial"/>
                <a:cs typeface="Arial"/>
              </a:rPr>
              <a:t>e</a:t>
            </a:r>
            <a:r>
              <a:rPr sz="1800" spc="0" dirty="0" smtClean="0">
                <a:solidFill>
                  <a:srgbClr val="0F5393"/>
                </a:solidFill>
                <a:latin typeface="Arial"/>
                <a:cs typeface="Arial"/>
              </a:rPr>
              <a:t>d</a:t>
            </a:r>
            <a:r>
              <a:rPr sz="1800" spc="14" dirty="0" smtClean="0">
                <a:solidFill>
                  <a:srgbClr val="0F5393"/>
                </a:solidFill>
                <a:latin typeface="Arial"/>
                <a:cs typeface="Arial"/>
              </a:rPr>
              <a:t> </a:t>
            </a:r>
            <a:r>
              <a:rPr sz="1800" spc="-4" dirty="0" smtClean="0">
                <a:solidFill>
                  <a:srgbClr val="0F5393"/>
                </a:solidFill>
                <a:latin typeface="Arial"/>
                <a:cs typeface="Arial"/>
              </a:rPr>
              <a:t>Road</a:t>
            </a:r>
            <a:r>
              <a:rPr sz="1800" spc="0" dirty="0" smtClean="0">
                <a:solidFill>
                  <a:srgbClr val="0F5393"/>
                </a:solidFill>
                <a:latin typeface="Arial"/>
                <a:cs typeface="Arial"/>
              </a:rPr>
              <a:t>m</a:t>
            </a:r>
            <a:r>
              <a:rPr sz="1800" spc="-4" dirty="0" smtClean="0">
                <a:solidFill>
                  <a:srgbClr val="0F5393"/>
                </a:solidFill>
                <a:latin typeface="Arial"/>
                <a:cs typeface="Arial"/>
              </a:rPr>
              <a:t>ap</a:t>
            </a:r>
            <a:endParaRPr lang="it-IT" sz="1800" spc="-4" dirty="0" smtClean="0">
              <a:solidFill>
                <a:srgbClr val="0F5393"/>
              </a:solidFill>
              <a:latin typeface="Arial"/>
              <a:cs typeface="Arial"/>
            </a:endParaRPr>
          </a:p>
          <a:p>
            <a:pPr marL="12700">
              <a:lnSpc>
                <a:spcPts val="1939"/>
              </a:lnSpc>
              <a:spcBef>
                <a:spcPts val="97"/>
              </a:spcBef>
            </a:pPr>
            <a:r>
              <a:rPr lang="it-IT" b="1" i="1" spc="-4" dirty="0" smtClean="0">
                <a:solidFill>
                  <a:srgbClr val="0F5393"/>
                </a:solidFill>
                <a:latin typeface="Arial"/>
                <a:cs typeface="Arial"/>
              </a:rPr>
              <a:t>HORIZON 2020</a:t>
            </a:r>
            <a:endParaRPr sz="1800" b="1" i="1" dirty="0">
              <a:latin typeface="Arial"/>
              <a:cs typeface="Arial"/>
            </a:endParaRPr>
          </a:p>
        </p:txBody>
      </p:sp>
      <p:sp>
        <p:nvSpPr>
          <p:cNvPr id="11" name="object 11"/>
          <p:cNvSpPr txBox="1"/>
          <p:nvPr/>
        </p:nvSpPr>
        <p:spPr>
          <a:xfrm>
            <a:off x="618291" y="5113609"/>
            <a:ext cx="135813" cy="254000"/>
          </a:xfrm>
          <a:prstGeom prst="rect">
            <a:avLst/>
          </a:prstGeom>
        </p:spPr>
        <p:txBody>
          <a:bodyPr wrap="square" lIns="0" tIns="0" rIns="0" bIns="0" rtlCol="0">
            <a:noAutofit/>
          </a:bodyPr>
          <a:lstStyle/>
          <a:p>
            <a:pPr marL="12700">
              <a:lnSpc>
                <a:spcPts val="1939"/>
              </a:lnSpc>
              <a:spcBef>
                <a:spcPts val="97"/>
              </a:spcBef>
            </a:pPr>
            <a:r>
              <a:rPr sz="1800" spc="0" dirty="0" smtClean="0">
                <a:solidFill>
                  <a:srgbClr val="0F5393"/>
                </a:solidFill>
                <a:latin typeface="Arial"/>
                <a:cs typeface="Arial"/>
              </a:rPr>
              <a:t>-</a:t>
            </a:r>
            <a:endParaRPr sz="1800">
              <a:latin typeface="Arial"/>
              <a:cs typeface="Arial"/>
            </a:endParaRPr>
          </a:p>
        </p:txBody>
      </p:sp>
      <p:sp>
        <p:nvSpPr>
          <p:cNvPr id="10" name="object 10"/>
          <p:cNvSpPr txBox="1"/>
          <p:nvPr/>
        </p:nvSpPr>
        <p:spPr>
          <a:xfrm>
            <a:off x="883466" y="5113609"/>
            <a:ext cx="3112470" cy="1123703"/>
          </a:xfrm>
          <a:prstGeom prst="rect">
            <a:avLst/>
          </a:prstGeom>
        </p:spPr>
        <p:txBody>
          <a:bodyPr wrap="square" lIns="0" tIns="0" rIns="0" bIns="0" rtlCol="0">
            <a:noAutofit/>
          </a:bodyPr>
          <a:lstStyle/>
          <a:p>
            <a:pPr marL="12700" marR="34289">
              <a:lnSpc>
                <a:spcPct val="95825"/>
              </a:lnSpc>
            </a:pPr>
            <a:r>
              <a:rPr lang="it-IT" sz="1600" b="1" i="1" spc="4" dirty="0" err="1" smtClean="0">
                <a:latin typeface="Arial"/>
                <a:cs typeface="Arial"/>
              </a:rPr>
              <a:t>After</a:t>
            </a:r>
            <a:r>
              <a:rPr lang="it-IT" sz="1600" b="1" i="1" spc="4" dirty="0" smtClean="0">
                <a:latin typeface="Arial"/>
                <a:cs typeface="Arial"/>
              </a:rPr>
              <a:t> </a:t>
            </a:r>
            <a:r>
              <a:rPr lang="it-IT" sz="1600" b="1" i="1" spc="4" dirty="0" err="1" smtClean="0">
                <a:latin typeface="Arial"/>
                <a:cs typeface="Arial"/>
              </a:rPr>
              <a:t>Paris</a:t>
            </a:r>
            <a:r>
              <a:rPr lang="it-IT" sz="1600" b="1" i="1" spc="4" dirty="0" smtClean="0">
                <a:latin typeface="Arial"/>
                <a:cs typeface="Arial"/>
              </a:rPr>
              <a:t> COP 21</a:t>
            </a:r>
          </a:p>
          <a:p>
            <a:pPr marL="12700" marR="34289">
              <a:lnSpc>
                <a:spcPct val="95825"/>
              </a:lnSpc>
            </a:pPr>
            <a:r>
              <a:rPr lang="it-IT" sz="1600" b="1" i="1" spc="4" dirty="0" smtClean="0">
                <a:latin typeface="Arial"/>
                <a:cs typeface="Arial"/>
              </a:rPr>
              <a:t>      “</a:t>
            </a:r>
            <a:r>
              <a:rPr lang="it-IT" sz="1600" b="1" i="1" spc="4" dirty="0" smtClean="0">
                <a:solidFill>
                  <a:srgbClr val="FF0000"/>
                </a:solidFill>
                <a:latin typeface="Arial"/>
                <a:cs typeface="Arial"/>
              </a:rPr>
              <a:t>MISSION INNOVATION</a:t>
            </a:r>
            <a:r>
              <a:rPr lang="it-IT" sz="1600" b="1" i="1" spc="4" dirty="0" smtClean="0">
                <a:latin typeface="Arial"/>
                <a:cs typeface="Arial"/>
              </a:rPr>
              <a:t>”</a:t>
            </a:r>
          </a:p>
          <a:p>
            <a:pPr marL="12700" marR="34289">
              <a:lnSpc>
                <a:spcPct val="95825"/>
              </a:lnSpc>
            </a:pPr>
            <a:endParaRPr lang="it-IT" sz="1400" b="1" i="1" dirty="0" smtClean="0">
              <a:latin typeface="Arial"/>
              <a:cs typeface="Arial"/>
            </a:endParaRPr>
          </a:p>
          <a:p>
            <a:pPr marL="12700" marR="34289">
              <a:lnSpc>
                <a:spcPct val="95825"/>
              </a:lnSpc>
            </a:pPr>
            <a:r>
              <a:rPr lang="it-IT" sz="1400" b="1" i="1" dirty="0" smtClean="0">
                <a:latin typeface="Arial"/>
                <a:cs typeface="Arial"/>
              </a:rPr>
              <a:t>New </a:t>
            </a:r>
            <a:r>
              <a:rPr lang="it-IT" sz="1400" b="1" i="1" dirty="0" err="1" smtClean="0">
                <a:latin typeface="Arial"/>
                <a:cs typeface="Arial"/>
              </a:rPr>
              <a:t>Winter</a:t>
            </a:r>
            <a:r>
              <a:rPr lang="it-IT" sz="1400" b="1" i="1" dirty="0" smtClean="0">
                <a:latin typeface="Arial"/>
                <a:cs typeface="Arial"/>
              </a:rPr>
              <a:t> Package</a:t>
            </a:r>
          </a:p>
          <a:p>
            <a:pPr marL="12700" marR="34289">
              <a:lnSpc>
                <a:spcPct val="95825"/>
              </a:lnSpc>
            </a:pPr>
            <a:r>
              <a:rPr lang="it-IT" sz="1400" b="1" i="1" dirty="0" smtClean="0">
                <a:latin typeface="Arial"/>
                <a:cs typeface="Arial"/>
              </a:rPr>
              <a:t>          EC COM </a:t>
            </a:r>
            <a:r>
              <a:rPr lang="it-IT" sz="1400" b="1" i="1" dirty="0" err="1" smtClean="0">
                <a:latin typeface="Arial"/>
                <a:cs typeface="Arial"/>
              </a:rPr>
              <a:t>Nov</a:t>
            </a:r>
            <a:r>
              <a:rPr lang="it-IT" sz="1400" b="1" i="1" dirty="0" smtClean="0">
                <a:latin typeface="Arial"/>
                <a:cs typeface="Arial"/>
              </a:rPr>
              <a:t> 30, 2016</a:t>
            </a:r>
            <a:endParaRPr sz="1400" b="1" dirty="0">
              <a:latin typeface="Arial"/>
              <a:cs typeface="Arial"/>
            </a:endParaRPr>
          </a:p>
        </p:txBody>
      </p:sp>
      <p:sp>
        <p:nvSpPr>
          <p:cNvPr id="9" name="object 9"/>
          <p:cNvSpPr txBox="1"/>
          <p:nvPr/>
        </p:nvSpPr>
        <p:spPr>
          <a:xfrm>
            <a:off x="4263390" y="6660642"/>
            <a:ext cx="597408" cy="197358"/>
          </a:xfrm>
          <a:prstGeom prst="rect">
            <a:avLst/>
          </a:prstGeom>
        </p:spPr>
        <p:txBody>
          <a:bodyPr wrap="square" lIns="0" tIns="0" rIns="0" bIns="0" rtlCol="0">
            <a:noAutofit/>
          </a:bodyPr>
          <a:lstStyle/>
          <a:p>
            <a:pPr marL="243332" marR="221081" algn="ctr">
              <a:lnSpc>
                <a:spcPct val="95825"/>
              </a:lnSpc>
              <a:spcBef>
                <a:spcPts val="125"/>
              </a:spcBef>
            </a:pPr>
            <a:r>
              <a:rPr sz="1200" spc="0" dirty="0" smtClean="0">
                <a:solidFill>
                  <a:srgbClr val="FEFFFF"/>
                </a:solidFill>
                <a:latin typeface="Arial"/>
                <a:cs typeface="Arial"/>
              </a:rPr>
              <a:t>2</a:t>
            </a:r>
            <a:endParaRPr sz="1200">
              <a:latin typeface="Arial"/>
              <a:cs typeface="Arial"/>
            </a:endParaRPr>
          </a:p>
        </p:txBody>
      </p:sp>
      <p:sp>
        <p:nvSpPr>
          <p:cNvPr id="8" name="object 8"/>
          <p:cNvSpPr txBox="1"/>
          <p:nvPr/>
        </p:nvSpPr>
        <p:spPr>
          <a:xfrm>
            <a:off x="762" y="0"/>
            <a:ext cx="9143238" cy="582356"/>
          </a:xfrm>
          <a:prstGeom prst="rect">
            <a:avLst/>
          </a:prstGeom>
        </p:spPr>
        <p:txBody>
          <a:bodyPr wrap="square" lIns="0" tIns="0" rIns="0" bIns="0" rtlCol="0">
            <a:noAutofit/>
          </a:bodyPr>
          <a:lstStyle/>
          <a:p>
            <a:pPr marL="25400">
              <a:lnSpc>
                <a:spcPts val="1000"/>
              </a:lnSpc>
            </a:pPr>
            <a:endParaRPr sz="1000"/>
          </a:p>
        </p:txBody>
      </p:sp>
      <p:sp>
        <p:nvSpPr>
          <p:cNvPr id="7" name="object 7"/>
          <p:cNvSpPr txBox="1"/>
          <p:nvPr/>
        </p:nvSpPr>
        <p:spPr>
          <a:xfrm>
            <a:off x="762" y="582356"/>
            <a:ext cx="593767" cy="399861"/>
          </a:xfrm>
          <a:prstGeom prst="rect">
            <a:avLst/>
          </a:prstGeom>
        </p:spPr>
        <p:txBody>
          <a:bodyPr wrap="square" lIns="0" tIns="0" rIns="0" bIns="0" rtlCol="0">
            <a:noAutofit/>
          </a:bodyPr>
          <a:lstStyle/>
          <a:p>
            <a:pPr marL="25400">
              <a:lnSpc>
                <a:spcPts val="1000"/>
              </a:lnSpc>
            </a:pPr>
            <a:endParaRPr sz="1000"/>
          </a:p>
        </p:txBody>
      </p:sp>
      <p:sp>
        <p:nvSpPr>
          <p:cNvPr id="6" name="object 6"/>
          <p:cNvSpPr txBox="1"/>
          <p:nvPr/>
        </p:nvSpPr>
        <p:spPr>
          <a:xfrm>
            <a:off x="594529" y="582356"/>
            <a:ext cx="615672" cy="399861"/>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1210202" y="582356"/>
            <a:ext cx="7933797" cy="399861"/>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762" y="982218"/>
            <a:ext cx="593767" cy="272319"/>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594529" y="982218"/>
            <a:ext cx="615672" cy="279133"/>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1210202" y="982218"/>
            <a:ext cx="7933797" cy="272319"/>
          </a:xfrm>
          <a:prstGeom prst="rect">
            <a:avLst/>
          </a:prstGeom>
        </p:spPr>
        <p:txBody>
          <a:bodyPr wrap="square" lIns="0" tIns="0" rIns="0" bIns="0" rtlCol="0">
            <a:noAutofit/>
          </a:bodyPr>
          <a:lstStyle/>
          <a:p>
            <a:pPr marL="25400">
              <a:lnSpc>
                <a:spcPts val="1000"/>
              </a:lnSpc>
            </a:pPr>
            <a:endParaRPr sz="1000"/>
          </a:p>
        </p:txBody>
      </p:sp>
      <p:sp>
        <p:nvSpPr>
          <p:cNvPr id="100" name="Freccia a destra 99"/>
          <p:cNvSpPr/>
          <p:nvPr/>
        </p:nvSpPr>
        <p:spPr>
          <a:xfrm>
            <a:off x="-489204" y="23488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Segnaposto piè di pagina 101"/>
          <p:cNvSpPr>
            <a:spLocks noGrp="1"/>
          </p:cNvSpPr>
          <p:nvPr>
            <p:ph type="ftr" sz="quarter" idx="11"/>
          </p:nvPr>
        </p:nvSpPr>
        <p:spPr/>
        <p:txBody>
          <a:bodyPr/>
          <a:lstStyle/>
          <a:p>
            <a:r>
              <a:rPr lang="it-IT" smtClean="0"/>
              <a:t>Gli indirizzi per l'Energia della UE RICCARDO BASOSI  Lecce. Congr. ATI Sept 8, 2017</a:t>
            </a:r>
            <a:endParaRPr lang="it-IT" dirty="0"/>
          </a:p>
        </p:txBody>
      </p:sp>
      <p:sp>
        <p:nvSpPr>
          <p:cNvPr id="103" name="Segnaposto data 102"/>
          <p:cNvSpPr>
            <a:spLocks noGrp="1"/>
          </p:cNvSpPr>
          <p:nvPr>
            <p:ph type="dt" sz="half" idx="10"/>
          </p:nvPr>
        </p:nvSpPr>
        <p:spPr/>
        <p:txBody>
          <a:bodyPr/>
          <a:lstStyle/>
          <a:p>
            <a:fld id="{70FEEDE6-14BD-4B60-BE70-0F918C76C7DC}" type="datetime1">
              <a:rPr lang="en-GB" smtClean="0"/>
              <a:pPr/>
              <a:t>08/09/2017</a:t>
            </a:fld>
            <a:endParaRPr lang="it-IT" dirty="0"/>
          </a:p>
        </p:txBody>
      </p:sp>
      <p:sp>
        <p:nvSpPr>
          <p:cNvPr id="104" name="Freccia a sinistra 103"/>
          <p:cNvSpPr/>
          <p:nvPr/>
        </p:nvSpPr>
        <p:spPr>
          <a:xfrm>
            <a:off x="4355976" y="42930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Freccia a destra 104"/>
          <p:cNvSpPr/>
          <p:nvPr/>
        </p:nvSpPr>
        <p:spPr>
          <a:xfrm>
            <a:off x="-324544" y="52292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Freccia a sinistra 105"/>
          <p:cNvSpPr/>
          <p:nvPr/>
        </p:nvSpPr>
        <p:spPr>
          <a:xfrm>
            <a:off x="3995936" y="5805264"/>
            <a:ext cx="576064" cy="144016"/>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0"/>
                                  </p:stCondLst>
                                  <p:childTnLst>
                                    <p:animScale>
                                      <p:cBhvr>
                                        <p:cTn id="10" dur="2000" fill="hold"/>
                                        <p:tgtEl>
                                          <p:spTgt spid="14">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500" fill="hold"/>
                                        <p:tgtEl>
                                          <p:spTgt spid="104"/>
                                        </p:tgtEl>
                                        <p:attrNameLst>
                                          <p:attrName>ppt_x</p:attrName>
                                        </p:attrNameLst>
                                      </p:cBhvr>
                                      <p:tavLst>
                                        <p:tav tm="0">
                                          <p:val>
                                            <p:strVal val="1+#ppt_w/2"/>
                                          </p:val>
                                        </p:tav>
                                        <p:tav tm="100000">
                                          <p:val>
                                            <p:strVal val="#ppt_x"/>
                                          </p:val>
                                        </p:tav>
                                      </p:tavLst>
                                    </p:anim>
                                    <p:anim calcmode="lin" valueType="num">
                                      <p:cBhvr additive="base">
                                        <p:cTn id="16"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2">
                                            <p:txEl>
                                              <p:pRg st="1" end="1"/>
                                            </p:txEl>
                                          </p:spTgt>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0-#ppt_w/2"/>
                                          </p:val>
                                        </p:tav>
                                        <p:tav tm="100000">
                                          <p:val>
                                            <p:strVal val="#ppt_x"/>
                                          </p:val>
                                        </p:tav>
                                      </p:tavLst>
                                    </p:anim>
                                    <p:anim calcmode="lin" valueType="num">
                                      <p:cBhvr additive="base">
                                        <p:cTn id="26" dur="5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6"/>
                                        </p:tgtEl>
                                        <p:attrNameLst>
                                          <p:attrName>style.visibility</p:attrName>
                                        </p:attrNameLst>
                                      </p:cBhvr>
                                      <p:to>
                                        <p:strVal val="visible"/>
                                      </p:to>
                                    </p:set>
                                    <p:anim calcmode="lin" valueType="num">
                                      <p:cBhvr additive="base">
                                        <p:cTn id="31" dur="500" fill="hold"/>
                                        <p:tgtEl>
                                          <p:spTgt spid="106"/>
                                        </p:tgtEl>
                                        <p:attrNameLst>
                                          <p:attrName>ppt_x</p:attrName>
                                        </p:attrNameLst>
                                      </p:cBhvr>
                                      <p:tavLst>
                                        <p:tav tm="0">
                                          <p:val>
                                            <p:strVal val="1+#ppt_w/2"/>
                                          </p:val>
                                        </p:tav>
                                        <p:tav tm="100000">
                                          <p:val>
                                            <p:strVal val="#ppt_x"/>
                                          </p:val>
                                        </p:tav>
                                      </p:tavLst>
                                    </p:anim>
                                    <p:anim calcmode="lin" valueType="num">
                                      <p:cBhvr additive="base">
                                        <p:cTn id="32"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4" grpId="0" animBg="1"/>
      <p:bldP spid="105" grpId="0" animBg="1"/>
      <p:bldP spid="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bject 193"/>
          <p:cNvSpPr>
            <a:spLocks/>
          </p:cNvSpPr>
          <p:nvPr/>
        </p:nvSpPr>
        <p:spPr bwMode="auto">
          <a:xfrm>
            <a:off x="1588" y="1038225"/>
            <a:ext cx="9142412" cy="28575"/>
          </a:xfrm>
          <a:custGeom>
            <a:avLst/>
            <a:gdLst>
              <a:gd name="T0" fmla="*/ 4178086 w 10692383"/>
              <a:gd name="T1" fmla="*/ 16876 h 31749"/>
              <a:gd name="T2" fmla="*/ 4178086 w 10692383"/>
              <a:gd name="T3" fmla="*/ 0 h 31749"/>
              <a:gd name="T4" fmla="*/ 0 w 10692383"/>
              <a:gd name="T5" fmla="*/ 0 h 31749"/>
              <a:gd name="T6" fmla="*/ 0 w 10692383"/>
              <a:gd name="T7" fmla="*/ 16876 h 31749"/>
              <a:gd name="T8" fmla="*/ 4178086 w 10692383"/>
              <a:gd name="T9" fmla="*/ 16876 h 31749"/>
              <a:gd name="T10" fmla="*/ 0 60000 65536"/>
              <a:gd name="T11" fmla="*/ 0 60000 65536"/>
              <a:gd name="T12" fmla="*/ 0 60000 65536"/>
              <a:gd name="T13" fmla="*/ 0 60000 65536"/>
              <a:gd name="T14" fmla="*/ 0 60000 65536"/>
              <a:gd name="T15" fmla="*/ 0 w 10692383"/>
              <a:gd name="T16" fmla="*/ 0 h 31749"/>
              <a:gd name="T17" fmla="*/ 10692383 w 10692383"/>
              <a:gd name="T18" fmla="*/ 31749 h 31749"/>
            </a:gdLst>
            <a:ahLst/>
            <a:cxnLst>
              <a:cxn ang="T10">
                <a:pos x="T0" y="T1"/>
              </a:cxn>
              <a:cxn ang="T11">
                <a:pos x="T2" y="T3"/>
              </a:cxn>
              <a:cxn ang="T12">
                <a:pos x="T4" y="T5"/>
              </a:cxn>
              <a:cxn ang="T13">
                <a:pos x="T6" y="T7"/>
              </a:cxn>
              <a:cxn ang="T14">
                <a:pos x="T8" y="T9"/>
              </a:cxn>
            </a:cxnLst>
            <a:rect l="T15" t="T16" r="T17" b="T18"/>
            <a:pathLst>
              <a:path w="10692383" h="31749">
                <a:moveTo>
                  <a:pt x="10691995" y="31749"/>
                </a:moveTo>
                <a:lnTo>
                  <a:pt x="10691995" y="0"/>
                </a:lnTo>
                <a:lnTo>
                  <a:pt x="0" y="0"/>
                </a:lnTo>
                <a:lnTo>
                  <a:pt x="0" y="31749"/>
                </a:lnTo>
                <a:lnTo>
                  <a:pt x="10691995" y="31749"/>
                </a:lnTo>
                <a:close/>
              </a:path>
            </a:pathLst>
          </a:custGeom>
          <a:solidFill>
            <a:srgbClr val="BEBEBE"/>
          </a:solidFill>
          <a:ln w="9525">
            <a:noFill/>
            <a:round/>
            <a:headEnd/>
            <a:tailEnd/>
          </a:ln>
        </p:spPr>
        <p:txBody>
          <a:bodyPr lIns="0" tIns="0" rIns="0" bIns="0"/>
          <a:lstStyle/>
          <a:p>
            <a:endParaRPr lang="it-IT"/>
          </a:p>
        </p:txBody>
      </p:sp>
      <p:sp>
        <p:nvSpPr>
          <p:cNvPr id="56323" name="object 194"/>
          <p:cNvSpPr>
            <a:spLocks/>
          </p:cNvSpPr>
          <p:nvPr/>
        </p:nvSpPr>
        <p:spPr bwMode="auto">
          <a:xfrm>
            <a:off x="1588" y="1038225"/>
            <a:ext cx="9142412" cy="28575"/>
          </a:xfrm>
          <a:custGeom>
            <a:avLst/>
            <a:gdLst>
              <a:gd name="T0" fmla="*/ 4178086 w 10692383"/>
              <a:gd name="T1" fmla="*/ 16876 h 31749"/>
              <a:gd name="T2" fmla="*/ 4178086 w 10692383"/>
              <a:gd name="T3" fmla="*/ 0 h 31749"/>
              <a:gd name="T4" fmla="*/ 0 w 10692383"/>
              <a:gd name="T5" fmla="*/ 0 h 31749"/>
              <a:gd name="T6" fmla="*/ 0 w 10692383"/>
              <a:gd name="T7" fmla="*/ 16876 h 31749"/>
              <a:gd name="T8" fmla="*/ 4178086 w 10692383"/>
              <a:gd name="T9" fmla="*/ 16876 h 31749"/>
              <a:gd name="T10" fmla="*/ 0 60000 65536"/>
              <a:gd name="T11" fmla="*/ 0 60000 65536"/>
              <a:gd name="T12" fmla="*/ 0 60000 65536"/>
              <a:gd name="T13" fmla="*/ 0 60000 65536"/>
              <a:gd name="T14" fmla="*/ 0 60000 65536"/>
              <a:gd name="T15" fmla="*/ 0 w 10692383"/>
              <a:gd name="T16" fmla="*/ 0 h 31749"/>
              <a:gd name="T17" fmla="*/ 10692383 w 10692383"/>
              <a:gd name="T18" fmla="*/ 31749 h 31749"/>
            </a:gdLst>
            <a:ahLst/>
            <a:cxnLst>
              <a:cxn ang="T10">
                <a:pos x="T0" y="T1"/>
              </a:cxn>
              <a:cxn ang="T11">
                <a:pos x="T2" y="T3"/>
              </a:cxn>
              <a:cxn ang="T12">
                <a:pos x="T4" y="T5"/>
              </a:cxn>
              <a:cxn ang="T13">
                <a:pos x="T6" y="T7"/>
              </a:cxn>
              <a:cxn ang="T14">
                <a:pos x="T8" y="T9"/>
              </a:cxn>
            </a:cxnLst>
            <a:rect l="T15" t="T16" r="T17" b="T18"/>
            <a:pathLst>
              <a:path w="10692383" h="31749">
                <a:moveTo>
                  <a:pt x="10691995" y="31749"/>
                </a:moveTo>
                <a:lnTo>
                  <a:pt x="10691995" y="0"/>
                </a:lnTo>
                <a:lnTo>
                  <a:pt x="0" y="0"/>
                </a:lnTo>
                <a:lnTo>
                  <a:pt x="0" y="31749"/>
                </a:lnTo>
                <a:lnTo>
                  <a:pt x="10691995" y="31749"/>
                </a:lnTo>
                <a:close/>
              </a:path>
            </a:pathLst>
          </a:custGeom>
          <a:solidFill>
            <a:srgbClr val="BEBEBE"/>
          </a:solidFill>
          <a:ln w="9525">
            <a:noFill/>
            <a:round/>
            <a:headEnd/>
            <a:tailEnd/>
          </a:ln>
        </p:spPr>
        <p:txBody>
          <a:bodyPr lIns="0" tIns="0" rIns="0" bIns="0"/>
          <a:lstStyle/>
          <a:p>
            <a:endParaRPr lang="it-IT"/>
          </a:p>
        </p:txBody>
      </p:sp>
      <p:sp>
        <p:nvSpPr>
          <p:cNvPr id="56324" name="object 120"/>
          <p:cNvSpPr>
            <a:spLocks/>
          </p:cNvSpPr>
          <p:nvPr/>
        </p:nvSpPr>
        <p:spPr bwMode="auto">
          <a:xfrm>
            <a:off x="606425" y="5237163"/>
            <a:ext cx="5942013" cy="298450"/>
          </a:xfrm>
          <a:custGeom>
            <a:avLst/>
            <a:gdLst>
              <a:gd name="T0" fmla="*/ 0 w 6947912"/>
              <a:gd name="T1" fmla="*/ 182828 h 329183"/>
              <a:gd name="T2" fmla="*/ 2718504 w 6947912"/>
              <a:gd name="T3" fmla="*/ 182828 h 329183"/>
              <a:gd name="T4" fmla="*/ 2718504 w 6947912"/>
              <a:gd name="T5" fmla="*/ 125271 h 329183"/>
              <a:gd name="T6" fmla="*/ 2264127 w 6947912"/>
              <a:gd name="T7" fmla="*/ 108342 h 329183"/>
              <a:gd name="T8" fmla="*/ 1813925 w 6947912"/>
              <a:gd name="T9" fmla="*/ 108342 h 329183"/>
              <a:gd name="T10" fmla="*/ 1359549 w 6947912"/>
              <a:gd name="T11" fmla="*/ 91414 h 329183"/>
              <a:gd name="T12" fmla="*/ 905174 w 6947912"/>
              <a:gd name="T13" fmla="*/ 57557 h 329183"/>
              <a:gd name="T14" fmla="*/ 454375 w 6947912"/>
              <a:gd name="T15" fmla="*/ 34702 h 329183"/>
              <a:gd name="T16" fmla="*/ 0 w 6947912"/>
              <a:gd name="T17" fmla="*/ 0 h 329183"/>
              <a:gd name="T18" fmla="*/ 0 w 6947912"/>
              <a:gd name="T19" fmla="*/ 182828 h 329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47912"/>
              <a:gd name="T31" fmla="*/ 0 h 329183"/>
              <a:gd name="T32" fmla="*/ 6947912 w 6947912"/>
              <a:gd name="T33" fmla="*/ 329183 h 329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47912" h="329183">
                <a:moveTo>
                  <a:pt x="0" y="329183"/>
                </a:moveTo>
                <a:lnTo>
                  <a:pt x="6947912" y="329183"/>
                </a:lnTo>
                <a:lnTo>
                  <a:pt x="6947912" y="225551"/>
                </a:lnTo>
                <a:lnTo>
                  <a:pt x="5786624" y="195071"/>
                </a:lnTo>
                <a:lnTo>
                  <a:pt x="4636004" y="195071"/>
                </a:lnTo>
                <a:lnTo>
                  <a:pt x="3474716" y="164591"/>
                </a:lnTo>
                <a:lnTo>
                  <a:pt x="2313428" y="103631"/>
                </a:lnTo>
                <a:lnTo>
                  <a:pt x="1161284" y="62483"/>
                </a:lnTo>
                <a:lnTo>
                  <a:pt x="0" y="0"/>
                </a:lnTo>
                <a:lnTo>
                  <a:pt x="0" y="329183"/>
                </a:lnTo>
                <a:close/>
              </a:path>
            </a:pathLst>
          </a:custGeom>
          <a:solidFill>
            <a:srgbClr val="5AAD82"/>
          </a:solidFill>
          <a:ln w="9525">
            <a:noFill/>
            <a:round/>
            <a:headEnd/>
            <a:tailEnd/>
          </a:ln>
        </p:spPr>
        <p:txBody>
          <a:bodyPr lIns="0" tIns="0" rIns="0" bIns="0"/>
          <a:lstStyle/>
          <a:p>
            <a:endParaRPr lang="it-IT"/>
          </a:p>
        </p:txBody>
      </p:sp>
      <p:sp>
        <p:nvSpPr>
          <p:cNvPr id="56325" name="object 121"/>
          <p:cNvSpPr>
            <a:spLocks/>
          </p:cNvSpPr>
          <p:nvPr/>
        </p:nvSpPr>
        <p:spPr bwMode="auto">
          <a:xfrm>
            <a:off x="606425" y="4910138"/>
            <a:ext cx="5942013" cy="531812"/>
          </a:xfrm>
          <a:custGeom>
            <a:avLst/>
            <a:gdLst>
              <a:gd name="T0" fmla="*/ 1813925 w 6947912"/>
              <a:gd name="T1" fmla="*/ 202559 h 585215"/>
              <a:gd name="T2" fmla="*/ 1359549 w 6947912"/>
              <a:gd name="T3" fmla="*/ 185393 h 585215"/>
              <a:gd name="T4" fmla="*/ 905174 w 6947912"/>
              <a:gd name="T5" fmla="*/ 109862 h 585215"/>
              <a:gd name="T6" fmla="*/ 454375 w 6947912"/>
              <a:gd name="T7" fmla="*/ 69522 h 585215"/>
              <a:gd name="T8" fmla="*/ 0 w 6947912"/>
              <a:gd name="T9" fmla="*/ 0 h 585215"/>
              <a:gd name="T10" fmla="*/ 0 w 6947912"/>
              <a:gd name="T11" fmla="*/ 202559 h 585215"/>
              <a:gd name="T12" fmla="*/ 454375 w 6947912"/>
              <a:gd name="T13" fmla="*/ 237749 h 585215"/>
              <a:gd name="T14" fmla="*/ 905174 w 6947912"/>
              <a:gd name="T15" fmla="*/ 260924 h 585215"/>
              <a:gd name="T16" fmla="*/ 1359549 w 6947912"/>
              <a:gd name="T17" fmla="*/ 295256 h 585215"/>
              <a:gd name="T18" fmla="*/ 1813925 w 6947912"/>
              <a:gd name="T19" fmla="*/ 312422 h 585215"/>
              <a:gd name="T20" fmla="*/ 2264127 w 6947912"/>
              <a:gd name="T21" fmla="*/ 312422 h 585215"/>
              <a:gd name="T22" fmla="*/ 2718504 w 6947912"/>
              <a:gd name="T23" fmla="*/ 329588 h 585215"/>
              <a:gd name="T24" fmla="*/ 2718504 w 6947912"/>
              <a:gd name="T25" fmla="*/ 237749 h 585215"/>
              <a:gd name="T26" fmla="*/ 2264127 w 6947912"/>
              <a:gd name="T27" fmla="*/ 202559 h 585215"/>
              <a:gd name="T28" fmla="*/ 1813925 w 6947912"/>
              <a:gd name="T29" fmla="*/ 202559 h 585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585215"/>
              <a:gd name="T47" fmla="*/ 6947912 w 6947912"/>
              <a:gd name="T48" fmla="*/ 585215 h 5852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585215">
                <a:moveTo>
                  <a:pt x="4636004" y="359663"/>
                </a:moveTo>
                <a:lnTo>
                  <a:pt x="3474716" y="329183"/>
                </a:lnTo>
                <a:lnTo>
                  <a:pt x="2313428" y="195071"/>
                </a:lnTo>
                <a:lnTo>
                  <a:pt x="1161284" y="123443"/>
                </a:lnTo>
                <a:lnTo>
                  <a:pt x="0" y="0"/>
                </a:lnTo>
                <a:lnTo>
                  <a:pt x="0" y="359663"/>
                </a:lnTo>
                <a:lnTo>
                  <a:pt x="1161284" y="422147"/>
                </a:lnTo>
                <a:lnTo>
                  <a:pt x="2313428" y="463295"/>
                </a:lnTo>
                <a:lnTo>
                  <a:pt x="3474716" y="524255"/>
                </a:lnTo>
                <a:lnTo>
                  <a:pt x="4636004" y="554735"/>
                </a:lnTo>
                <a:lnTo>
                  <a:pt x="5786624" y="554735"/>
                </a:lnTo>
                <a:lnTo>
                  <a:pt x="6947912" y="585215"/>
                </a:lnTo>
                <a:lnTo>
                  <a:pt x="6947912" y="422147"/>
                </a:lnTo>
                <a:lnTo>
                  <a:pt x="5786624" y="359663"/>
                </a:lnTo>
                <a:lnTo>
                  <a:pt x="4636004" y="359663"/>
                </a:lnTo>
                <a:close/>
              </a:path>
            </a:pathLst>
          </a:custGeom>
          <a:solidFill>
            <a:srgbClr val="8EC6A1"/>
          </a:solidFill>
          <a:ln w="9525">
            <a:noFill/>
            <a:round/>
            <a:headEnd/>
            <a:tailEnd/>
          </a:ln>
        </p:spPr>
        <p:txBody>
          <a:bodyPr lIns="0" tIns="0" rIns="0" bIns="0"/>
          <a:lstStyle/>
          <a:p>
            <a:endParaRPr lang="it-IT"/>
          </a:p>
        </p:txBody>
      </p:sp>
      <p:sp>
        <p:nvSpPr>
          <p:cNvPr id="56326" name="object 122"/>
          <p:cNvSpPr>
            <a:spLocks/>
          </p:cNvSpPr>
          <p:nvPr/>
        </p:nvSpPr>
        <p:spPr bwMode="auto">
          <a:xfrm>
            <a:off x="606425" y="4452938"/>
            <a:ext cx="5942013" cy="839787"/>
          </a:xfrm>
          <a:custGeom>
            <a:avLst/>
            <a:gdLst>
              <a:gd name="T0" fmla="*/ 0 w 6947912"/>
              <a:gd name="T1" fmla="*/ 281497 h 925067"/>
              <a:gd name="T2" fmla="*/ 454375 w 6947912"/>
              <a:gd name="T3" fmla="*/ 350593 h 925067"/>
              <a:gd name="T4" fmla="*/ 905174 w 6947912"/>
              <a:gd name="T5" fmla="*/ 390684 h 925067"/>
              <a:gd name="T6" fmla="*/ 1359549 w 6947912"/>
              <a:gd name="T7" fmla="*/ 465750 h 925067"/>
              <a:gd name="T8" fmla="*/ 1813925 w 6947912"/>
              <a:gd name="T9" fmla="*/ 482811 h 925067"/>
              <a:gd name="T10" fmla="*/ 2264127 w 6947912"/>
              <a:gd name="T11" fmla="*/ 482811 h 925067"/>
              <a:gd name="T12" fmla="*/ 2718504 w 6947912"/>
              <a:gd name="T13" fmla="*/ 517785 h 925067"/>
              <a:gd name="T14" fmla="*/ 2718504 w 6947912"/>
              <a:gd name="T15" fmla="*/ 390684 h 925067"/>
              <a:gd name="T16" fmla="*/ 2264127 w 6947912"/>
              <a:gd name="T17" fmla="*/ 298557 h 925067"/>
              <a:gd name="T18" fmla="*/ 1813925 w 6947912"/>
              <a:gd name="T19" fmla="*/ 189371 h 925067"/>
              <a:gd name="T20" fmla="*/ 1359549 w 6947912"/>
              <a:gd name="T21" fmla="*/ 115157 h 925067"/>
              <a:gd name="T22" fmla="*/ 905174 w 6947912"/>
              <a:gd name="T23" fmla="*/ 23031 h 925067"/>
              <a:gd name="T24" fmla="*/ 454375 w 6947912"/>
              <a:gd name="T25" fmla="*/ 23031 h 925067"/>
              <a:gd name="T26" fmla="*/ 0 w 6947912"/>
              <a:gd name="T27" fmla="*/ 0 h 925067"/>
              <a:gd name="T28" fmla="*/ 0 w 6947912"/>
              <a:gd name="T29" fmla="*/ 281497 h 9250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925067"/>
              <a:gd name="T47" fmla="*/ 6947912 w 6947912"/>
              <a:gd name="T48" fmla="*/ 925067 h 9250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925067">
                <a:moveTo>
                  <a:pt x="0" y="502919"/>
                </a:moveTo>
                <a:lnTo>
                  <a:pt x="1161284" y="626363"/>
                </a:lnTo>
                <a:lnTo>
                  <a:pt x="2313428" y="697991"/>
                </a:lnTo>
                <a:lnTo>
                  <a:pt x="3474716" y="832103"/>
                </a:lnTo>
                <a:lnTo>
                  <a:pt x="4636004" y="862583"/>
                </a:lnTo>
                <a:lnTo>
                  <a:pt x="5786624" y="862583"/>
                </a:lnTo>
                <a:lnTo>
                  <a:pt x="6947912" y="925067"/>
                </a:lnTo>
                <a:lnTo>
                  <a:pt x="6947912" y="697991"/>
                </a:lnTo>
                <a:lnTo>
                  <a:pt x="5786624" y="533399"/>
                </a:lnTo>
                <a:lnTo>
                  <a:pt x="4636004" y="338327"/>
                </a:lnTo>
                <a:lnTo>
                  <a:pt x="3474716" y="205739"/>
                </a:lnTo>
                <a:lnTo>
                  <a:pt x="2313428" y="41147"/>
                </a:lnTo>
                <a:lnTo>
                  <a:pt x="1161284" y="41147"/>
                </a:lnTo>
                <a:lnTo>
                  <a:pt x="0" y="0"/>
                </a:lnTo>
                <a:lnTo>
                  <a:pt x="0" y="502919"/>
                </a:lnTo>
                <a:close/>
              </a:path>
            </a:pathLst>
          </a:custGeom>
          <a:solidFill>
            <a:srgbClr val="BCDEC2"/>
          </a:solidFill>
          <a:ln w="9525">
            <a:noFill/>
            <a:round/>
            <a:headEnd/>
            <a:tailEnd/>
          </a:ln>
        </p:spPr>
        <p:txBody>
          <a:bodyPr lIns="0" tIns="0" rIns="0" bIns="0"/>
          <a:lstStyle/>
          <a:p>
            <a:endParaRPr lang="it-IT"/>
          </a:p>
        </p:txBody>
      </p:sp>
      <p:sp>
        <p:nvSpPr>
          <p:cNvPr id="56327" name="object 123"/>
          <p:cNvSpPr>
            <a:spLocks/>
          </p:cNvSpPr>
          <p:nvPr/>
        </p:nvSpPr>
        <p:spPr bwMode="auto">
          <a:xfrm>
            <a:off x="606425" y="3733800"/>
            <a:ext cx="5942013" cy="1352550"/>
          </a:xfrm>
          <a:custGeom>
            <a:avLst/>
            <a:gdLst>
              <a:gd name="T0" fmla="*/ 0 w 6947912"/>
              <a:gd name="T1" fmla="*/ 442555 h 1490471"/>
              <a:gd name="T2" fmla="*/ 454375 w 6947912"/>
              <a:gd name="T3" fmla="*/ 465533 h 1490471"/>
              <a:gd name="T4" fmla="*/ 905174 w 6947912"/>
              <a:gd name="T5" fmla="*/ 465533 h 1490471"/>
              <a:gd name="T6" fmla="*/ 1359549 w 6947912"/>
              <a:gd name="T7" fmla="*/ 557448 h 1490471"/>
              <a:gd name="T8" fmla="*/ 1813925 w 6947912"/>
              <a:gd name="T9" fmla="*/ 631491 h 1490471"/>
              <a:gd name="T10" fmla="*/ 2264127 w 6947912"/>
              <a:gd name="T11" fmla="*/ 740428 h 1490471"/>
              <a:gd name="T12" fmla="*/ 2718504 w 6947912"/>
              <a:gd name="T13" fmla="*/ 832343 h 1490471"/>
              <a:gd name="T14" fmla="*/ 2718504 w 6947912"/>
              <a:gd name="T15" fmla="*/ 758299 h 1490471"/>
              <a:gd name="T16" fmla="*/ 2264127 w 6947912"/>
              <a:gd name="T17" fmla="*/ 557448 h 1490471"/>
              <a:gd name="T18" fmla="*/ 1813925 w 6947912"/>
              <a:gd name="T19" fmla="*/ 350639 h 1490471"/>
              <a:gd name="T20" fmla="*/ 1359549 w 6947912"/>
              <a:gd name="T21" fmla="*/ 258724 h 1490471"/>
              <a:gd name="T22" fmla="*/ 905174 w 6947912"/>
              <a:gd name="T23" fmla="*/ 149788 h 1490471"/>
              <a:gd name="T24" fmla="*/ 454375 w 6947912"/>
              <a:gd name="T25" fmla="*/ 91915 h 1490471"/>
              <a:gd name="T26" fmla="*/ 0 w 6947912"/>
              <a:gd name="T27" fmla="*/ 0 h 1490471"/>
              <a:gd name="T28" fmla="*/ 0 w 6947912"/>
              <a:gd name="T29" fmla="*/ 442555 h 14904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1490471"/>
              <a:gd name="T47" fmla="*/ 6947912 w 6947912"/>
              <a:gd name="T48" fmla="*/ 1490471 h 14904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1490471">
                <a:moveTo>
                  <a:pt x="0" y="792479"/>
                </a:moveTo>
                <a:lnTo>
                  <a:pt x="1161284" y="833627"/>
                </a:lnTo>
                <a:lnTo>
                  <a:pt x="2313428" y="833627"/>
                </a:lnTo>
                <a:lnTo>
                  <a:pt x="3474716" y="998219"/>
                </a:lnTo>
                <a:lnTo>
                  <a:pt x="4636004" y="1130807"/>
                </a:lnTo>
                <a:lnTo>
                  <a:pt x="5786624" y="1325879"/>
                </a:lnTo>
                <a:lnTo>
                  <a:pt x="6947912" y="1490471"/>
                </a:lnTo>
                <a:lnTo>
                  <a:pt x="6947912" y="1357883"/>
                </a:lnTo>
                <a:lnTo>
                  <a:pt x="5786624" y="998219"/>
                </a:lnTo>
                <a:lnTo>
                  <a:pt x="4636004" y="627887"/>
                </a:lnTo>
                <a:lnTo>
                  <a:pt x="3474716" y="463295"/>
                </a:lnTo>
                <a:lnTo>
                  <a:pt x="2313428" y="268223"/>
                </a:lnTo>
                <a:lnTo>
                  <a:pt x="1161284" y="164591"/>
                </a:lnTo>
                <a:lnTo>
                  <a:pt x="0" y="0"/>
                </a:lnTo>
                <a:lnTo>
                  <a:pt x="0" y="792479"/>
                </a:lnTo>
                <a:close/>
              </a:path>
            </a:pathLst>
          </a:custGeom>
          <a:solidFill>
            <a:srgbClr val="78A2B3"/>
          </a:solidFill>
          <a:ln w="9525">
            <a:noFill/>
            <a:round/>
            <a:headEnd/>
            <a:tailEnd/>
          </a:ln>
        </p:spPr>
        <p:txBody>
          <a:bodyPr lIns="0" tIns="0" rIns="0" bIns="0"/>
          <a:lstStyle/>
          <a:p>
            <a:endParaRPr lang="it-IT"/>
          </a:p>
        </p:txBody>
      </p:sp>
      <p:sp>
        <p:nvSpPr>
          <p:cNvPr id="56328" name="object 124"/>
          <p:cNvSpPr>
            <a:spLocks/>
          </p:cNvSpPr>
          <p:nvPr/>
        </p:nvSpPr>
        <p:spPr bwMode="auto">
          <a:xfrm>
            <a:off x="606425" y="3287713"/>
            <a:ext cx="5942013" cy="1679575"/>
          </a:xfrm>
          <a:custGeom>
            <a:avLst/>
            <a:gdLst>
              <a:gd name="T0" fmla="*/ 0 w 6947912"/>
              <a:gd name="T1" fmla="*/ 275526 h 1850135"/>
              <a:gd name="T2" fmla="*/ 454375 w 6947912"/>
              <a:gd name="T3" fmla="*/ 367652 h 1850135"/>
              <a:gd name="T4" fmla="*/ 905174 w 6947912"/>
              <a:gd name="T5" fmla="*/ 425659 h 1850135"/>
              <a:gd name="T6" fmla="*/ 1359549 w 6947912"/>
              <a:gd name="T7" fmla="*/ 534845 h 1850135"/>
              <a:gd name="T8" fmla="*/ 1813925 w 6947912"/>
              <a:gd name="T9" fmla="*/ 626971 h 1850135"/>
              <a:gd name="T10" fmla="*/ 2264127 w 6947912"/>
              <a:gd name="T11" fmla="*/ 834257 h 1850135"/>
              <a:gd name="T12" fmla="*/ 2718504 w 6947912"/>
              <a:gd name="T13" fmla="*/ 1035571 h 1850135"/>
              <a:gd name="T14" fmla="*/ 2718504 w 6947912"/>
              <a:gd name="T15" fmla="*/ 1017656 h 1850135"/>
              <a:gd name="T16" fmla="*/ 2264127 w 6947912"/>
              <a:gd name="T17" fmla="*/ 742130 h 1850135"/>
              <a:gd name="T18" fmla="*/ 1813925 w 6947912"/>
              <a:gd name="T19" fmla="*/ 459779 h 1850135"/>
              <a:gd name="T20" fmla="*/ 1359549 w 6947912"/>
              <a:gd name="T21" fmla="*/ 316472 h 1850135"/>
              <a:gd name="T22" fmla="*/ 905174 w 6947912"/>
              <a:gd name="T23" fmla="*/ 132218 h 1850135"/>
              <a:gd name="T24" fmla="*/ 454375 w 6947912"/>
              <a:gd name="T25" fmla="*/ 132218 h 1850135"/>
              <a:gd name="T26" fmla="*/ 0 w 6947912"/>
              <a:gd name="T27" fmla="*/ 0 h 1850135"/>
              <a:gd name="T28" fmla="*/ 0 w 6947912"/>
              <a:gd name="T29" fmla="*/ 275526 h 1850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1850135"/>
              <a:gd name="T47" fmla="*/ 6947912 w 6947912"/>
              <a:gd name="T48" fmla="*/ 1850135 h 1850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1850135">
                <a:moveTo>
                  <a:pt x="0" y="492251"/>
                </a:moveTo>
                <a:lnTo>
                  <a:pt x="1161284" y="656843"/>
                </a:lnTo>
                <a:lnTo>
                  <a:pt x="2313428" y="760475"/>
                </a:lnTo>
                <a:lnTo>
                  <a:pt x="3474716" y="955547"/>
                </a:lnTo>
                <a:lnTo>
                  <a:pt x="4636004" y="1120139"/>
                </a:lnTo>
                <a:lnTo>
                  <a:pt x="5786624" y="1490471"/>
                </a:lnTo>
                <a:lnTo>
                  <a:pt x="6947912" y="1850135"/>
                </a:lnTo>
                <a:lnTo>
                  <a:pt x="6947912" y="1818131"/>
                </a:lnTo>
                <a:lnTo>
                  <a:pt x="5786624" y="1325879"/>
                </a:lnTo>
                <a:lnTo>
                  <a:pt x="4636004" y="821435"/>
                </a:lnTo>
                <a:lnTo>
                  <a:pt x="3474716" y="565403"/>
                </a:lnTo>
                <a:lnTo>
                  <a:pt x="2313428" y="236219"/>
                </a:lnTo>
                <a:lnTo>
                  <a:pt x="1161284" y="236219"/>
                </a:lnTo>
                <a:lnTo>
                  <a:pt x="0" y="0"/>
                </a:lnTo>
                <a:lnTo>
                  <a:pt x="0" y="492251"/>
                </a:lnTo>
                <a:close/>
              </a:path>
            </a:pathLst>
          </a:custGeom>
          <a:solidFill>
            <a:srgbClr val="ACC6D0"/>
          </a:solidFill>
          <a:ln w="9525">
            <a:noFill/>
            <a:round/>
            <a:headEnd/>
            <a:tailEnd/>
          </a:ln>
        </p:spPr>
        <p:txBody>
          <a:bodyPr lIns="0" tIns="0" rIns="0" bIns="0"/>
          <a:lstStyle/>
          <a:p>
            <a:endParaRPr lang="it-IT"/>
          </a:p>
        </p:txBody>
      </p:sp>
      <p:sp>
        <p:nvSpPr>
          <p:cNvPr id="56329" name="object 125"/>
          <p:cNvSpPr>
            <a:spLocks/>
          </p:cNvSpPr>
          <p:nvPr/>
        </p:nvSpPr>
        <p:spPr bwMode="auto">
          <a:xfrm>
            <a:off x="606425" y="2541588"/>
            <a:ext cx="5942013" cy="2395537"/>
          </a:xfrm>
          <a:custGeom>
            <a:avLst/>
            <a:gdLst>
              <a:gd name="T0" fmla="*/ 454375 w 6947912"/>
              <a:gd name="T1" fmla="*/ 148504 h 2641091"/>
              <a:gd name="T2" fmla="*/ 0 w 6947912"/>
              <a:gd name="T3" fmla="*/ 0 h 2641091"/>
              <a:gd name="T4" fmla="*/ 0 w 6947912"/>
              <a:gd name="T5" fmla="*/ 458243 h 2641091"/>
              <a:gd name="T6" fmla="*/ 454375 w 6947912"/>
              <a:gd name="T7" fmla="*/ 589776 h 2641091"/>
              <a:gd name="T8" fmla="*/ 905174 w 6947912"/>
              <a:gd name="T9" fmla="*/ 589776 h 2641091"/>
              <a:gd name="T10" fmla="*/ 1359549 w 6947912"/>
              <a:gd name="T11" fmla="*/ 773074 h 2641091"/>
              <a:gd name="T12" fmla="*/ 1813925 w 6947912"/>
              <a:gd name="T13" fmla="*/ 915638 h 2641091"/>
              <a:gd name="T14" fmla="*/ 2264127 w 6947912"/>
              <a:gd name="T15" fmla="*/ 1196524 h 2641091"/>
              <a:gd name="T16" fmla="*/ 2718504 w 6947912"/>
              <a:gd name="T17" fmla="*/ 1470622 h 2641091"/>
              <a:gd name="T18" fmla="*/ 2718504 w 6947912"/>
              <a:gd name="T19" fmla="*/ 1465530 h 2641091"/>
              <a:gd name="T20" fmla="*/ 2264127 w 6947912"/>
              <a:gd name="T21" fmla="*/ 1104875 h 2641091"/>
              <a:gd name="T22" fmla="*/ 1813925 w 6947912"/>
              <a:gd name="T23" fmla="*/ 732340 h 2641091"/>
              <a:gd name="T24" fmla="*/ 1359549 w 6947912"/>
              <a:gd name="T25" fmla="*/ 458243 h 2641091"/>
              <a:gd name="T26" fmla="*/ 905174 w 6947912"/>
              <a:gd name="T27" fmla="*/ 183297 h 2641091"/>
              <a:gd name="T28" fmla="*/ 454375 w 6947912"/>
              <a:gd name="T29" fmla="*/ 148504 h 26410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2641091"/>
              <a:gd name="T47" fmla="*/ 6947912 w 6947912"/>
              <a:gd name="T48" fmla="*/ 2641091 h 26410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2641091">
                <a:moveTo>
                  <a:pt x="1161284" y="266699"/>
                </a:moveTo>
                <a:lnTo>
                  <a:pt x="0" y="0"/>
                </a:lnTo>
                <a:lnTo>
                  <a:pt x="0" y="822959"/>
                </a:lnTo>
                <a:lnTo>
                  <a:pt x="1161284" y="1059179"/>
                </a:lnTo>
                <a:lnTo>
                  <a:pt x="2313428" y="1059179"/>
                </a:lnTo>
                <a:lnTo>
                  <a:pt x="3474716" y="1388363"/>
                </a:lnTo>
                <a:lnTo>
                  <a:pt x="4636004" y="1644395"/>
                </a:lnTo>
                <a:lnTo>
                  <a:pt x="5786624" y="2148839"/>
                </a:lnTo>
                <a:lnTo>
                  <a:pt x="6947912" y="2641091"/>
                </a:lnTo>
                <a:lnTo>
                  <a:pt x="6947912" y="2631947"/>
                </a:lnTo>
                <a:lnTo>
                  <a:pt x="5786624" y="1984247"/>
                </a:lnTo>
                <a:lnTo>
                  <a:pt x="4636004" y="1315211"/>
                </a:lnTo>
                <a:lnTo>
                  <a:pt x="3474716" y="822959"/>
                </a:lnTo>
                <a:lnTo>
                  <a:pt x="2313428" y="329183"/>
                </a:lnTo>
                <a:lnTo>
                  <a:pt x="1161284" y="266699"/>
                </a:lnTo>
                <a:close/>
              </a:path>
            </a:pathLst>
          </a:custGeom>
          <a:solidFill>
            <a:srgbClr val="D2E0E6"/>
          </a:solidFill>
          <a:ln w="9525">
            <a:noFill/>
            <a:round/>
            <a:headEnd/>
            <a:tailEnd/>
          </a:ln>
        </p:spPr>
        <p:txBody>
          <a:bodyPr lIns="0" tIns="0" rIns="0" bIns="0"/>
          <a:lstStyle/>
          <a:p>
            <a:endParaRPr lang="it-IT"/>
          </a:p>
        </p:txBody>
      </p:sp>
      <p:sp>
        <p:nvSpPr>
          <p:cNvPr id="56330" name="object 126"/>
          <p:cNvSpPr>
            <a:spLocks/>
          </p:cNvSpPr>
          <p:nvPr/>
        </p:nvSpPr>
        <p:spPr bwMode="auto">
          <a:xfrm>
            <a:off x="606425" y="5237163"/>
            <a:ext cx="5942013" cy="298450"/>
          </a:xfrm>
          <a:custGeom>
            <a:avLst/>
            <a:gdLst>
              <a:gd name="T0" fmla="*/ 0 w 6947912"/>
              <a:gd name="T1" fmla="*/ 182828 h 329183"/>
              <a:gd name="T2" fmla="*/ 0 w 6947912"/>
              <a:gd name="T3" fmla="*/ 0 h 329183"/>
              <a:gd name="T4" fmla="*/ 454375 w 6947912"/>
              <a:gd name="T5" fmla="*/ 34702 h 329183"/>
              <a:gd name="T6" fmla="*/ 905174 w 6947912"/>
              <a:gd name="T7" fmla="*/ 57557 h 329183"/>
              <a:gd name="T8" fmla="*/ 1359549 w 6947912"/>
              <a:gd name="T9" fmla="*/ 91414 h 329183"/>
              <a:gd name="T10" fmla="*/ 1813925 w 6947912"/>
              <a:gd name="T11" fmla="*/ 108342 h 329183"/>
              <a:gd name="T12" fmla="*/ 2264127 w 6947912"/>
              <a:gd name="T13" fmla="*/ 108342 h 329183"/>
              <a:gd name="T14" fmla="*/ 2718504 w 6947912"/>
              <a:gd name="T15" fmla="*/ 125271 h 329183"/>
              <a:gd name="T16" fmla="*/ 2718504 w 6947912"/>
              <a:gd name="T17" fmla="*/ 182828 h 329183"/>
              <a:gd name="T18" fmla="*/ 0 w 6947912"/>
              <a:gd name="T19" fmla="*/ 182828 h 329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47912"/>
              <a:gd name="T31" fmla="*/ 0 h 329183"/>
              <a:gd name="T32" fmla="*/ 6947912 w 6947912"/>
              <a:gd name="T33" fmla="*/ 329183 h 329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47912" h="329183">
                <a:moveTo>
                  <a:pt x="0" y="329183"/>
                </a:moveTo>
                <a:lnTo>
                  <a:pt x="0" y="0"/>
                </a:lnTo>
                <a:lnTo>
                  <a:pt x="1161284" y="62483"/>
                </a:lnTo>
                <a:lnTo>
                  <a:pt x="2313428" y="103631"/>
                </a:lnTo>
                <a:lnTo>
                  <a:pt x="3474716" y="164591"/>
                </a:lnTo>
                <a:lnTo>
                  <a:pt x="4636004" y="195071"/>
                </a:lnTo>
                <a:lnTo>
                  <a:pt x="5786624" y="195071"/>
                </a:lnTo>
                <a:lnTo>
                  <a:pt x="6947912" y="225551"/>
                </a:lnTo>
                <a:lnTo>
                  <a:pt x="6947912" y="329183"/>
                </a:lnTo>
                <a:lnTo>
                  <a:pt x="0" y="329183"/>
                </a:lnTo>
              </a:path>
            </a:pathLst>
          </a:custGeom>
          <a:noFill/>
          <a:ln w="10274">
            <a:solidFill>
              <a:srgbClr val="FFFFFF"/>
            </a:solidFill>
            <a:round/>
            <a:headEnd/>
            <a:tailEnd/>
          </a:ln>
        </p:spPr>
        <p:txBody>
          <a:bodyPr lIns="0" tIns="0" rIns="0" bIns="0"/>
          <a:lstStyle/>
          <a:p>
            <a:endParaRPr lang="it-IT"/>
          </a:p>
        </p:txBody>
      </p:sp>
      <p:sp>
        <p:nvSpPr>
          <p:cNvPr id="56331" name="object 127"/>
          <p:cNvSpPr>
            <a:spLocks/>
          </p:cNvSpPr>
          <p:nvPr/>
        </p:nvSpPr>
        <p:spPr bwMode="auto">
          <a:xfrm>
            <a:off x="606425" y="4910138"/>
            <a:ext cx="5942013" cy="531812"/>
          </a:xfrm>
          <a:custGeom>
            <a:avLst/>
            <a:gdLst>
              <a:gd name="T0" fmla="*/ 0 w 6947912"/>
              <a:gd name="T1" fmla="*/ 202559 h 585215"/>
              <a:gd name="T2" fmla="*/ 0 w 6947912"/>
              <a:gd name="T3" fmla="*/ 0 h 585215"/>
              <a:gd name="T4" fmla="*/ 454375 w 6947912"/>
              <a:gd name="T5" fmla="*/ 69522 h 585215"/>
              <a:gd name="T6" fmla="*/ 905174 w 6947912"/>
              <a:gd name="T7" fmla="*/ 109862 h 585215"/>
              <a:gd name="T8" fmla="*/ 1359549 w 6947912"/>
              <a:gd name="T9" fmla="*/ 185393 h 585215"/>
              <a:gd name="T10" fmla="*/ 1813925 w 6947912"/>
              <a:gd name="T11" fmla="*/ 202559 h 585215"/>
              <a:gd name="T12" fmla="*/ 2264127 w 6947912"/>
              <a:gd name="T13" fmla="*/ 202559 h 585215"/>
              <a:gd name="T14" fmla="*/ 2718504 w 6947912"/>
              <a:gd name="T15" fmla="*/ 237749 h 585215"/>
              <a:gd name="T16" fmla="*/ 2718504 w 6947912"/>
              <a:gd name="T17" fmla="*/ 329588 h 585215"/>
              <a:gd name="T18" fmla="*/ 2264127 w 6947912"/>
              <a:gd name="T19" fmla="*/ 312422 h 585215"/>
              <a:gd name="T20" fmla="*/ 1813925 w 6947912"/>
              <a:gd name="T21" fmla="*/ 312422 h 585215"/>
              <a:gd name="T22" fmla="*/ 1359549 w 6947912"/>
              <a:gd name="T23" fmla="*/ 295256 h 585215"/>
              <a:gd name="T24" fmla="*/ 905174 w 6947912"/>
              <a:gd name="T25" fmla="*/ 260924 h 585215"/>
              <a:gd name="T26" fmla="*/ 454375 w 6947912"/>
              <a:gd name="T27" fmla="*/ 237749 h 585215"/>
              <a:gd name="T28" fmla="*/ 0 w 6947912"/>
              <a:gd name="T29" fmla="*/ 202559 h 585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585215"/>
              <a:gd name="T47" fmla="*/ 6947912 w 6947912"/>
              <a:gd name="T48" fmla="*/ 585215 h 5852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585215">
                <a:moveTo>
                  <a:pt x="0" y="359663"/>
                </a:moveTo>
                <a:lnTo>
                  <a:pt x="0" y="0"/>
                </a:lnTo>
                <a:lnTo>
                  <a:pt x="1161284" y="123443"/>
                </a:lnTo>
                <a:lnTo>
                  <a:pt x="2313428" y="195071"/>
                </a:lnTo>
                <a:lnTo>
                  <a:pt x="3474716" y="329183"/>
                </a:lnTo>
                <a:lnTo>
                  <a:pt x="4636004" y="359663"/>
                </a:lnTo>
                <a:lnTo>
                  <a:pt x="5786624" y="359663"/>
                </a:lnTo>
                <a:lnTo>
                  <a:pt x="6947912" y="422147"/>
                </a:lnTo>
                <a:lnTo>
                  <a:pt x="6947912" y="585215"/>
                </a:lnTo>
                <a:lnTo>
                  <a:pt x="5786624" y="554735"/>
                </a:lnTo>
                <a:lnTo>
                  <a:pt x="4636004" y="554735"/>
                </a:lnTo>
                <a:lnTo>
                  <a:pt x="3474716" y="524255"/>
                </a:lnTo>
                <a:lnTo>
                  <a:pt x="2313428" y="463295"/>
                </a:lnTo>
                <a:lnTo>
                  <a:pt x="1161284" y="422147"/>
                </a:lnTo>
                <a:lnTo>
                  <a:pt x="0" y="359663"/>
                </a:lnTo>
              </a:path>
            </a:pathLst>
          </a:custGeom>
          <a:noFill/>
          <a:ln w="10274">
            <a:solidFill>
              <a:srgbClr val="FFFFFF"/>
            </a:solidFill>
            <a:round/>
            <a:headEnd/>
            <a:tailEnd/>
          </a:ln>
        </p:spPr>
        <p:txBody>
          <a:bodyPr lIns="0" tIns="0" rIns="0" bIns="0"/>
          <a:lstStyle/>
          <a:p>
            <a:endParaRPr lang="it-IT"/>
          </a:p>
        </p:txBody>
      </p:sp>
      <p:sp>
        <p:nvSpPr>
          <p:cNvPr id="56332" name="object 128"/>
          <p:cNvSpPr>
            <a:spLocks/>
          </p:cNvSpPr>
          <p:nvPr/>
        </p:nvSpPr>
        <p:spPr bwMode="auto">
          <a:xfrm>
            <a:off x="606425" y="4452938"/>
            <a:ext cx="5942013" cy="839787"/>
          </a:xfrm>
          <a:custGeom>
            <a:avLst/>
            <a:gdLst>
              <a:gd name="T0" fmla="*/ 0 w 6947912"/>
              <a:gd name="T1" fmla="*/ 281497 h 925067"/>
              <a:gd name="T2" fmla="*/ 0 w 6947912"/>
              <a:gd name="T3" fmla="*/ 0 h 925067"/>
              <a:gd name="T4" fmla="*/ 454375 w 6947912"/>
              <a:gd name="T5" fmla="*/ 23031 h 925067"/>
              <a:gd name="T6" fmla="*/ 905174 w 6947912"/>
              <a:gd name="T7" fmla="*/ 23031 h 925067"/>
              <a:gd name="T8" fmla="*/ 1359549 w 6947912"/>
              <a:gd name="T9" fmla="*/ 115157 h 925067"/>
              <a:gd name="T10" fmla="*/ 1813925 w 6947912"/>
              <a:gd name="T11" fmla="*/ 189371 h 925067"/>
              <a:gd name="T12" fmla="*/ 2264127 w 6947912"/>
              <a:gd name="T13" fmla="*/ 298557 h 925067"/>
              <a:gd name="T14" fmla="*/ 2718504 w 6947912"/>
              <a:gd name="T15" fmla="*/ 390684 h 925067"/>
              <a:gd name="T16" fmla="*/ 2718504 w 6947912"/>
              <a:gd name="T17" fmla="*/ 517785 h 925067"/>
              <a:gd name="T18" fmla="*/ 2264127 w 6947912"/>
              <a:gd name="T19" fmla="*/ 482811 h 925067"/>
              <a:gd name="T20" fmla="*/ 1813925 w 6947912"/>
              <a:gd name="T21" fmla="*/ 482811 h 925067"/>
              <a:gd name="T22" fmla="*/ 1359549 w 6947912"/>
              <a:gd name="T23" fmla="*/ 465750 h 925067"/>
              <a:gd name="T24" fmla="*/ 905174 w 6947912"/>
              <a:gd name="T25" fmla="*/ 390684 h 925067"/>
              <a:gd name="T26" fmla="*/ 454375 w 6947912"/>
              <a:gd name="T27" fmla="*/ 350593 h 925067"/>
              <a:gd name="T28" fmla="*/ 0 w 6947912"/>
              <a:gd name="T29" fmla="*/ 281497 h 9250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925067"/>
              <a:gd name="T47" fmla="*/ 6947912 w 6947912"/>
              <a:gd name="T48" fmla="*/ 925067 h 9250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925067">
                <a:moveTo>
                  <a:pt x="0" y="502919"/>
                </a:moveTo>
                <a:lnTo>
                  <a:pt x="0" y="0"/>
                </a:lnTo>
                <a:lnTo>
                  <a:pt x="1161284" y="41147"/>
                </a:lnTo>
                <a:lnTo>
                  <a:pt x="2313428" y="41147"/>
                </a:lnTo>
                <a:lnTo>
                  <a:pt x="3474716" y="205739"/>
                </a:lnTo>
                <a:lnTo>
                  <a:pt x="4636004" y="338327"/>
                </a:lnTo>
                <a:lnTo>
                  <a:pt x="5786624" y="533399"/>
                </a:lnTo>
                <a:lnTo>
                  <a:pt x="6947912" y="697991"/>
                </a:lnTo>
                <a:lnTo>
                  <a:pt x="6947912" y="925067"/>
                </a:lnTo>
                <a:lnTo>
                  <a:pt x="5786624" y="862583"/>
                </a:lnTo>
                <a:lnTo>
                  <a:pt x="4636004" y="862583"/>
                </a:lnTo>
                <a:lnTo>
                  <a:pt x="3474716" y="832103"/>
                </a:lnTo>
                <a:lnTo>
                  <a:pt x="2313428" y="697991"/>
                </a:lnTo>
                <a:lnTo>
                  <a:pt x="1161284" y="626363"/>
                </a:lnTo>
                <a:lnTo>
                  <a:pt x="0" y="502919"/>
                </a:lnTo>
              </a:path>
            </a:pathLst>
          </a:custGeom>
          <a:noFill/>
          <a:ln w="10274">
            <a:solidFill>
              <a:srgbClr val="FFFFFF"/>
            </a:solidFill>
            <a:round/>
            <a:headEnd/>
            <a:tailEnd/>
          </a:ln>
        </p:spPr>
        <p:txBody>
          <a:bodyPr lIns="0" tIns="0" rIns="0" bIns="0"/>
          <a:lstStyle/>
          <a:p>
            <a:endParaRPr lang="it-IT"/>
          </a:p>
        </p:txBody>
      </p:sp>
      <p:sp>
        <p:nvSpPr>
          <p:cNvPr id="56333" name="object 129"/>
          <p:cNvSpPr>
            <a:spLocks/>
          </p:cNvSpPr>
          <p:nvPr/>
        </p:nvSpPr>
        <p:spPr bwMode="auto">
          <a:xfrm>
            <a:off x="606425" y="3733800"/>
            <a:ext cx="5942013" cy="1352550"/>
          </a:xfrm>
          <a:custGeom>
            <a:avLst/>
            <a:gdLst>
              <a:gd name="T0" fmla="*/ 0 w 6947912"/>
              <a:gd name="T1" fmla="*/ 442555 h 1490471"/>
              <a:gd name="T2" fmla="*/ 0 w 6947912"/>
              <a:gd name="T3" fmla="*/ 0 h 1490471"/>
              <a:gd name="T4" fmla="*/ 454375 w 6947912"/>
              <a:gd name="T5" fmla="*/ 91915 h 1490471"/>
              <a:gd name="T6" fmla="*/ 905174 w 6947912"/>
              <a:gd name="T7" fmla="*/ 149788 h 1490471"/>
              <a:gd name="T8" fmla="*/ 1359549 w 6947912"/>
              <a:gd name="T9" fmla="*/ 258724 h 1490471"/>
              <a:gd name="T10" fmla="*/ 1813925 w 6947912"/>
              <a:gd name="T11" fmla="*/ 350639 h 1490471"/>
              <a:gd name="T12" fmla="*/ 2264127 w 6947912"/>
              <a:gd name="T13" fmla="*/ 557448 h 1490471"/>
              <a:gd name="T14" fmla="*/ 2718504 w 6947912"/>
              <a:gd name="T15" fmla="*/ 758299 h 1490471"/>
              <a:gd name="T16" fmla="*/ 2718504 w 6947912"/>
              <a:gd name="T17" fmla="*/ 832343 h 1490471"/>
              <a:gd name="T18" fmla="*/ 2264127 w 6947912"/>
              <a:gd name="T19" fmla="*/ 740428 h 1490471"/>
              <a:gd name="T20" fmla="*/ 1813925 w 6947912"/>
              <a:gd name="T21" fmla="*/ 631491 h 1490471"/>
              <a:gd name="T22" fmla="*/ 1359549 w 6947912"/>
              <a:gd name="T23" fmla="*/ 557448 h 1490471"/>
              <a:gd name="T24" fmla="*/ 905174 w 6947912"/>
              <a:gd name="T25" fmla="*/ 465533 h 1490471"/>
              <a:gd name="T26" fmla="*/ 454375 w 6947912"/>
              <a:gd name="T27" fmla="*/ 465533 h 1490471"/>
              <a:gd name="T28" fmla="*/ 0 w 6947912"/>
              <a:gd name="T29" fmla="*/ 442555 h 14904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1490471"/>
              <a:gd name="T47" fmla="*/ 6947912 w 6947912"/>
              <a:gd name="T48" fmla="*/ 1490471 h 14904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1490471">
                <a:moveTo>
                  <a:pt x="0" y="792479"/>
                </a:moveTo>
                <a:lnTo>
                  <a:pt x="0" y="0"/>
                </a:lnTo>
                <a:lnTo>
                  <a:pt x="1161284" y="164591"/>
                </a:lnTo>
                <a:lnTo>
                  <a:pt x="2313428" y="268223"/>
                </a:lnTo>
                <a:lnTo>
                  <a:pt x="3474716" y="463295"/>
                </a:lnTo>
                <a:lnTo>
                  <a:pt x="4636004" y="627887"/>
                </a:lnTo>
                <a:lnTo>
                  <a:pt x="5786624" y="998219"/>
                </a:lnTo>
                <a:lnTo>
                  <a:pt x="6947912" y="1357883"/>
                </a:lnTo>
                <a:lnTo>
                  <a:pt x="6947912" y="1490471"/>
                </a:lnTo>
                <a:lnTo>
                  <a:pt x="5786624" y="1325879"/>
                </a:lnTo>
                <a:lnTo>
                  <a:pt x="4636004" y="1130807"/>
                </a:lnTo>
                <a:lnTo>
                  <a:pt x="3474716" y="998219"/>
                </a:lnTo>
                <a:lnTo>
                  <a:pt x="2313428" y="833627"/>
                </a:lnTo>
                <a:lnTo>
                  <a:pt x="1161284" y="833627"/>
                </a:lnTo>
                <a:lnTo>
                  <a:pt x="0" y="792479"/>
                </a:lnTo>
              </a:path>
            </a:pathLst>
          </a:custGeom>
          <a:noFill/>
          <a:ln w="10274">
            <a:solidFill>
              <a:srgbClr val="FFFFFF"/>
            </a:solidFill>
            <a:round/>
            <a:headEnd/>
            <a:tailEnd/>
          </a:ln>
        </p:spPr>
        <p:txBody>
          <a:bodyPr lIns="0" tIns="0" rIns="0" bIns="0"/>
          <a:lstStyle/>
          <a:p>
            <a:endParaRPr lang="it-IT"/>
          </a:p>
        </p:txBody>
      </p:sp>
      <p:sp>
        <p:nvSpPr>
          <p:cNvPr id="56334" name="object 130"/>
          <p:cNvSpPr>
            <a:spLocks/>
          </p:cNvSpPr>
          <p:nvPr/>
        </p:nvSpPr>
        <p:spPr bwMode="auto">
          <a:xfrm>
            <a:off x="606425" y="3287713"/>
            <a:ext cx="5942013" cy="1679575"/>
          </a:xfrm>
          <a:custGeom>
            <a:avLst/>
            <a:gdLst>
              <a:gd name="T0" fmla="*/ 0 w 6947912"/>
              <a:gd name="T1" fmla="*/ 275526 h 1850135"/>
              <a:gd name="T2" fmla="*/ 0 w 6947912"/>
              <a:gd name="T3" fmla="*/ 0 h 1850135"/>
              <a:gd name="T4" fmla="*/ 454375 w 6947912"/>
              <a:gd name="T5" fmla="*/ 132218 h 1850135"/>
              <a:gd name="T6" fmla="*/ 905174 w 6947912"/>
              <a:gd name="T7" fmla="*/ 132218 h 1850135"/>
              <a:gd name="T8" fmla="*/ 1359549 w 6947912"/>
              <a:gd name="T9" fmla="*/ 316472 h 1850135"/>
              <a:gd name="T10" fmla="*/ 1813925 w 6947912"/>
              <a:gd name="T11" fmla="*/ 459779 h 1850135"/>
              <a:gd name="T12" fmla="*/ 2264127 w 6947912"/>
              <a:gd name="T13" fmla="*/ 742130 h 1850135"/>
              <a:gd name="T14" fmla="*/ 2718504 w 6947912"/>
              <a:gd name="T15" fmla="*/ 1017656 h 1850135"/>
              <a:gd name="T16" fmla="*/ 2718504 w 6947912"/>
              <a:gd name="T17" fmla="*/ 1035571 h 1850135"/>
              <a:gd name="T18" fmla="*/ 2264127 w 6947912"/>
              <a:gd name="T19" fmla="*/ 834257 h 1850135"/>
              <a:gd name="T20" fmla="*/ 1813925 w 6947912"/>
              <a:gd name="T21" fmla="*/ 626971 h 1850135"/>
              <a:gd name="T22" fmla="*/ 1359549 w 6947912"/>
              <a:gd name="T23" fmla="*/ 534845 h 1850135"/>
              <a:gd name="T24" fmla="*/ 905174 w 6947912"/>
              <a:gd name="T25" fmla="*/ 425659 h 1850135"/>
              <a:gd name="T26" fmla="*/ 454375 w 6947912"/>
              <a:gd name="T27" fmla="*/ 367652 h 1850135"/>
              <a:gd name="T28" fmla="*/ 0 w 6947912"/>
              <a:gd name="T29" fmla="*/ 275526 h 1850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1850135"/>
              <a:gd name="T47" fmla="*/ 6947912 w 6947912"/>
              <a:gd name="T48" fmla="*/ 1850135 h 18501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1850135">
                <a:moveTo>
                  <a:pt x="0" y="492251"/>
                </a:moveTo>
                <a:lnTo>
                  <a:pt x="0" y="0"/>
                </a:lnTo>
                <a:lnTo>
                  <a:pt x="1161284" y="236219"/>
                </a:lnTo>
                <a:lnTo>
                  <a:pt x="2313428" y="236219"/>
                </a:lnTo>
                <a:lnTo>
                  <a:pt x="3474716" y="565403"/>
                </a:lnTo>
                <a:lnTo>
                  <a:pt x="4636004" y="821435"/>
                </a:lnTo>
                <a:lnTo>
                  <a:pt x="5786624" y="1325879"/>
                </a:lnTo>
                <a:lnTo>
                  <a:pt x="6947912" y="1818131"/>
                </a:lnTo>
                <a:lnTo>
                  <a:pt x="6947912" y="1850135"/>
                </a:lnTo>
                <a:lnTo>
                  <a:pt x="5786624" y="1490471"/>
                </a:lnTo>
                <a:lnTo>
                  <a:pt x="4636004" y="1120139"/>
                </a:lnTo>
                <a:lnTo>
                  <a:pt x="3474716" y="955547"/>
                </a:lnTo>
                <a:lnTo>
                  <a:pt x="2313428" y="760475"/>
                </a:lnTo>
                <a:lnTo>
                  <a:pt x="1161284" y="656843"/>
                </a:lnTo>
                <a:lnTo>
                  <a:pt x="0" y="492251"/>
                </a:lnTo>
              </a:path>
            </a:pathLst>
          </a:custGeom>
          <a:noFill/>
          <a:ln w="10274">
            <a:solidFill>
              <a:srgbClr val="FFFFFF"/>
            </a:solidFill>
            <a:round/>
            <a:headEnd/>
            <a:tailEnd/>
          </a:ln>
        </p:spPr>
        <p:txBody>
          <a:bodyPr lIns="0" tIns="0" rIns="0" bIns="0"/>
          <a:lstStyle/>
          <a:p>
            <a:endParaRPr lang="it-IT"/>
          </a:p>
        </p:txBody>
      </p:sp>
      <p:sp>
        <p:nvSpPr>
          <p:cNvPr id="56335" name="object 131"/>
          <p:cNvSpPr>
            <a:spLocks/>
          </p:cNvSpPr>
          <p:nvPr/>
        </p:nvSpPr>
        <p:spPr bwMode="auto">
          <a:xfrm>
            <a:off x="606425" y="2541588"/>
            <a:ext cx="5942013" cy="2395537"/>
          </a:xfrm>
          <a:custGeom>
            <a:avLst/>
            <a:gdLst>
              <a:gd name="T0" fmla="*/ 0 w 6947912"/>
              <a:gd name="T1" fmla="*/ 458243 h 2641091"/>
              <a:gd name="T2" fmla="*/ 0 w 6947912"/>
              <a:gd name="T3" fmla="*/ 0 h 2641091"/>
              <a:gd name="T4" fmla="*/ 454375 w 6947912"/>
              <a:gd name="T5" fmla="*/ 148504 h 2641091"/>
              <a:gd name="T6" fmla="*/ 905174 w 6947912"/>
              <a:gd name="T7" fmla="*/ 183297 h 2641091"/>
              <a:gd name="T8" fmla="*/ 1359549 w 6947912"/>
              <a:gd name="T9" fmla="*/ 458243 h 2641091"/>
              <a:gd name="T10" fmla="*/ 1813925 w 6947912"/>
              <a:gd name="T11" fmla="*/ 732340 h 2641091"/>
              <a:gd name="T12" fmla="*/ 2264127 w 6947912"/>
              <a:gd name="T13" fmla="*/ 1104875 h 2641091"/>
              <a:gd name="T14" fmla="*/ 2718504 w 6947912"/>
              <a:gd name="T15" fmla="*/ 1465530 h 2641091"/>
              <a:gd name="T16" fmla="*/ 2718504 w 6947912"/>
              <a:gd name="T17" fmla="*/ 1470622 h 2641091"/>
              <a:gd name="T18" fmla="*/ 2264127 w 6947912"/>
              <a:gd name="T19" fmla="*/ 1196524 h 2641091"/>
              <a:gd name="T20" fmla="*/ 1813925 w 6947912"/>
              <a:gd name="T21" fmla="*/ 915638 h 2641091"/>
              <a:gd name="T22" fmla="*/ 1359549 w 6947912"/>
              <a:gd name="T23" fmla="*/ 773074 h 2641091"/>
              <a:gd name="T24" fmla="*/ 905174 w 6947912"/>
              <a:gd name="T25" fmla="*/ 589776 h 2641091"/>
              <a:gd name="T26" fmla="*/ 454375 w 6947912"/>
              <a:gd name="T27" fmla="*/ 589776 h 2641091"/>
              <a:gd name="T28" fmla="*/ 0 w 6947912"/>
              <a:gd name="T29" fmla="*/ 458243 h 26410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47912"/>
              <a:gd name="T46" fmla="*/ 0 h 2641091"/>
              <a:gd name="T47" fmla="*/ 6947912 w 6947912"/>
              <a:gd name="T48" fmla="*/ 2641091 h 26410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47912" h="2641091">
                <a:moveTo>
                  <a:pt x="0" y="822959"/>
                </a:moveTo>
                <a:lnTo>
                  <a:pt x="0" y="0"/>
                </a:lnTo>
                <a:lnTo>
                  <a:pt x="1161284" y="266699"/>
                </a:lnTo>
                <a:lnTo>
                  <a:pt x="2313428" y="329183"/>
                </a:lnTo>
                <a:lnTo>
                  <a:pt x="3474716" y="822959"/>
                </a:lnTo>
                <a:lnTo>
                  <a:pt x="4636004" y="1315211"/>
                </a:lnTo>
                <a:lnTo>
                  <a:pt x="5786624" y="1984247"/>
                </a:lnTo>
                <a:lnTo>
                  <a:pt x="6947912" y="2631947"/>
                </a:lnTo>
                <a:lnTo>
                  <a:pt x="6947912" y="2641091"/>
                </a:lnTo>
                <a:lnTo>
                  <a:pt x="5786624" y="2148839"/>
                </a:lnTo>
                <a:lnTo>
                  <a:pt x="4636004" y="1644395"/>
                </a:lnTo>
                <a:lnTo>
                  <a:pt x="3474716" y="1388363"/>
                </a:lnTo>
                <a:lnTo>
                  <a:pt x="2313428" y="1059179"/>
                </a:lnTo>
                <a:lnTo>
                  <a:pt x="1161284" y="1059179"/>
                </a:lnTo>
                <a:lnTo>
                  <a:pt x="0" y="822959"/>
                </a:lnTo>
              </a:path>
            </a:pathLst>
          </a:custGeom>
          <a:noFill/>
          <a:ln w="10274">
            <a:solidFill>
              <a:srgbClr val="FFFFFF"/>
            </a:solidFill>
            <a:round/>
            <a:headEnd/>
            <a:tailEnd/>
          </a:ln>
        </p:spPr>
        <p:txBody>
          <a:bodyPr lIns="0" tIns="0" rIns="0" bIns="0"/>
          <a:lstStyle/>
          <a:p>
            <a:endParaRPr lang="it-IT"/>
          </a:p>
        </p:txBody>
      </p:sp>
      <p:sp>
        <p:nvSpPr>
          <p:cNvPr id="56336" name="object 132"/>
          <p:cNvSpPr>
            <a:spLocks/>
          </p:cNvSpPr>
          <p:nvPr/>
        </p:nvSpPr>
        <p:spPr bwMode="auto">
          <a:xfrm>
            <a:off x="606425" y="2541588"/>
            <a:ext cx="0" cy="2994025"/>
          </a:xfrm>
          <a:custGeom>
            <a:avLst/>
            <a:gdLst>
              <a:gd name="T0" fmla="*/ 0 h 3299459"/>
              <a:gd name="T1" fmla="*/ 1842126 h 3299459"/>
              <a:gd name="T2" fmla="*/ 0 60000 65536"/>
              <a:gd name="T3" fmla="*/ 0 60000 65536"/>
              <a:gd name="T4" fmla="*/ 0 h 3299459"/>
              <a:gd name="T5" fmla="*/ 3299459 h 3299459"/>
            </a:gdLst>
            <a:ahLst/>
            <a:cxnLst>
              <a:cxn ang="T2">
                <a:pos x="0" y="T0"/>
              </a:cxn>
              <a:cxn ang="T3">
                <a:pos x="0" y="T1"/>
              </a:cxn>
            </a:cxnLst>
            <a:rect l="0" t="T4" r="0" b="T5"/>
            <a:pathLst>
              <a:path h="3299459">
                <a:moveTo>
                  <a:pt x="0" y="0"/>
                </a:moveTo>
                <a:lnTo>
                  <a:pt x="0" y="3299459"/>
                </a:lnTo>
              </a:path>
            </a:pathLst>
          </a:custGeom>
          <a:noFill/>
          <a:ln w="10274">
            <a:solidFill>
              <a:srgbClr val="7F7F7F"/>
            </a:solidFill>
            <a:round/>
            <a:headEnd/>
            <a:tailEnd/>
          </a:ln>
        </p:spPr>
        <p:txBody>
          <a:bodyPr lIns="0" tIns="0" rIns="0" bIns="0"/>
          <a:lstStyle/>
          <a:p>
            <a:endParaRPr lang="it-IT"/>
          </a:p>
        </p:txBody>
      </p:sp>
      <p:sp>
        <p:nvSpPr>
          <p:cNvPr id="56337" name="object 133"/>
          <p:cNvSpPr>
            <a:spLocks/>
          </p:cNvSpPr>
          <p:nvPr/>
        </p:nvSpPr>
        <p:spPr bwMode="auto">
          <a:xfrm>
            <a:off x="571500" y="5535613"/>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38" name="object 134"/>
          <p:cNvSpPr>
            <a:spLocks/>
          </p:cNvSpPr>
          <p:nvPr/>
        </p:nvSpPr>
        <p:spPr bwMode="auto">
          <a:xfrm>
            <a:off x="571500" y="4937125"/>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39" name="object 135"/>
          <p:cNvSpPr>
            <a:spLocks/>
          </p:cNvSpPr>
          <p:nvPr/>
        </p:nvSpPr>
        <p:spPr bwMode="auto">
          <a:xfrm>
            <a:off x="571500" y="4341813"/>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40" name="object 136"/>
          <p:cNvSpPr>
            <a:spLocks/>
          </p:cNvSpPr>
          <p:nvPr/>
        </p:nvSpPr>
        <p:spPr bwMode="auto">
          <a:xfrm>
            <a:off x="571500" y="3733800"/>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41" name="object 137"/>
          <p:cNvSpPr>
            <a:spLocks/>
          </p:cNvSpPr>
          <p:nvPr/>
        </p:nvSpPr>
        <p:spPr bwMode="auto">
          <a:xfrm>
            <a:off x="571500" y="31384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42" name="object 138"/>
          <p:cNvSpPr>
            <a:spLocks/>
          </p:cNvSpPr>
          <p:nvPr/>
        </p:nvSpPr>
        <p:spPr bwMode="auto">
          <a:xfrm>
            <a:off x="571500" y="25415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43" name="object 139"/>
          <p:cNvSpPr>
            <a:spLocks/>
          </p:cNvSpPr>
          <p:nvPr/>
        </p:nvSpPr>
        <p:spPr bwMode="auto">
          <a:xfrm>
            <a:off x="606425" y="5535613"/>
            <a:ext cx="5942013" cy="0"/>
          </a:xfrm>
          <a:custGeom>
            <a:avLst/>
            <a:gdLst>
              <a:gd name="T0" fmla="*/ 0 w 6947912"/>
              <a:gd name="T1" fmla="*/ 2718504 w 6947912"/>
              <a:gd name="T2" fmla="*/ 0 60000 65536"/>
              <a:gd name="T3" fmla="*/ 0 60000 65536"/>
              <a:gd name="T4" fmla="*/ 0 w 6947912"/>
              <a:gd name="T5" fmla="*/ 6947912 w 6947912"/>
            </a:gdLst>
            <a:ahLst/>
            <a:cxnLst>
              <a:cxn ang="T2">
                <a:pos x="T0" y="0"/>
              </a:cxn>
              <a:cxn ang="T3">
                <a:pos x="T1" y="0"/>
              </a:cxn>
            </a:cxnLst>
            <a:rect l="T4" t="0" r="T5" b="0"/>
            <a:pathLst>
              <a:path w="6947912">
                <a:moveTo>
                  <a:pt x="0" y="0"/>
                </a:moveTo>
                <a:lnTo>
                  <a:pt x="6947912" y="0"/>
                </a:lnTo>
              </a:path>
            </a:pathLst>
          </a:custGeom>
          <a:noFill/>
          <a:ln w="10274">
            <a:solidFill>
              <a:srgbClr val="7F7F7F"/>
            </a:solidFill>
            <a:round/>
            <a:headEnd/>
            <a:tailEnd/>
          </a:ln>
        </p:spPr>
        <p:txBody>
          <a:bodyPr lIns="0" tIns="0" rIns="0" bIns="0"/>
          <a:lstStyle/>
          <a:p>
            <a:endParaRPr lang="it-IT"/>
          </a:p>
        </p:txBody>
      </p:sp>
      <p:sp>
        <p:nvSpPr>
          <p:cNvPr id="56344" name="object 140"/>
          <p:cNvSpPr>
            <a:spLocks/>
          </p:cNvSpPr>
          <p:nvPr/>
        </p:nvSpPr>
        <p:spPr bwMode="auto">
          <a:xfrm>
            <a:off x="606425"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45" name="object 141"/>
          <p:cNvSpPr>
            <a:spLocks/>
          </p:cNvSpPr>
          <p:nvPr/>
        </p:nvSpPr>
        <p:spPr bwMode="auto">
          <a:xfrm>
            <a:off x="1600200"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46" name="object 142"/>
          <p:cNvSpPr>
            <a:spLocks/>
          </p:cNvSpPr>
          <p:nvPr/>
        </p:nvSpPr>
        <p:spPr bwMode="auto">
          <a:xfrm>
            <a:off x="2586038"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47" name="object 143"/>
          <p:cNvSpPr>
            <a:spLocks/>
          </p:cNvSpPr>
          <p:nvPr/>
        </p:nvSpPr>
        <p:spPr bwMode="auto">
          <a:xfrm>
            <a:off x="3578225"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48" name="object 144"/>
          <p:cNvSpPr>
            <a:spLocks/>
          </p:cNvSpPr>
          <p:nvPr/>
        </p:nvSpPr>
        <p:spPr bwMode="auto">
          <a:xfrm>
            <a:off x="4572000"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49" name="object 145"/>
          <p:cNvSpPr>
            <a:spLocks/>
          </p:cNvSpPr>
          <p:nvPr/>
        </p:nvSpPr>
        <p:spPr bwMode="auto">
          <a:xfrm>
            <a:off x="5554663"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50" name="object 146"/>
          <p:cNvSpPr>
            <a:spLocks/>
          </p:cNvSpPr>
          <p:nvPr/>
        </p:nvSpPr>
        <p:spPr bwMode="auto">
          <a:xfrm>
            <a:off x="6548438" y="5535613"/>
            <a:ext cx="0" cy="36512"/>
          </a:xfrm>
          <a:custGeom>
            <a:avLst/>
            <a:gdLst>
              <a:gd name="T0" fmla="*/ 20087 h 41147"/>
              <a:gd name="T1" fmla="*/ 0 h 41147"/>
              <a:gd name="T2" fmla="*/ 0 60000 65536"/>
              <a:gd name="T3" fmla="*/ 0 60000 65536"/>
              <a:gd name="T4" fmla="*/ 0 h 41147"/>
              <a:gd name="T5" fmla="*/ 41147 h 41147"/>
            </a:gdLst>
            <a:ahLst/>
            <a:cxnLst>
              <a:cxn ang="T2">
                <a:pos x="0" y="T0"/>
              </a:cxn>
              <a:cxn ang="T3">
                <a:pos x="0" y="T1"/>
              </a:cxn>
            </a:cxnLst>
            <a:rect l="0" t="T4" r="0" b="T5"/>
            <a:pathLst>
              <a:path h="41147">
                <a:moveTo>
                  <a:pt x="0" y="41147"/>
                </a:moveTo>
                <a:lnTo>
                  <a:pt x="0" y="0"/>
                </a:lnTo>
              </a:path>
            </a:pathLst>
          </a:custGeom>
          <a:noFill/>
          <a:ln w="10274">
            <a:solidFill>
              <a:srgbClr val="7F7F7F"/>
            </a:solidFill>
            <a:round/>
            <a:headEnd/>
            <a:tailEnd/>
          </a:ln>
        </p:spPr>
        <p:txBody>
          <a:bodyPr lIns="0" tIns="0" rIns="0" bIns="0"/>
          <a:lstStyle/>
          <a:p>
            <a:endParaRPr lang="it-IT"/>
          </a:p>
        </p:txBody>
      </p:sp>
      <p:sp>
        <p:nvSpPr>
          <p:cNvPr id="56351" name="object 147"/>
          <p:cNvSpPr>
            <a:spLocks/>
          </p:cNvSpPr>
          <p:nvPr/>
        </p:nvSpPr>
        <p:spPr bwMode="auto">
          <a:xfrm>
            <a:off x="5418138" y="4178300"/>
            <a:ext cx="280987" cy="149225"/>
          </a:xfrm>
          <a:custGeom>
            <a:avLst/>
            <a:gdLst>
              <a:gd name="T0" fmla="*/ 0 w 327659"/>
              <a:gd name="T1" fmla="*/ 0 h 164591"/>
              <a:gd name="T2" fmla="*/ 0 w 327659"/>
              <a:gd name="T3" fmla="*/ 91415 h 164591"/>
              <a:gd name="T4" fmla="*/ 130319 w 327659"/>
              <a:gd name="T5" fmla="*/ 91415 h 164591"/>
              <a:gd name="T6" fmla="*/ 130319 w 327659"/>
              <a:gd name="T7" fmla="*/ 0 h 164591"/>
              <a:gd name="T8" fmla="*/ 0 w 327659"/>
              <a:gd name="T9" fmla="*/ 0 h 164591"/>
              <a:gd name="T10" fmla="*/ 0 60000 65536"/>
              <a:gd name="T11" fmla="*/ 0 60000 65536"/>
              <a:gd name="T12" fmla="*/ 0 60000 65536"/>
              <a:gd name="T13" fmla="*/ 0 60000 65536"/>
              <a:gd name="T14" fmla="*/ 0 60000 65536"/>
              <a:gd name="T15" fmla="*/ 0 w 327659"/>
              <a:gd name="T16" fmla="*/ 0 h 164591"/>
              <a:gd name="T17" fmla="*/ 327659 w 327659"/>
              <a:gd name="T18" fmla="*/ 164591 h 164591"/>
            </a:gdLst>
            <a:ahLst/>
            <a:cxnLst>
              <a:cxn ang="T10">
                <a:pos x="T0" y="T1"/>
              </a:cxn>
              <a:cxn ang="T11">
                <a:pos x="T2" y="T3"/>
              </a:cxn>
              <a:cxn ang="T12">
                <a:pos x="T4" y="T5"/>
              </a:cxn>
              <a:cxn ang="T13">
                <a:pos x="T6" y="T7"/>
              </a:cxn>
              <a:cxn ang="T14">
                <a:pos x="T8" y="T9"/>
              </a:cxn>
            </a:cxnLst>
            <a:rect l="T15" t="T16" r="T17" b="T18"/>
            <a:pathLst>
              <a:path w="327659" h="164591">
                <a:moveTo>
                  <a:pt x="0" y="0"/>
                </a:moveTo>
                <a:lnTo>
                  <a:pt x="0" y="164591"/>
                </a:lnTo>
                <a:lnTo>
                  <a:pt x="327659" y="164591"/>
                </a:lnTo>
                <a:lnTo>
                  <a:pt x="327659" y="0"/>
                </a:lnTo>
                <a:lnTo>
                  <a:pt x="0" y="0"/>
                </a:lnTo>
                <a:close/>
              </a:path>
            </a:pathLst>
          </a:custGeom>
          <a:solidFill>
            <a:srgbClr val="FFFFFF"/>
          </a:solidFill>
          <a:ln w="9525">
            <a:noFill/>
            <a:round/>
            <a:headEnd/>
            <a:tailEnd/>
          </a:ln>
        </p:spPr>
        <p:txBody>
          <a:bodyPr lIns="0" tIns="0" rIns="0" bIns="0"/>
          <a:lstStyle/>
          <a:p>
            <a:endParaRPr lang="it-IT"/>
          </a:p>
        </p:txBody>
      </p:sp>
      <p:sp>
        <p:nvSpPr>
          <p:cNvPr id="56352" name="object 148"/>
          <p:cNvSpPr>
            <a:spLocks/>
          </p:cNvSpPr>
          <p:nvPr/>
        </p:nvSpPr>
        <p:spPr bwMode="auto">
          <a:xfrm>
            <a:off x="4416425" y="3571875"/>
            <a:ext cx="279400" cy="149225"/>
          </a:xfrm>
          <a:custGeom>
            <a:avLst/>
            <a:gdLst>
              <a:gd name="T0" fmla="*/ 0 w 327659"/>
              <a:gd name="T1" fmla="*/ 0 h 164591"/>
              <a:gd name="T2" fmla="*/ 0 w 327659"/>
              <a:gd name="T3" fmla="*/ 91415 h 164591"/>
              <a:gd name="T4" fmla="*/ 125965 w 327659"/>
              <a:gd name="T5" fmla="*/ 91415 h 164591"/>
              <a:gd name="T6" fmla="*/ 125965 w 327659"/>
              <a:gd name="T7" fmla="*/ 0 h 164591"/>
              <a:gd name="T8" fmla="*/ 0 w 327659"/>
              <a:gd name="T9" fmla="*/ 0 h 164591"/>
              <a:gd name="T10" fmla="*/ 0 60000 65536"/>
              <a:gd name="T11" fmla="*/ 0 60000 65536"/>
              <a:gd name="T12" fmla="*/ 0 60000 65536"/>
              <a:gd name="T13" fmla="*/ 0 60000 65536"/>
              <a:gd name="T14" fmla="*/ 0 60000 65536"/>
              <a:gd name="T15" fmla="*/ 0 w 327659"/>
              <a:gd name="T16" fmla="*/ 0 h 164591"/>
              <a:gd name="T17" fmla="*/ 327659 w 327659"/>
              <a:gd name="T18" fmla="*/ 164591 h 164591"/>
            </a:gdLst>
            <a:ahLst/>
            <a:cxnLst>
              <a:cxn ang="T10">
                <a:pos x="T0" y="T1"/>
              </a:cxn>
              <a:cxn ang="T11">
                <a:pos x="T2" y="T3"/>
              </a:cxn>
              <a:cxn ang="T12">
                <a:pos x="T4" y="T5"/>
              </a:cxn>
              <a:cxn ang="T13">
                <a:pos x="T6" y="T7"/>
              </a:cxn>
              <a:cxn ang="T14">
                <a:pos x="T8" y="T9"/>
              </a:cxn>
            </a:cxnLst>
            <a:rect l="T15" t="T16" r="T17" b="T18"/>
            <a:pathLst>
              <a:path w="327659" h="164591">
                <a:moveTo>
                  <a:pt x="0" y="0"/>
                </a:moveTo>
                <a:lnTo>
                  <a:pt x="0" y="164591"/>
                </a:lnTo>
                <a:lnTo>
                  <a:pt x="327659" y="164591"/>
                </a:lnTo>
                <a:lnTo>
                  <a:pt x="327659" y="0"/>
                </a:lnTo>
                <a:lnTo>
                  <a:pt x="0" y="0"/>
                </a:lnTo>
                <a:close/>
              </a:path>
            </a:pathLst>
          </a:custGeom>
          <a:solidFill>
            <a:srgbClr val="FFFFFF"/>
          </a:solidFill>
          <a:ln w="9525">
            <a:noFill/>
            <a:round/>
            <a:headEnd/>
            <a:tailEnd/>
          </a:ln>
        </p:spPr>
        <p:txBody>
          <a:bodyPr lIns="0" tIns="0" rIns="0" bIns="0"/>
          <a:lstStyle/>
          <a:p>
            <a:endParaRPr lang="it-IT"/>
          </a:p>
        </p:txBody>
      </p:sp>
      <p:sp>
        <p:nvSpPr>
          <p:cNvPr id="56353" name="object 149"/>
          <p:cNvSpPr>
            <a:spLocks/>
          </p:cNvSpPr>
          <p:nvPr/>
        </p:nvSpPr>
        <p:spPr bwMode="auto">
          <a:xfrm>
            <a:off x="6411913" y="4765675"/>
            <a:ext cx="279400" cy="149225"/>
          </a:xfrm>
          <a:custGeom>
            <a:avLst/>
            <a:gdLst>
              <a:gd name="T0" fmla="*/ 0 w 327659"/>
              <a:gd name="T1" fmla="*/ 0 h 164591"/>
              <a:gd name="T2" fmla="*/ 0 w 327659"/>
              <a:gd name="T3" fmla="*/ 91415 h 164591"/>
              <a:gd name="T4" fmla="*/ 125965 w 327659"/>
              <a:gd name="T5" fmla="*/ 91415 h 164591"/>
              <a:gd name="T6" fmla="*/ 125965 w 327659"/>
              <a:gd name="T7" fmla="*/ 0 h 164591"/>
              <a:gd name="T8" fmla="*/ 0 w 327659"/>
              <a:gd name="T9" fmla="*/ 0 h 164591"/>
              <a:gd name="T10" fmla="*/ 0 60000 65536"/>
              <a:gd name="T11" fmla="*/ 0 60000 65536"/>
              <a:gd name="T12" fmla="*/ 0 60000 65536"/>
              <a:gd name="T13" fmla="*/ 0 60000 65536"/>
              <a:gd name="T14" fmla="*/ 0 60000 65536"/>
              <a:gd name="T15" fmla="*/ 0 w 327659"/>
              <a:gd name="T16" fmla="*/ 0 h 164591"/>
              <a:gd name="T17" fmla="*/ 327659 w 327659"/>
              <a:gd name="T18" fmla="*/ 164591 h 164591"/>
            </a:gdLst>
            <a:ahLst/>
            <a:cxnLst>
              <a:cxn ang="T10">
                <a:pos x="T0" y="T1"/>
              </a:cxn>
              <a:cxn ang="T11">
                <a:pos x="T2" y="T3"/>
              </a:cxn>
              <a:cxn ang="T12">
                <a:pos x="T4" y="T5"/>
              </a:cxn>
              <a:cxn ang="T13">
                <a:pos x="T6" y="T7"/>
              </a:cxn>
              <a:cxn ang="T14">
                <a:pos x="T8" y="T9"/>
              </a:cxn>
            </a:cxnLst>
            <a:rect l="T15" t="T16" r="T17" b="T18"/>
            <a:pathLst>
              <a:path w="327659" h="164591">
                <a:moveTo>
                  <a:pt x="0" y="0"/>
                </a:moveTo>
                <a:lnTo>
                  <a:pt x="0" y="164591"/>
                </a:lnTo>
                <a:lnTo>
                  <a:pt x="327659" y="164591"/>
                </a:lnTo>
                <a:lnTo>
                  <a:pt x="327659" y="0"/>
                </a:lnTo>
                <a:lnTo>
                  <a:pt x="0" y="0"/>
                </a:lnTo>
                <a:close/>
              </a:path>
            </a:pathLst>
          </a:custGeom>
          <a:solidFill>
            <a:srgbClr val="FFFFFF"/>
          </a:solidFill>
          <a:ln w="9525">
            <a:noFill/>
            <a:round/>
            <a:headEnd/>
            <a:tailEnd/>
          </a:ln>
        </p:spPr>
        <p:txBody>
          <a:bodyPr lIns="0" tIns="0" rIns="0" bIns="0"/>
          <a:lstStyle/>
          <a:p>
            <a:endParaRPr lang="it-IT"/>
          </a:p>
        </p:txBody>
      </p:sp>
      <p:sp>
        <p:nvSpPr>
          <p:cNvPr id="56354" name="object 150"/>
          <p:cNvSpPr>
            <a:spLocks/>
          </p:cNvSpPr>
          <p:nvPr/>
        </p:nvSpPr>
        <p:spPr bwMode="auto">
          <a:xfrm>
            <a:off x="3422650" y="3124200"/>
            <a:ext cx="279400" cy="149225"/>
          </a:xfrm>
          <a:custGeom>
            <a:avLst/>
            <a:gdLst>
              <a:gd name="T0" fmla="*/ 0 w 326135"/>
              <a:gd name="T1" fmla="*/ 0 h 164591"/>
              <a:gd name="T2" fmla="*/ 0 w 326135"/>
              <a:gd name="T3" fmla="*/ 91415 h 164591"/>
              <a:gd name="T4" fmla="*/ 128936 w 326135"/>
              <a:gd name="T5" fmla="*/ 91415 h 164591"/>
              <a:gd name="T6" fmla="*/ 128936 w 326135"/>
              <a:gd name="T7" fmla="*/ 0 h 164591"/>
              <a:gd name="T8" fmla="*/ 0 w 326135"/>
              <a:gd name="T9" fmla="*/ 0 h 164591"/>
              <a:gd name="T10" fmla="*/ 0 60000 65536"/>
              <a:gd name="T11" fmla="*/ 0 60000 65536"/>
              <a:gd name="T12" fmla="*/ 0 60000 65536"/>
              <a:gd name="T13" fmla="*/ 0 60000 65536"/>
              <a:gd name="T14" fmla="*/ 0 60000 65536"/>
              <a:gd name="T15" fmla="*/ 0 w 326135"/>
              <a:gd name="T16" fmla="*/ 0 h 164591"/>
              <a:gd name="T17" fmla="*/ 326135 w 326135"/>
              <a:gd name="T18" fmla="*/ 164591 h 164591"/>
            </a:gdLst>
            <a:ahLst/>
            <a:cxnLst>
              <a:cxn ang="T10">
                <a:pos x="T0" y="T1"/>
              </a:cxn>
              <a:cxn ang="T11">
                <a:pos x="T2" y="T3"/>
              </a:cxn>
              <a:cxn ang="T12">
                <a:pos x="T4" y="T5"/>
              </a:cxn>
              <a:cxn ang="T13">
                <a:pos x="T6" y="T7"/>
              </a:cxn>
              <a:cxn ang="T14">
                <a:pos x="T8" y="T9"/>
              </a:cxn>
            </a:cxnLst>
            <a:rect l="T15" t="T16" r="T17" b="T18"/>
            <a:pathLst>
              <a:path w="326135" h="164591">
                <a:moveTo>
                  <a:pt x="0" y="0"/>
                </a:moveTo>
                <a:lnTo>
                  <a:pt x="0" y="164591"/>
                </a:lnTo>
                <a:lnTo>
                  <a:pt x="326135" y="164591"/>
                </a:lnTo>
                <a:lnTo>
                  <a:pt x="326135" y="0"/>
                </a:lnTo>
                <a:lnTo>
                  <a:pt x="0" y="0"/>
                </a:lnTo>
                <a:close/>
              </a:path>
            </a:pathLst>
          </a:custGeom>
          <a:solidFill>
            <a:srgbClr val="FFFFFF"/>
          </a:solidFill>
          <a:ln w="9525">
            <a:noFill/>
            <a:round/>
            <a:headEnd/>
            <a:tailEnd/>
          </a:ln>
        </p:spPr>
        <p:txBody>
          <a:bodyPr lIns="0" tIns="0" rIns="0" bIns="0"/>
          <a:lstStyle/>
          <a:p>
            <a:endParaRPr lang="it-IT"/>
          </a:p>
        </p:txBody>
      </p:sp>
      <p:sp>
        <p:nvSpPr>
          <p:cNvPr id="56355" name="object 151"/>
          <p:cNvSpPr>
            <a:spLocks/>
          </p:cNvSpPr>
          <p:nvPr/>
        </p:nvSpPr>
        <p:spPr bwMode="auto">
          <a:xfrm>
            <a:off x="571500" y="2541588"/>
            <a:ext cx="0" cy="2984500"/>
          </a:xfrm>
          <a:custGeom>
            <a:avLst/>
            <a:gdLst>
              <a:gd name="T0" fmla="*/ 0 h 3288792"/>
              <a:gd name="T1" fmla="*/ 1836739 h 3288792"/>
              <a:gd name="T2" fmla="*/ 0 60000 65536"/>
              <a:gd name="T3" fmla="*/ 0 60000 65536"/>
              <a:gd name="T4" fmla="*/ 0 h 3288792"/>
              <a:gd name="T5" fmla="*/ 3288792 h 3288792"/>
            </a:gdLst>
            <a:ahLst/>
            <a:cxnLst>
              <a:cxn ang="T2">
                <a:pos x="0" y="T0"/>
              </a:cxn>
              <a:cxn ang="T3">
                <a:pos x="0" y="T1"/>
              </a:cxn>
            </a:cxnLst>
            <a:rect l="0" t="T4" r="0" b="T5"/>
            <a:pathLst>
              <a:path h="3288792">
                <a:moveTo>
                  <a:pt x="0" y="0"/>
                </a:moveTo>
                <a:lnTo>
                  <a:pt x="0" y="3288792"/>
                </a:lnTo>
              </a:path>
            </a:pathLst>
          </a:custGeom>
          <a:noFill/>
          <a:ln w="10274">
            <a:solidFill>
              <a:srgbClr val="7F7F7F"/>
            </a:solidFill>
            <a:round/>
            <a:headEnd/>
            <a:tailEnd/>
          </a:ln>
        </p:spPr>
        <p:txBody>
          <a:bodyPr lIns="0" tIns="0" rIns="0" bIns="0"/>
          <a:lstStyle/>
          <a:p>
            <a:endParaRPr lang="it-IT"/>
          </a:p>
        </p:txBody>
      </p:sp>
      <p:sp>
        <p:nvSpPr>
          <p:cNvPr id="56356" name="object 152"/>
          <p:cNvSpPr>
            <a:spLocks/>
          </p:cNvSpPr>
          <p:nvPr/>
        </p:nvSpPr>
        <p:spPr bwMode="auto">
          <a:xfrm>
            <a:off x="536575" y="55260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57" name="object 153"/>
          <p:cNvSpPr>
            <a:spLocks/>
          </p:cNvSpPr>
          <p:nvPr/>
        </p:nvSpPr>
        <p:spPr bwMode="auto">
          <a:xfrm>
            <a:off x="536575" y="49291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58" name="object 154"/>
          <p:cNvSpPr>
            <a:spLocks/>
          </p:cNvSpPr>
          <p:nvPr/>
        </p:nvSpPr>
        <p:spPr bwMode="auto">
          <a:xfrm>
            <a:off x="536575" y="43322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59" name="object 155"/>
          <p:cNvSpPr>
            <a:spLocks/>
          </p:cNvSpPr>
          <p:nvPr/>
        </p:nvSpPr>
        <p:spPr bwMode="auto">
          <a:xfrm>
            <a:off x="536575" y="3733800"/>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60" name="object 156"/>
          <p:cNvSpPr>
            <a:spLocks/>
          </p:cNvSpPr>
          <p:nvPr/>
        </p:nvSpPr>
        <p:spPr bwMode="auto">
          <a:xfrm>
            <a:off x="536575" y="31384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61" name="object 157"/>
          <p:cNvSpPr>
            <a:spLocks/>
          </p:cNvSpPr>
          <p:nvPr/>
        </p:nvSpPr>
        <p:spPr bwMode="auto">
          <a:xfrm>
            <a:off x="536575" y="25415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62" name="object 158"/>
          <p:cNvSpPr>
            <a:spLocks/>
          </p:cNvSpPr>
          <p:nvPr/>
        </p:nvSpPr>
        <p:spPr bwMode="auto">
          <a:xfrm>
            <a:off x="571500" y="5526088"/>
            <a:ext cx="5951538" cy="0"/>
          </a:xfrm>
          <a:custGeom>
            <a:avLst/>
            <a:gdLst>
              <a:gd name="T0" fmla="*/ 0 w 6958580"/>
              <a:gd name="T1" fmla="*/ 2723778 w 6958580"/>
              <a:gd name="T2" fmla="*/ 0 60000 65536"/>
              <a:gd name="T3" fmla="*/ 0 60000 65536"/>
              <a:gd name="T4" fmla="*/ 0 w 6958580"/>
              <a:gd name="T5" fmla="*/ 6958580 w 6958580"/>
            </a:gdLst>
            <a:ahLst/>
            <a:cxnLst>
              <a:cxn ang="T2">
                <a:pos x="T0" y="0"/>
              </a:cxn>
              <a:cxn ang="T3">
                <a:pos x="T1" y="0"/>
              </a:cxn>
            </a:cxnLst>
            <a:rect l="T4" t="0" r="T5" b="0"/>
            <a:pathLst>
              <a:path w="6958580">
                <a:moveTo>
                  <a:pt x="0" y="0"/>
                </a:moveTo>
                <a:lnTo>
                  <a:pt x="6958580" y="0"/>
                </a:lnTo>
              </a:path>
            </a:pathLst>
          </a:custGeom>
          <a:noFill/>
          <a:ln w="10274">
            <a:solidFill>
              <a:srgbClr val="7F7F7F"/>
            </a:solidFill>
            <a:round/>
            <a:headEnd/>
            <a:tailEnd/>
          </a:ln>
        </p:spPr>
        <p:txBody>
          <a:bodyPr lIns="0" tIns="0" rIns="0" bIns="0"/>
          <a:lstStyle/>
          <a:p>
            <a:endParaRPr lang="it-IT"/>
          </a:p>
        </p:txBody>
      </p:sp>
      <p:sp>
        <p:nvSpPr>
          <p:cNvPr id="56363" name="object 159"/>
          <p:cNvSpPr>
            <a:spLocks/>
          </p:cNvSpPr>
          <p:nvPr/>
        </p:nvSpPr>
        <p:spPr bwMode="auto">
          <a:xfrm>
            <a:off x="571500" y="2541588"/>
            <a:ext cx="993775" cy="242887"/>
          </a:xfrm>
          <a:custGeom>
            <a:avLst/>
            <a:gdLst>
              <a:gd name="T0" fmla="*/ 0 w 1161284"/>
              <a:gd name="T1" fmla="*/ 0 h 268224"/>
              <a:gd name="T2" fmla="*/ 456075 w 1161284"/>
              <a:gd name="T3" fmla="*/ 147889 h 268224"/>
              <a:gd name="T4" fmla="*/ 0 60000 65536"/>
              <a:gd name="T5" fmla="*/ 0 60000 65536"/>
              <a:gd name="T6" fmla="*/ 0 w 1161284"/>
              <a:gd name="T7" fmla="*/ 0 h 268224"/>
              <a:gd name="T8" fmla="*/ 1161284 w 1161284"/>
              <a:gd name="T9" fmla="*/ 268224 h 268224"/>
            </a:gdLst>
            <a:ahLst/>
            <a:cxnLst>
              <a:cxn ang="T4">
                <a:pos x="T0" y="T1"/>
              </a:cxn>
              <a:cxn ang="T5">
                <a:pos x="T2" y="T3"/>
              </a:cxn>
            </a:cxnLst>
            <a:rect l="T6" t="T7" r="T8" b="T9"/>
            <a:pathLst>
              <a:path w="1161284" h="268224">
                <a:moveTo>
                  <a:pt x="0" y="0"/>
                </a:moveTo>
                <a:lnTo>
                  <a:pt x="1161284" y="268224"/>
                </a:lnTo>
              </a:path>
            </a:pathLst>
          </a:custGeom>
          <a:noFill/>
          <a:ln w="10274">
            <a:solidFill>
              <a:srgbClr val="C41200"/>
            </a:solidFill>
            <a:round/>
            <a:headEnd/>
            <a:tailEnd/>
          </a:ln>
        </p:spPr>
        <p:txBody>
          <a:bodyPr lIns="0" tIns="0" rIns="0" bIns="0"/>
          <a:lstStyle/>
          <a:p>
            <a:endParaRPr lang="it-IT"/>
          </a:p>
        </p:txBody>
      </p:sp>
      <p:sp>
        <p:nvSpPr>
          <p:cNvPr id="56364" name="object 160"/>
          <p:cNvSpPr>
            <a:spLocks/>
          </p:cNvSpPr>
          <p:nvPr/>
        </p:nvSpPr>
        <p:spPr bwMode="auto">
          <a:xfrm>
            <a:off x="1565275" y="2784475"/>
            <a:ext cx="993775" cy="55563"/>
          </a:xfrm>
          <a:custGeom>
            <a:avLst/>
            <a:gdLst>
              <a:gd name="T0" fmla="*/ 0 w 1162811"/>
              <a:gd name="T1" fmla="*/ 0 h 60960"/>
              <a:gd name="T2" fmla="*/ 453088 w 1162811"/>
              <a:gd name="T3" fmla="*/ 34953 h 60960"/>
              <a:gd name="T4" fmla="*/ 0 60000 65536"/>
              <a:gd name="T5" fmla="*/ 0 60000 65536"/>
              <a:gd name="T6" fmla="*/ 0 w 1162811"/>
              <a:gd name="T7" fmla="*/ 0 h 60960"/>
              <a:gd name="T8" fmla="*/ 1162811 w 1162811"/>
              <a:gd name="T9" fmla="*/ 60960 h 60960"/>
            </a:gdLst>
            <a:ahLst/>
            <a:cxnLst>
              <a:cxn ang="T4">
                <a:pos x="T0" y="T1"/>
              </a:cxn>
              <a:cxn ang="T5">
                <a:pos x="T2" y="T3"/>
              </a:cxn>
            </a:cxnLst>
            <a:rect l="T6" t="T7" r="T8" b="T9"/>
            <a:pathLst>
              <a:path w="1162811" h="60960">
                <a:moveTo>
                  <a:pt x="0" y="0"/>
                </a:moveTo>
                <a:lnTo>
                  <a:pt x="1162811" y="60960"/>
                </a:lnTo>
              </a:path>
            </a:pathLst>
          </a:custGeom>
          <a:noFill/>
          <a:ln w="10274">
            <a:solidFill>
              <a:srgbClr val="C41200"/>
            </a:solidFill>
            <a:round/>
            <a:headEnd/>
            <a:tailEnd/>
          </a:ln>
        </p:spPr>
        <p:txBody>
          <a:bodyPr lIns="0" tIns="0" rIns="0" bIns="0"/>
          <a:lstStyle/>
          <a:p>
            <a:endParaRPr lang="it-IT"/>
          </a:p>
        </p:txBody>
      </p:sp>
      <p:sp>
        <p:nvSpPr>
          <p:cNvPr id="56365" name="object 161"/>
          <p:cNvSpPr>
            <a:spLocks/>
          </p:cNvSpPr>
          <p:nvPr/>
        </p:nvSpPr>
        <p:spPr bwMode="auto">
          <a:xfrm>
            <a:off x="2559050" y="2840038"/>
            <a:ext cx="993775" cy="298450"/>
          </a:xfrm>
          <a:custGeom>
            <a:avLst/>
            <a:gdLst>
              <a:gd name="T0" fmla="*/ 0 w 1161287"/>
              <a:gd name="T1" fmla="*/ 0 h 329184"/>
              <a:gd name="T2" fmla="*/ 456069 w 1161287"/>
              <a:gd name="T3" fmla="*/ 182825 h 329184"/>
              <a:gd name="T4" fmla="*/ 0 60000 65536"/>
              <a:gd name="T5" fmla="*/ 0 60000 65536"/>
              <a:gd name="T6" fmla="*/ 0 w 1161287"/>
              <a:gd name="T7" fmla="*/ 0 h 329184"/>
              <a:gd name="T8" fmla="*/ 1161287 w 1161287"/>
              <a:gd name="T9" fmla="*/ 329184 h 329184"/>
            </a:gdLst>
            <a:ahLst/>
            <a:cxnLst>
              <a:cxn ang="T4">
                <a:pos x="T0" y="T1"/>
              </a:cxn>
              <a:cxn ang="T5">
                <a:pos x="T2" y="T3"/>
              </a:cxn>
            </a:cxnLst>
            <a:rect l="T6" t="T7" r="T8" b="T9"/>
            <a:pathLst>
              <a:path w="1161287" h="329184">
                <a:moveTo>
                  <a:pt x="0" y="0"/>
                </a:moveTo>
                <a:lnTo>
                  <a:pt x="1161287" y="329184"/>
                </a:lnTo>
              </a:path>
            </a:pathLst>
          </a:custGeom>
          <a:noFill/>
          <a:ln w="10274">
            <a:solidFill>
              <a:srgbClr val="C41200"/>
            </a:solidFill>
            <a:round/>
            <a:headEnd/>
            <a:tailEnd/>
          </a:ln>
        </p:spPr>
        <p:txBody>
          <a:bodyPr lIns="0" tIns="0" rIns="0" bIns="0"/>
          <a:lstStyle/>
          <a:p>
            <a:endParaRPr lang="it-IT"/>
          </a:p>
        </p:txBody>
      </p:sp>
      <p:sp>
        <p:nvSpPr>
          <p:cNvPr id="56366" name="object 162"/>
          <p:cNvSpPr>
            <a:spLocks/>
          </p:cNvSpPr>
          <p:nvPr/>
        </p:nvSpPr>
        <p:spPr bwMode="auto">
          <a:xfrm>
            <a:off x="3552825" y="3138488"/>
            <a:ext cx="982663" cy="298450"/>
          </a:xfrm>
          <a:custGeom>
            <a:avLst/>
            <a:gdLst>
              <a:gd name="T0" fmla="*/ 0 w 1150619"/>
              <a:gd name="T1" fmla="*/ 0 h 329184"/>
              <a:gd name="T2" fmla="*/ 446447 w 1150619"/>
              <a:gd name="T3" fmla="*/ 182825 h 329184"/>
              <a:gd name="T4" fmla="*/ 0 60000 65536"/>
              <a:gd name="T5" fmla="*/ 0 60000 65536"/>
              <a:gd name="T6" fmla="*/ 0 w 1150619"/>
              <a:gd name="T7" fmla="*/ 0 h 329184"/>
              <a:gd name="T8" fmla="*/ 1150619 w 1150619"/>
              <a:gd name="T9" fmla="*/ 329184 h 329184"/>
            </a:gdLst>
            <a:ahLst/>
            <a:cxnLst>
              <a:cxn ang="T4">
                <a:pos x="T0" y="T1"/>
              </a:cxn>
              <a:cxn ang="T5">
                <a:pos x="T2" y="T3"/>
              </a:cxn>
            </a:cxnLst>
            <a:rect l="T6" t="T7" r="T8" b="T9"/>
            <a:pathLst>
              <a:path w="1150619" h="329184">
                <a:moveTo>
                  <a:pt x="0" y="0"/>
                </a:moveTo>
                <a:lnTo>
                  <a:pt x="1150619" y="329184"/>
                </a:lnTo>
              </a:path>
            </a:pathLst>
          </a:custGeom>
          <a:noFill/>
          <a:ln w="10274">
            <a:solidFill>
              <a:srgbClr val="C41200"/>
            </a:solidFill>
            <a:round/>
            <a:headEnd/>
            <a:tailEnd/>
          </a:ln>
        </p:spPr>
        <p:txBody>
          <a:bodyPr lIns="0" tIns="0" rIns="0" bIns="0"/>
          <a:lstStyle/>
          <a:p>
            <a:endParaRPr lang="it-IT"/>
          </a:p>
        </p:txBody>
      </p:sp>
      <p:sp>
        <p:nvSpPr>
          <p:cNvPr id="56367" name="object 163"/>
          <p:cNvSpPr>
            <a:spLocks/>
          </p:cNvSpPr>
          <p:nvPr/>
        </p:nvSpPr>
        <p:spPr bwMode="auto">
          <a:xfrm>
            <a:off x="4535488" y="3436938"/>
            <a:ext cx="993775" cy="149225"/>
          </a:xfrm>
          <a:custGeom>
            <a:avLst/>
            <a:gdLst>
              <a:gd name="T0" fmla="*/ 0 w 1161287"/>
              <a:gd name="T1" fmla="*/ 0 h 164592"/>
              <a:gd name="T2" fmla="*/ 456069 w 1161287"/>
              <a:gd name="T3" fmla="*/ 91412 h 164592"/>
              <a:gd name="T4" fmla="*/ 0 60000 65536"/>
              <a:gd name="T5" fmla="*/ 0 60000 65536"/>
              <a:gd name="T6" fmla="*/ 0 w 1161287"/>
              <a:gd name="T7" fmla="*/ 0 h 164592"/>
              <a:gd name="T8" fmla="*/ 1161287 w 1161287"/>
              <a:gd name="T9" fmla="*/ 164592 h 164592"/>
            </a:gdLst>
            <a:ahLst/>
            <a:cxnLst>
              <a:cxn ang="T4">
                <a:pos x="T0" y="T1"/>
              </a:cxn>
              <a:cxn ang="T5">
                <a:pos x="T2" y="T3"/>
              </a:cxn>
            </a:cxnLst>
            <a:rect l="T6" t="T7" r="T8" b="T9"/>
            <a:pathLst>
              <a:path w="1161287" h="164592">
                <a:moveTo>
                  <a:pt x="0" y="0"/>
                </a:moveTo>
                <a:lnTo>
                  <a:pt x="1161287" y="164592"/>
                </a:lnTo>
              </a:path>
            </a:pathLst>
          </a:custGeom>
          <a:noFill/>
          <a:ln w="10274">
            <a:solidFill>
              <a:srgbClr val="C41200"/>
            </a:solidFill>
            <a:round/>
            <a:headEnd/>
            <a:tailEnd/>
          </a:ln>
        </p:spPr>
        <p:txBody>
          <a:bodyPr lIns="0" tIns="0" rIns="0" bIns="0"/>
          <a:lstStyle/>
          <a:p>
            <a:endParaRPr lang="it-IT"/>
          </a:p>
        </p:txBody>
      </p:sp>
      <p:sp>
        <p:nvSpPr>
          <p:cNvPr id="56368" name="object 164"/>
          <p:cNvSpPr>
            <a:spLocks/>
          </p:cNvSpPr>
          <p:nvPr/>
        </p:nvSpPr>
        <p:spPr bwMode="auto">
          <a:xfrm>
            <a:off x="5529263" y="3586163"/>
            <a:ext cx="993775" cy="147637"/>
          </a:xfrm>
          <a:custGeom>
            <a:avLst/>
            <a:gdLst>
              <a:gd name="T0" fmla="*/ 0 w 1161287"/>
              <a:gd name="T1" fmla="*/ 0 h 163068"/>
              <a:gd name="T2" fmla="*/ 456069 w 1161287"/>
              <a:gd name="T3" fmla="*/ 89810 h 163068"/>
              <a:gd name="T4" fmla="*/ 0 60000 65536"/>
              <a:gd name="T5" fmla="*/ 0 60000 65536"/>
              <a:gd name="T6" fmla="*/ 0 w 1161287"/>
              <a:gd name="T7" fmla="*/ 0 h 163068"/>
              <a:gd name="T8" fmla="*/ 1161287 w 1161287"/>
              <a:gd name="T9" fmla="*/ 163068 h 163068"/>
            </a:gdLst>
            <a:ahLst/>
            <a:cxnLst>
              <a:cxn ang="T4">
                <a:pos x="T0" y="T1"/>
              </a:cxn>
              <a:cxn ang="T5">
                <a:pos x="T2" y="T3"/>
              </a:cxn>
            </a:cxnLst>
            <a:rect l="T6" t="T7" r="T8" b="T9"/>
            <a:pathLst>
              <a:path w="1161287" h="163068">
                <a:moveTo>
                  <a:pt x="0" y="0"/>
                </a:moveTo>
                <a:lnTo>
                  <a:pt x="1161287" y="163068"/>
                </a:lnTo>
              </a:path>
            </a:pathLst>
          </a:custGeom>
          <a:noFill/>
          <a:ln w="10274">
            <a:solidFill>
              <a:srgbClr val="C41200"/>
            </a:solidFill>
            <a:round/>
            <a:headEnd/>
            <a:tailEnd/>
          </a:ln>
        </p:spPr>
        <p:txBody>
          <a:bodyPr lIns="0" tIns="0" rIns="0" bIns="0"/>
          <a:lstStyle/>
          <a:p>
            <a:endParaRPr lang="it-IT"/>
          </a:p>
        </p:txBody>
      </p:sp>
      <p:sp>
        <p:nvSpPr>
          <p:cNvPr id="56369" name="object 165"/>
          <p:cNvSpPr>
            <a:spLocks/>
          </p:cNvSpPr>
          <p:nvPr/>
        </p:nvSpPr>
        <p:spPr bwMode="auto">
          <a:xfrm>
            <a:off x="536575" y="2503488"/>
            <a:ext cx="61913" cy="65087"/>
          </a:xfrm>
          <a:custGeom>
            <a:avLst/>
            <a:gdLst>
              <a:gd name="T0" fmla="*/ 29875 w 71627"/>
              <a:gd name="T1" fmla="*/ 20591 h 71628"/>
              <a:gd name="T2" fmla="*/ 28746 w 71627"/>
              <a:gd name="T3" fmla="*/ 12647 h 71628"/>
              <a:gd name="T4" fmla="*/ 25642 w 71627"/>
              <a:gd name="T5" fmla="*/ 6081 h 71628"/>
              <a:gd name="T6" fmla="*/ 20982 w 71627"/>
              <a:gd name="T7" fmla="*/ 1623 h 71628"/>
              <a:gd name="T8" fmla="*/ 15255 w 71627"/>
              <a:gd name="T9" fmla="*/ 0 h 71628"/>
              <a:gd name="T10" fmla="*/ 9484 w 71627"/>
              <a:gd name="T11" fmla="*/ 1592 h 71628"/>
              <a:gd name="T12" fmla="*/ 4679 w 71627"/>
              <a:gd name="T13" fmla="*/ 5912 h 71628"/>
              <a:gd name="T14" fmla="*/ 1351 w 71627"/>
              <a:gd name="T15" fmla="*/ 12274 h 71628"/>
              <a:gd name="T16" fmla="*/ 7 w 71627"/>
              <a:gd name="T17" fmla="*/ 19993 h 71628"/>
              <a:gd name="T18" fmla="*/ 0 w 71627"/>
              <a:gd name="T19" fmla="*/ 20591 h 71628"/>
              <a:gd name="T20" fmla="*/ 1228 w 71627"/>
              <a:gd name="T21" fmla="*/ 28397 h 71628"/>
              <a:gd name="T22" fmla="*/ 4552 w 71627"/>
              <a:gd name="T23" fmla="*/ 34669 h 71628"/>
              <a:gd name="T24" fmla="*/ 9431 w 71627"/>
              <a:gd name="T25" fmla="*/ 38832 h 71628"/>
              <a:gd name="T26" fmla="*/ 15255 w 71627"/>
              <a:gd name="T27" fmla="*/ 40323 h 71628"/>
              <a:gd name="T28" fmla="*/ 21156 w 71627"/>
              <a:gd name="T29" fmla="*/ 38734 h 71628"/>
              <a:gd name="T30" fmla="*/ 25857 w 71627"/>
              <a:gd name="T31" fmla="*/ 34373 h 71628"/>
              <a:gd name="T32" fmla="*/ 28909 w 71627"/>
              <a:gd name="T33" fmla="*/ 27845 h 71628"/>
              <a:gd name="T34" fmla="*/ 29875 w 71627"/>
              <a:gd name="T35" fmla="*/ 20591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6576"/>
                </a:moveTo>
                <a:lnTo>
                  <a:pt x="68922" y="22466"/>
                </a:lnTo>
                <a:lnTo>
                  <a:pt x="61479" y="10803"/>
                </a:lnTo>
                <a:lnTo>
                  <a:pt x="50306" y="2882"/>
                </a:lnTo>
                <a:lnTo>
                  <a:pt x="36575" y="0"/>
                </a:lnTo>
                <a:lnTo>
                  <a:pt x="22737" y="2828"/>
                </a:lnTo>
                <a:lnTo>
                  <a:pt x="11219" y="10502"/>
                </a:lnTo>
                <a:lnTo>
                  <a:pt x="3239" y="21804"/>
                </a:lnTo>
                <a:lnTo>
                  <a:pt x="16" y="35514"/>
                </a:lnTo>
                <a:lnTo>
                  <a:pt x="0" y="36576"/>
                </a:lnTo>
                <a:lnTo>
                  <a:pt x="2944" y="50445"/>
                </a:lnTo>
                <a:lnTo>
                  <a:pt x="10913" y="61583"/>
                </a:lnTo>
                <a:lnTo>
                  <a:pt x="22611" y="68980"/>
                </a:lnTo>
                <a:lnTo>
                  <a:pt x="36575" y="71628"/>
                </a:lnTo>
                <a:lnTo>
                  <a:pt x="50723" y="68806"/>
                </a:lnTo>
                <a:lnTo>
                  <a:pt x="61994" y="61059"/>
                </a:lnTo>
                <a:lnTo>
                  <a:pt x="69311" y="49463"/>
                </a:lnTo>
                <a:lnTo>
                  <a:pt x="71627" y="36576"/>
                </a:lnTo>
                <a:close/>
              </a:path>
            </a:pathLst>
          </a:custGeom>
          <a:solidFill>
            <a:srgbClr val="C41200"/>
          </a:solidFill>
          <a:ln w="9525">
            <a:noFill/>
            <a:round/>
            <a:headEnd/>
            <a:tailEnd/>
          </a:ln>
        </p:spPr>
        <p:txBody>
          <a:bodyPr lIns="0" tIns="0" rIns="0" bIns="0"/>
          <a:lstStyle/>
          <a:p>
            <a:endParaRPr lang="it-IT"/>
          </a:p>
        </p:txBody>
      </p:sp>
      <p:sp>
        <p:nvSpPr>
          <p:cNvPr id="56370" name="object 166"/>
          <p:cNvSpPr>
            <a:spLocks/>
          </p:cNvSpPr>
          <p:nvPr/>
        </p:nvSpPr>
        <p:spPr bwMode="auto">
          <a:xfrm>
            <a:off x="536575" y="2503488"/>
            <a:ext cx="61913" cy="65087"/>
          </a:xfrm>
          <a:custGeom>
            <a:avLst/>
            <a:gdLst>
              <a:gd name="T0" fmla="*/ 29875 w 71627"/>
              <a:gd name="T1" fmla="*/ 20591 h 71628"/>
              <a:gd name="T2" fmla="*/ 28746 w 71627"/>
              <a:gd name="T3" fmla="*/ 12647 h 71628"/>
              <a:gd name="T4" fmla="*/ 25642 w 71627"/>
              <a:gd name="T5" fmla="*/ 6081 h 71628"/>
              <a:gd name="T6" fmla="*/ 20982 w 71627"/>
              <a:gd name="T7" fmla="*/ 1623 h 71628"/>
              <a:gd name="T8" fmla="*/ 15255 w 71627"/>
              <a:gd name="T9" fmla="*/ 0 h 71628"/>
              <a:gd name="T10" fmla="*/ 9484 w 71627"/>
              <a:gd name="T11" fmla="*/ 1592 h 71628"/>
              <a:gd name="T12" fmla="*/ 4679 w 71627"/>
              <a:gd name="T13" fmla="*/ 5912 h 71628"/>
              <a:gd name="T14" fmla="*/ 1351 w 71627"/>
              <a:gd name="T15" fmla="*/ 12274 h 71628"/>
              <a:gd name="T16" fmla="*/ 7 w 71627"/>
              <a:gd name="T17" fmla="*/ 19993 h 71628"/>
              <a:gd name="T18" fmla="*/ 0 w 71627"/>
              <a:gd name="T19" fmla="*/ 20591 h 71628"/>
              <a:gd name="T20" fmla="*/ 1228 w 71627"/>
              <a:gd name="T21" fmla="*/ 28397 h 71628"/>
              <a:gd name="T22" fmla="*/ 4552 w 71627"/>
              <a:gd name="T23" fmla="*/ 34669 h 71628"/>
              <a:gd name="T24" fmla="*/ 9431 w 71627"/>
              <a:gd name="T25" fmla="*/ 38832 h 71628"/>
              <a:gd name="T26" fmla="*/ 15255 w 71627"/>
              <a:gd name="T27" fmla="*/ 40323 h 71628"/>
              <a:gd name="T28" fmla="*/ 21156 w 71627"/>
              <a:gd name="T29" fmla="*/ 38734 h 71628"/>
              <a:gd name="T30" fmla="*/ 25857 w 71627"/>
              <a:gd name="T31" fmla="*/ 34373 h 71628"/>
              <a:gd name="T32" fmla="*/ 28909 w 71627"/>
              <a:gd name="T33" fmla="*/ 27845 h 71628"/>
              <a:gd name="T34" fmla="*/ 29875 w 71627"/>
              <a:gd name="T35" fmla="*/ 20591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6576"/>
                </a:moveTo>
                <a:lnTo>
                  <a:pt x="68922" y="22466"/>
                </a:lnTo>
                <a:lnTo>
                  <a:pt x="61479" y="10803"/>
                </a:lnTo>
                <a:lnTo>
                  <a:pt x="50306" y="2882"/>
                </a:lnTo>
                <a:lnTo>
                  <a:pt x="36575" y="0"/>
                </a:lnTo>
                <a:lnTo>
                  <a:pt x="22737" y="2828"/>
                </a:lnTo>
                <a:lnTo>
                  <a:pt x="11219" y="10502"/>
                </a:lnTo>
                <a:lnTo>
                  <a:pt x="3239" y="21804"/>
                </a:lnTo>
                <a:lnTo>
                  <a:pt x="16" y="35514"/>
                </a:lnTo>
                <a:lnTo>
                  <a:pt x="0" y="36576"/>
                </a:lnTo>
                <a:lnTo>
                  <a:pt x="2944" y="50445"/>
                </a:lnTo>
                <a:lnTo>
                  <a:pt x="10913" y="61583"/>
                </a:lnTo>
                <a:lnTo>
                  <a:pt x="22611" y="68980"/>
                </a:lnTo>
                <a:lnTo>
                  <a:pt x="36575" y="71628"/>
                </a:lnTo>
                <a:lnTo>
                  <a:pt x="50723" y="68806"/>
                </a:lnTo>
                <a:lnTo>
                  <a:pt x="61994" y="61059"/>
                </a:lnTo>
                <a:lnTo>
                  <a:pt x="69311" y="49463"/>
                </a:lnTo>
                <a:lnTo>
                  <a:pt x="71627" y="36576"/>
                </a:lnTo>
                <a:close/>
              </a:path>
            </a:pathLst>
          </a:custGeom>
          <a:noFill/>
          <a:ln w="10274">
            <a:solidFill>
              <a:srgbClr val="C41200"/>
            </a:solidFill>
            <a:round/>
            <a:headEnd/>
            <a:tailEnd/>
          </a:ln>
        </p:spPr>
        <p:txBody>
          <a:bodyPr lIns="0" tIns="0" rIns="0" bIns="0"/>
          <a:lstStyle/>
          <a:p>
            <a:endParaRPr lang="it-IT"/>
          </a:p>
        </p:txBody>
      </p:sp>
      <p:sp>
        <p:nvSpPr>
          <p:cNvPr id="56371" name="object 167"/>
          <p:cNvSpPr>
            <a:spLocks/>
          </p:cNvSpPr>
          <p:nvPr/>
        </p:nvSpPr>
        <p:spPr bwMode="auto">
          <a:xfrm>
            <a:off x="1530350" y="2746375"/>
            <a:ext cx="61913" cy="65088"/>
          </a:xfrm>
          <a:custGeom>
            <a:avLst/>
            <a:gdLst>
              <a:gd name="T0" fmla="*/ 26889 w 73151"/>
              <a:gd name="T1" fmla="*/ 19735 h 71628"/>
              <a:gd name="T2" fmla="*/ 25808 w 73151"/>
              <a:gd name="T3" fmla="*/ 11926 h 71628"/>
              <a:gd name="T4" fmla="*/ 22878 w 73151"/>
              <a:gd name="T5" fmla="*/ 5656 h 71628"/>
              <a:gd name="T6" fmla="*/ 18579 w 73151"/>
              <a:gd name="T7" fmla="*/ 1489 h 71628"/>
              <a:gd name="T8" fmla="*/ 13445 w 73151"/>
              <a:gd name="T9" fmla="*/ 0 h 71628"/>
              <a:gd name="T10" fmla="*/ 8259 w 73151"/>
              <a:gd name="T11" fmla="*/ 1524 h 71628"/>
              <a:gd name="T12" fmla="*/ 3970 w 73151"/>
              <a:gd name="T13" fmla="*/ 5713 h 71628"/>
              <a:gd name="T14" fmla="*/ 1060 w 73151"/>
              <a:gd name="T15" fmla="*/ 12004 h 71628"/>
              <a:gd name="T16" fmla="*/ 0 w 73151"/>
              <a:gd name="T17" fmla="*/ 19735 h 71628"/>
              <a:gd name="T18" fmla="*/ 1040 w 73151"/>
              <a:gd name="T19" fmla="*/ 27525 h 71628"/>
              <a:gd name="T20" fmla="*/ 3860 w 73151"/>
              <a:gd name="T21" fmla="*/ 34010 h 71628"/>
              <a:gd name="T22" fmla="*/ 8014 w 73151"/>
              <a:gd name="T23" fmla="*/ 38503 h 71628"/>
              <a:gd name="T24" fmla="*/ 13054 w 73151"/>
              <a:gd name="T25" fmla="*/ 40317 h 71628"/>
              <a:gd name="T26" fmla="*/ 13445 w 73151"/>
              <a:gd name="T27" fmla="*/ 40327 h 71628"/>
              <a:gd name="T28" fmla="*/ 18532 w 73151"/>
              <a:gd name="T29" fmla="*/ 38734 h 71628"/>
              <a:gd name="T30" fmla="*/ 22766 w 73151"/>
              <a:gd name="T31" fmla="*/ 34414 h 71628"/>
              <a:gd name="T32" fmla="*/ 25699 w 73151"/>
              <a:gd name="T33" fmla="*/ 28050 h 71628"/>
              <a:gd name="T34" fmla="*/ 26884 w 73151"/>
              <a:gd name="T35" fmla="*/ 20332 h 71628"/>
              <a:gd name="T36" fmla="*/ 26889 w 73151"/>
              <a:gd name="T37" fmla="*/ 19735 h 716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151"/>
              <a:gd name="T58" fmla="*/ 0 h 71628"/>
              <a:gd name="T59" fmla="*/ 73151 w 73151"/>
              <a:gd name="T60" fmla="*/ 71628 h 716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151" h="71628">
                <a:moveTo>
                  <a:pt x="73151" y="35052"/>
                </a:moveTo>
                <a:lnTo>
                  <a:pt x="70207" y="21182"/>
                </a:lnTo>
                <a:lnTo>
                  <a:pt x="62238" y="10044"/>
                </a:lnTo>
                <a:lnTo>
                  <a:pt x="50540" y="2647"/>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14" y="68799"/>
                </a:lnTo>
                <a:lnTo>
                  <a:pt x="61932" y="61125"/>
                </a:lnTo>
                <a:lnTo>
                  <a:pt x="69912" y="49823"/>
                </a:lnTo>
                <a:lnTo>
                  <a:pt x="73135" y="36113"/>
                </a:lnTo>
                <a:lnTo>
                  <a:pt x="73151" y="35052"/>
                </a:lnTo>
                <a:close/>
              </a:path>
            </a:pathLst>
          </a:custGeom>
          <a:solidFill>
            <a:srgbClr val="C41200"/>
          </a:solidFill>
          <a:ln w="9525">
            <a:noFill/>
            <a:round/>
            <a:headEnd/>
            <a:tailEnd/>
          </a:ln>
        </p:spPr>
        <p:txBody>
          <a:bodyPr lIns="0" tIns="0" rIns="0" bIns="0"/>
          <a:lstStyle/>
          <a:p>
            <a:endParaRPr lang="it-IT"/>
          </a:p>
        </p:txBody>
      </p:sp>
      <p:sp>
        <p:nvSpPr>
          <p:cNvPr id="56372" name="object 168"/>
          <p:cNvSpPr>
            <a:spLocks/>
          </p:cNvSpPr>
          <p:nvPr/>
        </p:nvSpPr>
        <p:spPr bwMode="auto">
          <a:xfrm>
            <a:off x="1530350" y="2746375"/>
            <a:ext cx="61913" cy="65088"/>
          </a:xfrm>
          <a:custGeom>
            <a:avLst/>
            <a:gdLst>
              <a:gd name="T0" fmla="*/ 26889 w 73151"/>
              <a:gd name="T1" fmla="*/ 19735 h 71628"/>
              <a:gd name="T2" fmla="*/ 25808 w 73151"/>
              <a:gd name="T3" fmla="*/ 11926 h 71628"/>
              <a:gd name="T4" fmla="*/ 22878 w 73151"/>
              <a:gd name="T5" fmla="*/ 5656 h 71628"/>
              <a:gd name="T6" fmla="*/ 18579 w 73151"/>
              <a:gd name="T7" fmla="*/ 1489 h 71628"/>
              <a:gd name="T8" fmla="*/ 13445 w 73151"/>
              <a:gd name="T9" fmla="*/ 0 h 71628"/>
              <a:gd name="T10" fmla="*/ 8259 w 73151"/>
              <a:gd name="T11" fmla="*/ 1524 h 71628"/>
              <a:gd name="T12" fmla="*/ 3970 w 73151"/>
              <a:gd name="T13" fmla="*/ 5713 h 71628"/>
              <a:gd name="T14" fmla="*/ 1060 w 73151"/>
              <a:gd name="T15" fmla="*/ 12004 h 71628"/>
              <a:gd name="T16" fmla="*/ 0 w 73151"/>
              <a:gd name="T17" fmla="*/ 19735 h 71628"/>
              <a:gd name="T18" fmla="*/ 1040 w 73151"/>
              <a:gd name="T19" fmla="*/ 27525 h 71628"/>
              <a:gd name="T20" fmla="*/ 3860 w 73151"/>
              <a:gd name="T21" fmla="*/ 34010 h 71628"/>
              <a:gd name="T22" fmla="*/ 8014 w 73151"/>
              <a:gd name="T23" fmla="*/ 38503 h 71628"/>
              <a:gd name="T24" fmla="*/ 13054 w 73151"/>
              <a:gd name="T25" fmla="*/ 40317 h 71628"/>
              <a:gd name="T26" fmla="*/ 13445 w 73151"/>
              <a:gd name="T27" fmla="*/ 40327 h 71628"/>
              <a:gd name="T28" fmla="*/ 18532 w 73151"/>
              <a:gd name="T29" fmla="*/ 38734 h 71628"/>
              <a:gd name="T30" fmla="*/ 22766 w 73151"/>
              <a:gd name="T31" fmla="*/ 34414 h 71628"/>
              <a:gd name="T32" fmla="*/ 25699 w 73151"/>
              <a:gd name="T33" fmla="*/ 28050 h 71628"/>
              <a:gd name="T34" fmla="*/ 26884 w 73151"/>
              <a:gd name="T35" fmla="*/ 20332 h 71628"/>
              <a:gd name="T36" fmla="*/ 26889 w 73151"/>
              <a:gd name="T37" fmla="*/ 19735 h 716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151"/>
              <a:gd name="T58" fmla="*/ 0 h 71628"/>
              <a:gd name="T59" fmla="*/ 73151 w 73151"/>
              <a:gd name="T60" fmla="*/ 71628 h 716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151" h="71628">
                <a:moveTo>
                  <a:pt x="73151" y="35052"/>
                </a:moveTo>
                <a:lnTo>
                  <a:pt x="70207" y="21182"/>
                </a:lnTo>
                <a:lnTo>
                  <a:pt x="62238" y="10044"/>
                </a:lnTo>
                <a:lnTo>
                  <a:pt x="50540" y="2647"/>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14" y="68799"/>
                </a:lnTo>
                <a:lnTo>
                  <a:pt x="61932" y="61125"/>
                </a:lnTo>
                <a:lnTo>
                  <a:pt x="69912" y="49823"/>
                </a:lnTo>
                <a:lnTo>
                  <a:pt x="73135" y="36113"/>
                </a:lnTo>
                <a:lnTo>
                  <a:pt x="73151" y="35052"/>
                </a:lnTo>
                <a:close/>
              </a:path>
            </a:pathLst>
          </a:custGeom>
          <a:noFill/>
          <a:ln w="10274">
            <a:solidFill>
              <a:srgbClr val="C41200"/>
            </a:solidFill>
            <a:round/>
            <a:headEnd/>
            <a:tailEnd/>
          </a:ln>
        </p:spPr>
        <p:txBody>
          <a:bodyPr lIns="0" tIns="0" rIns="0" bIns="0"/>
          <a:lstStyle/>
          <a:p>
            <a:endParaRPr lang="it-IT"/>
          </a:p>
        </p:txBody>
      </p:sp>
      <p:sp>
        <p:nvSpPr>
          <p:cNvPr id="56373" name="object 169"/>
          <p:cNvSpPr>
            <a:spLocks/>
          </p:cNvSpPr>
          <p:nvPr/>
        </p:nvSpPr>
        <p:spPr bwMode="auto">
          <a:xfrm>
            <a:off x="2524125" y="2801938"/>
            <a:ext cx="61913" cy="65087"/>
          </a:xfrm>
          <a:custGeom>
            <a:avLst/>
            <a:gdLst>
              <a:gd name="T0" fmla="*/ 29875 w 71627"/>
              <a:gd name="T1" fmla="*/ 20591 h 71628"/>
              <a:gd name="T2" fmla="*/ 28696 w 71627"/>
              <a:gd name="T3" fmla="*/ 12800 h 71628"/>
              <a:gd name="T4" fmla="*/ 25494 w 71627"/>
              <a:gd name="T5" fmla="*/ 6315 h 71628"/>
              <a:gd name="T6" fmla="*/ 20781 w 71627"/>
              <a:gd name="T7" fmla="*/ 1823 h 71628"/>
              <a:gd name="T8" fmla="*/ 15063 w 71627"/>
              <a:gd name="T9" fmla="*/ 10 h 71628"/>
              <a:gd name="T10" fmla="*/ 14618 w 71627"/>
              <a:gd name="T11" fmla="*/ 0 h 71628"/>
              <a:gd name="T12" fmla="*/ 8835 w 71627"/>
              <a:gd name="T13" fmla="*/ 1657 h 71628"/>
              <a:gd name="T14" fmla="*/ 4190 w 71627"/>
              <a:gd name="T15" fmla="*/ 6143 h 71628"/>
              <a:gd name="T16" fmla="*/ 1105 w 71627"/>
              <a:gd name="T17" fmla="*/ 12729 h 71628"/>
              <a:gd name="T18" fmla="*/ 0 w 71627"/>
              <a:gd name="T19" fmla="*/ 20591 h 71628"/>
              <a:gd name="T20" fmla="*/ 1176 w 71627"/>
              <a:gd name="T21" fmla="*/ 28554 h 71628"/>
              <a:gd name="T22" fmla="*/ 4407 w 71627"/>
              <a:gd name="T23" fmla="*/ 34899 h 71628"/>
              <a:gd name="T24" fmla="*/ 9245 w 71627"/>
              <a:gd name="T25" fmla="*/ 39020 h 71628"/>
              <a:gd name="T26" fmla="*/ 14618 w 71627"/>
              <a:gd name="T27" fmla="*/ 40323 h 71628"/>
              <a:gd name="T28" fmla="*/ 20505 w 71627"/>
              <a:gd name="T29" fmla="*/ 38800 h 71628"/>
              <a:gd name="T30" fmla="*/ 25370 w 71627"/>
              <a:gd name="T31" fmla="*/ 34609 h 71628"/>
              <a:gd name="T32" fmla="*/ 28672 w 71627"/>
              <a:gd name="T33" fmla="*/ 28320 h 71628"/>
              <a:gd name="T34" fmla="*/ 29875 w 71627"/>
              <a:gd name="T35" fmla="*/ 20591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6576"/>
                </a:moveTo>
                <a:lnTo>
                  <a:pt x="68799" y="22737"/>
                </a:lnTo>
                <a:lnTo>
                  <a:pt x="61125" y="11219"/>
                </a:lnTo>
                <a:lnTo>
                  <a:pt x="49823" y="3239"/>
                </a:lnTo>
                <a:lnTo>
                  <a:pt x="36113" y="16"/>
                </a:lnTo>
                <a:lnTo>
                  <a:pt x="35051" y="0"/>
                </a:lnTo>
                <a:lnTo>
                  <a:pt x="21182" y="2944"/>
                </a:lnTo>
                <a:lnTo>
                  <a:pt x="10044" y="10913"/>
                </a:lnTo>
                <a:lnTo>
                  <a:pt x="2647" y="22611"/>
                </a:lnTo>
                <a:lnTo>
                  <a:pt x="0" y="36576"/>
                </a:lnTo>
                <a:lnTo>
                  <a:pt x="2821" y="50723"/>
                </a:lnTo>
                <a:lnTo>
                  <a:pt x="10568" y="61994"/>
                </a:lnTo>
                <a:lnTo>
                  <a:pt x="22164" y="69311"/>
                </a:lnTo>
                <a:lnTo>
                  <a:pt x="35051" y="71628"/>
                </a:lnTo>
                <a:lnTo>
                  <a:pt x="49161" y="68922"/>
                </a:lnTo>
                <a:lnTo>
                  <a:pt x="60824" y="61479"/>
                </a:lnTo>
                <a:lnTo>
                  <a:pt x="68745" y="50306"/>
                </a:lnTo>
                <a:lnTo>
                  <a:pt x="71627" y="36576"/>
                </a:lnTo>
                <a:close/>
              </a:path>
            </a:pathLst>
          </a:custGeom>
          <a:solidFill>
            <a:srgbClr val="C41200"/>
          </a:solidFill>
          <a:ln w="9525">
            <a:noFill/>
            <a:round/>
            <a:headEnd/>
            <a:tailEnd/>
          </a:ln>
        </p:spPr>
        <p:txBody>
          <a:bodyPr lIns="0" tIns="0" rIns="0" bIns="0"/>
          <a:lstStyle/>
          <a:p>
            <a:endParaRPr lang="it-IT"/>
          </a:p>
        </p:txBody>
      </p:sp>
      <p:sp>
        <p:nvSpPr>
          <p:cNvPr id="56374" name="object 170"/>
          <p:cNvSpPr>
            <a:spLocks/>
          </p:cNvSpPr>
          <p:nvPr/>
        </p:nvSpPr>
        <p:spPr bwMode="auto">
          <a:xfrm>
            <a:off x="2524125" y="2801938"/>
            <a:ext cx="61913" cy="65087"/>
          </a:xfrm>
          <a:custGeom>
            <a:avLst/>
            <a:gdLst>
              <a:gd name="T0" fmla="*/ 29875 w 71627"/>
              <a:gd name="T1" fmla="*/ 20591 h 71628"/>
              <a:gd name="T2" fmla="*/ 28696 w 71627"/>
              <a:gd name="T3" fmla="*/ 12800 h 71628"/>
              <a:gd name="T4" fmla="*/ 25494 w 71627"/>
              <a:gd name="T5" fmla="*/ 6315 h 71628"/>
              <a:gd name="T6" fmla="*/ 20781 w 71627"/>
              <a:gd name="T7" fmla="*/ 1823 h 71628"/>
              <a:gd name="T8" fmla="*/ 15063 w 71627"/>
              <a:gd name="T9" fmla="*/ 10 h 71628"/>
              <a:gd name="T10" fmla="*/ 14618 w 71627"/>
              <a:gd name="T11" fmla="*/ 0 h 71628"/>
              <a:gd name="T12" fmla="*/ 8835 w 71627"/>
              <a:gd name="T13" fmla="*/ 1657 h 71628"/>
              <a:gd name="T14" fmla="*/ 4190 w 71627"/>
              <a:gd name="T15" fmla="*/ 6143 h 71628"/>
              <a:gd name="T16" fmla="*/ 1105 w 71627"/>
              <a:gd name="T17" fmla="*/ 12729 h 71628"/>
              <a:gd name="T18" fmla="*/ 0 w 71627"/>
              <a:gd name="T19" fmla="*/ 20591 h 71628"/>
              <a:gd name="T20" fmla="*/ 1176 w 71627"/>
              <a:gd name="T21" fmla="*/ 28554 h 71628"/>
              <a:gd name="T22" fmla="*/ 4407 w 71627"/>
              <a:gd name="T23" fmla="*/ 34899 h 71628"/>
              <a:gd name="T24" fmla="*/ 9245 w 71627"/>
              <a:gd name="T25" fmla="*/ 39020 h 71628"/>
              <a:gd name="T26" fmla="*/ 14618 w 71627"/>
              <a:gd name="T27" fmla="*/ 40323 h 71628"/>
              <a:gd name="T28" fmla="*/ 20505 w 71627"/>
              <a:gd name="T29" fmla="*/ 38800 h 71628"/>
              <a:gd name="T30" fmla="*/ 25370 w 71627"/>
              <a:gd name="T31" fmla="*/ 34609 h 71628"/>
              <a:gd name="T32" fmla="*/ 28672 w 71627"/>
              <a:gd name="T33" fmla="*/ 28320 h 71628"/>
              <a:gd name="T34" fmla="*/ 29875 w 71627"/>
              <a:gd name="T35" fmla="*/ 20591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6576"/>
                </a:moveTo>
                <a:lnTo>
                  <a:pt x="68799" y="22737"/>
                </a:lnTo>
                <a:lnTo>
                  <a:pt x="61125" y="11219"/>
                </a:lnTo>
                <a:lnTo>
                  <a:pt x="49823" y="3239"/>
                </a:lnTo>
                <a:lnTo>
                  <a:pt x="36113" y="16"/>
                </a:lnTo>
                <a:lnTo>
                  <a:pt x="35051" y="0"/>
                </a:lnTo>
                <a:lnTo>
                  <a:pt x="21182" y="2944"/>
                </a:lnTo>
                <a:lnTo>
                  <a:pt x="10044" y="10913"/>
                </a:lnTo>
                <a:lnTo>
                  <a:pt x="2647" y="22611"/>
                </a:lnTo>
                <a:lnTo>
                  <a:pt x="0" y="36576"/>
                </a:lnTo>
                <a:lnTo>
                  <a:pt x="2821" y="50723"/>
                </a:lnTo>
                <a:lnTo>
                  <a:pt x="10568" y="61994"/>
                </a:lnTo>
                <a:lnTo>
                  <a:pt x="22164" y="69311"/>
                </a:lnTo>
                <a:lnTo>
                  <a:pt x="35051" y="71628"/>
                </a:lnTo>
                <a:lnTo>
                  <a:pt x="49161" y="68922"/>
                </a:lnTo>
                <a:lnTo>
                  <a:pt x="60824" y="61479"/>
                </a:lnTo>
                <a:lnTo>
                  <a:pt x="68745" y="50306"/>
                </a:lnTo>
                <a:lnTo>
                  <a:pt x="71627" y="36576"/>
                </a:lnTo>
                <a:close/>
              </a:path>
            </a:pathLst>
          </a:custGeom>
          <a:noFill/>
          <a:ln w="10274">
            <a:solidFill>
              <a:srgbClr val="C41200"/>
            </a:solidFill>
            <a:round/>
            <a:headEnd/>
            <a:tailEnd/>
          </a:ln>
        </p:spPr>
        <p:txBody>
          <a:bodyPr lIns="0" tIns="0" rIns="0" bIns="0"/>
          <a:lstStyle/>
          <a:p>
            <a:endParaRPr lang="it-IT"/>
          </a:p>
        </p:txBody>
      </p:sp>
      <p:sp>
        <p:nvSpPr>
          <p:cNvPr id="56375" name="object 171"/>
          <p:cNvSpPr>
            <a:spLocks/>
          </p:cNvSpPr>
          <p:nvPr/>
        </p:nvSpPr>
        <p:spPr bwMode="auto">
          <a:xfrm>
            <a:off x="3517900" y="3100388"/>
            <a:ext cx="60325" cy="65087"/>
          </a:xfrm>
          <a:custGeom>
            <a:avLst/>
            <a:gdLst>
              <a:gd name="T0" fmla="*/ 25562 w 71627"/>
              <a:gd name="T1" fmla="*/ 19732 h 71628"/>
              <a:gd name="T2" fmla="*/ 24512 w 71627"/>
              <a:gd name="T3" fmla="*/ 11925 h 71628"/>
              <a:gd name="T4" fmla="*/ 21668 w 71627"/>
              <a:gd name="T5" fmla="*/ 5656 h 71628"/>
              <a:gd name="T6" fmla="*/ 17494 w 71627"/>
              <a:gd name="T7" fmla="*/ 1489 h 71628"/>
              <a:gd name="T8" fmla="*/ 12509 w 71627"/>
              <a:gd name="T9" fmla="*/ 0 h 71628"/>
              <a:gd name="T10" fmla="*/ 7460 w 71627"/>
              <a:gd name="T11" fmla="*/ 1587 h 71628"/>
              <a:gd name="T12" fmla="*/ 3438 w 71627"/>
              <a:gd name="T13" fmla="*/ 5949 h 71628"/>
              <a:gd name="T14" fmla="*/ 827 w 71627"/>
              <a:gd name="T15" fmla="*/ 12477 h 71628"/>
              <a:gd name="T16" fmla="*/ 0 w 71627"/>
              <a:gd name="T17" fmla="*/ 19732 h 71628"/>
              <a:gd name="T18" fmla="*/ 965 w 71627"/>
              <a:gd name="T19" fmla="*/ 27676 h 71628"/>
              <a:gd name="T20" fmla="*/ 3621 w 71627"/>
              <a:gd name="T21" fmla="*/ 34241 h 71628"/>
              <a:gd name="T22" fmla="*/ 7609 w 71627"/>
              <a:gd name="T23" fmla="*/ 38700 h 71628"/>
              <a:gd name="T24" fmla="*/ 12509 w 71627"/>
              <a:gd name="T25" fmla="*/ 40323 h 71628"/>
              <a:gd name="T26" fmla="*/ 17448 w 71627"/>
              <a:gd name="T27" fmla="*/ 38730 h 71628"/>
              <a:gd name="T28" fmla="*/ 21558 w 71627"/>
              <a:gd name="T29" fmla="*/ 34410 h 71628"/>
              <a:gd name="T30" fmla="*/ 24407 w 71627"/>
              <a:gd name="T31" fmla="*/ 28047 h 71628"/>
              <a:gd name="T32" fmla="*/ 25557 w 71627"/>
              <a:gd name="T33" fmla="*/ 20330 h 71628"/>
              <a:gd name="T34" fmla="*/ 25562 w 71627"/>
              <a:gd name="T35" fmla="*/ 19732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5052"/>
                </a:moveTo>
                <a:lnTo>
                  <a:pt x="68683" y="21182"/>
                </a:lnTo>
                <a:lnTo>
                  <a:pt x="60714" y="10044"/>
                </a:lnTo>
                <a:lnTo>
                  <a:pt x="49016" y="2647"/>
                </a:lnTo>
                <a:lnTo>
                  <a:pt x="35051" y="0"/>
                </a:lnTo>
                <a:lnTo>
                  <a:pt x="20904" y="2821"/>
                </a:lnTo>
                <a:lnTo>
                  <a:pt x="9633" y="10568"/>
                </a:lnTo>
                <a:lnTo>
                  <a:pt x="2316" y="22164"/>
                </a:lnTo>
                <a:lnTo>
                  <a:pt x="0" y="35052"/>
                </a:lnTo>
                <a:lnTo>
                  <a:pt x="2705" y="49161"/>
                </a:lnTo>
                <a:lnTo>
                  <a:pt x="10148" y="60824"/>
                </a:lnTo>
                <a:lnTo>
                  <a:pt x="21321" y="68745"/>
                </a:lnTo>
                <a:lnTo>
                  <a:pt x="35051" y="71628"/>
                </a:lnTo>
                <a:lnTo>
                  <a:pt x="48890" y="68799"/>
                </a:lnTo>
                <a:lnTo>
                  <a:pt x="60408" y="61125"/>
                </a:lnTo>
                <a:lnTo>
                  <a:pt x="68388" y="49823"/>
                </a:lnTo>
                <a:lnTo>
                  <a:pt x="71611" y="36113"/>
                </a:lnTo>
                <a:lnTo>
                  <a:pt x="71627" y="35052"/>
                </a:lnTo>
                <a:close/>
              </a:path>
            </a:pathLst>
          </a:custGeom>
          <a:solidFill>
            <a:srgbClr val="C41200"/>
          </a:solidFill>
          <a:ln w="9525">
            <a:noFill/>
            <a:round/>
            <a:headEnd/>
            <a:tailEnd/>
          </a:ln>
        </p:spPr>
        <p:txBody>
          <a:bodyPr lIns="0" tIns="0" rIns="0" bIns="0"/>
          <a:lstStyle/>
          <a:p>
            <a:endParaRPr lang="it-IT"/>
          </a:p>
        </p:txBody>
      </p:sp>
      <p:sp>
        <p:nvSpPr>
          <p:cNvPr id="56376" name="object 172"/>
          <p:cNvSpPr>
            <a:spLocks/>
          </p:cNvSpPr>
          <p:nvPr/>
        </p:nvSpPr>
        <p:spPr bwMode="auto">
          <a:xfrm>
            <a:off x="3517900" y="3100388"/>
            <a:ext cx="60325" cy="65087"/>
          </a:xfrm>
          <a:custGeom>
            <a:avLst/>
            <a:gdLst>
              <a:gd name="T0" fmla="*/ 25562 w 71627"/>
              <a:gd name="T1" fmla="*/ 19732 h 71628"/>
              <a:gd name="T2" fmla="*/ 24512 w 71627"/>
              <a:gd name="T3" fmla="*/ 11925 h 71628"/>
              <a:gd name="T4" fmla="*/ 21668 w 71627"/>
              <a:gd name="T5" fmla="*/ 5656 h 71628"/>
              <a:gd name="T6" fmla="*/ 17494 w 71627"/>
              <a:gd name="T7" fmla="*/ 1489 h 71628"/>
              <a:gd name="T8" fmla="*/ 12509 w 71627"/>
              <a:gd name="T9" fmla="*/ 0 h 71628"/>
              <a:gd name="T10" fmla="*/ 7460 w 71627"/>
              <a:gd name="T11" fmla="*/ 1587 h 71628"/>
              <a:gd name="T12" fmla="*/ 3438 w 71627"/>
              <a:gd name="T13" fmla="*/ 5949 h 71628"/>
              <a:gd name="T14" fmla="*/ 827 w 71627"/>
              <a:gd name="T15" fmla="*/ 12477 h 71628"/>
              <a:gd name="T16" fmla="*/ 0 w 71627"/>
              <a:gd name="T17" fmla="*/ 19732 h 71628"/>
              <a:gd name="T18" fmla="*/ 965 w 71627"/>
              <a:gd name="T19" fmla="*/ 27676 h 71628"/>
              <a:gd name="T20" fmla="*/ 3621 w 71627"/>
              <a:gd name="T21" fmla="*/ 34241 h 71628"/>
              <a:gd name="T22" fmla="*/ 7609 w 71627"/>
              <a:gd name="T23" fmla="*/ 38700 h 71628"/>
              <a:gd name="T24" fmla="*/ 12509 w 71627"/>
              <a:gd name="T25" fmla="*/ 40323 h 71628"/>
              <a:gd name="T26" fmla="*/ 17448 w 71627"/>
              <a:gd name="T27" fmla="*/ 38730 h 71628"/>
              <a:gd name="T28" fmla="*/ 21558 w 71627"/>
              <a:gd name="T29" fmla="*/ 34410 h 71628"/>
              <a:gd name="T30" fmla="*/ 24407 w 71627"/>
              <a:gd name="T31" fmla="*/ 28047 h 71628"/>
              <a:gd name="T32" fmla="*/ 25557 w 71627"/>
              <a:gd name="T33" fmla="*/ 20330 h 71628"/>
              <a:gd name="T34" fmla="*/ 25562 w 71627"/>
              <a:gd name="T35" fmla="*/ 19732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5052"/>
                </a:moveTo>
                <a:lnTo>
                  <a:pt x="68683" y="21182"/>
                </a:lnTo>
                <a:lnTo>
                  <a:pt x="60714" y="10044"/>
                </a:lnTo>
                <a:lnTo>
                  <a:pt x="49016" y="2647"/>
                </a:lnTo>
                <a:lnTo>
                  <a:pt x="35051" y="0"/>
                </a:lnTo>
                <a:lnTo>
                  <a:pt x="20904" y="2821"/>
                </a:lnTo>
                <a:lnTo>
                  <a:pt x="9633" y="10568"/>
                </a:lnTo>
                <a:lnTo>
                  <a:pt x="2316" y="22164"/>
                </a:lnTo>
                <a:lnTo>
                  <a:pt x="0" y="35052"/>
                </a:lnTo>
                <a:lnTo>
                  <a:pt x="2705" y="49161"/>
                </a:lnTo>
                <a:lnTo>
                  <a:pt x="10148" y="60824"/>
                </a:lnTo>
                <a:lnTo>
                  <a:pt x="21321" y="68745"/>
                </a:lnTo>
                <a:lnTo>
                  <a:pt x="35051" y="71628"/>
                </a:lnTo>
                <a:lnTo>
                  <a:pt x="48890" y="68799"/>
                </a:lnTo>
                <a:lnTo>
                  <a:pt x="60408" y="61125"/>
                </a:lnTo>
                <a:lnTo>
                  <a:pt x="68388" y="49823"/>
                </a:lnTo>
                <a:lnTo>
                  <a:pt x="71611" y="36113"/>
                </a:lnTo>
                <a:lnTo>
                  <a:pt x="71627" y="35052"/>
                </a:lnTo>
                <a:close/>
              </a:path>
            </a:pathLst>
          </a:custGeom>
          <a:noFill/>
          <a:ln w="10274">
            <a:solidFill>
              <a:srgbClr val="C41200"/>
            </a:solidFill>
            <a:round/>
            <a:headEnd/>
            <a:tailEnd/>
          </a:ln>
        </p:spPr>
        <p:txBody>
          <a:bodyPr lIns="0" tIns="0" rIns="0" bIns="0"/>
          <a:lstStyle/>
          <a:p>
            <a:endParaRPr lang="it-IT"/>
          </a:p>
        </p:txBody>
      </p:sp>
      <p:sp>
        <p:nvSpPr>
          <p:cNvPr id="56377" name="object 173"/>
          <p:cNvSpPr>
            <a:spLocks/>
          </p:cNvSpPr>
          <p:nvPr/>
        </p:nvSpPr>
        <p:spPr bwMode="auto">
          <a:xfrm>
            <a:off x="4500563" y="3400425"/>
            <a:ext cx="61912" cy="65088"/>
          </a:xfrm>
          <a:custGeom>
            <a:avLst/>
            <a:gdLst>
              <a:gd name="T0" fmla="*/ 29873 w 71627"/>
              <a:gd name="T1" fmla="*/ 19735 h 71628"/>
              <a:gd name="T2" fmla="*/ 28695 w 71627"/>
              <a:gd name="T3" fmla="*/ 11769 h 71628"/>
              <a:gd name="T4" fmla="*/ 25465 w 71627"/>
              <a:gd name="T5" fmla="*/ 5423 h 71628"/>
              <a:gd name="T6" fmla="*/ 20628 w 71627"/>
              <a:gd name="T7" fmla="*/ 1304 h 71628"/>
              <a:gd name="T8" fmla="*/ 15253 w 71627"/>
              <a:gd name="T9" fmla="*/ 0 h 71628"/>
              <a:gd name="T10" fmla="*/ 9369 w 71627"/>
              <a:gd name="T11" fmla="*/ 1524 h 71628"/>
              <a:gd name="T12" fmla="*/ 4505 w 71627"/>
              <a:gd name="T13" fmla="*/ 5713 h 71628"/>
              <a:gd name="T14" fmla="*/ 1202 w 71627"/>
              <a:gd name="T15" fmla="*/ 12004 h 71628"/>
              <a:gd name="T16" fmla="*/ 0 w 71627"/>
              <a:gd name="T17" fmla="*/ 19735 h 71628"/>
              <a:gd name="T18" fmla="*/ 1179 w 71627"/>
              <a:gd name="T19" fmla="*/ 27525 h 71628"/>
              <a:gd name="T20" fmla="*/ 4381 w 71627"/>
              <a:gd name="T21" fmla="*/ 34010 h 71628"/>
              <a:gd name="T22" fmla="*/ 9093 w 71627"/>
              <a:gd name="T23" fmla="*/ 38503 h 71628"/>
              <a:gd name="T24" fmla="*/ 14810 w 71627"/>
              <a:gd name="T25" fmla="*/ 40317 h 71628"/>
              <a:gd name="T26" fmla="*/ 15253 w 71627"/>
              <a:gd name="T27" fmla="*/ 40327 h 71628"/>
              <a:gd name="T28" fmla="*/ 21038 w 71627"/>
              <a:gd name="T29" fmla="*/ 38669 h 71628"/>
              <a:gd name="T30" fmla="*/ 25683 w 71627"/>
              <a:gd name="T31" fmla="*/ 34182 h 71628"/>
              <a:gd name="T32" fmla="*/ 28768 w 71627"/>
              <a:gd name="T33" fmla="*/ 27596 h 71628"/>
              <a:gd name="T34" fmla="*/ 29873 w 71627"/>
              <a:gd name="T35" fmla="*/ 19735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5052"/>
                </a:moveTo>
                <a:lnTo>
                  <a:pt x="68806" y="20904"/>
                </a:lnTo>
                <a:lnTo>
                  <a:pt x="61059" y="9633"/>
                </a:lnTo>
                <a:lnTo>
                  <a:pt x="49463" y="2316"/>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45" y="68683"/>
                </a:lnTo>
                <a:lnTo>
                  <a:pt x="61583" y="60714"/>
                </a:lnTo>
                <a:lnTo>
                  <a:pt x="68980" y="49016"/>
                </a:lnTo>
                <a:lnTo>
                  <a:pt x="71627" y="35052"/>
                </a:lnTo>
                <a:close/>
              </a:path>
            </a:pathLst>
          </a:custGeom>
          <a:solidFill>
            <a:srgbClr val="C41200"/>
          </a:solidFill>
          <a:ln w="9525">
            <a:noFill/>
            <a:round/>
            <a:headEnd/>
            <a:tailEnd/>
          </a:ln>
        </p:spPr>
        <p:txBody>
          <a:bodyPr lIns="0" tIns="0" rIns="0" bIns="0"/>
          <a:lstStyle/>
          <a:p>
            <a:endParaRPr lang="it-IT"/>
          </a:p>
        </p:txBody>
      </p:sp>
      <p:sp>
        <p:nvSpPr>
          <p:cNvPr id="56378" name="object 174"/>
          <p:cNvSpPr>
            <a:spLocks/>
          </p:cNvSpPr>
          <p:nvPr/>
        </p:nvSpPr>
        <p:spPr bwMode="auto">
          <a:xfrm>
            <a:off x="4500563" y="3400425"/>
            <a:ext cx="61912" cy="65088"/>
          </a:xfrm>
          <a:custGeom>
            <a:avLst/>
            <a:gdLst>
              <a:gd name="T0" fmla="*/ 29873 w 71627"/>
              <a:gd name="T1" fmla="*/ 19735 h 71628"/>
              <a:gd name="T2" fmla="*/ 28695 w 71627"/>
              <a:gd name="T3" fmla="*/ 11769 h 71628"/>
              <a:gd name="T4" fmla="*/ 25465 w 71627"/>
              <a:gd name="T5" fmla="*/ 5423 h 71628"/>
              <a:gd name="T6" fmla="*/ 20628 w 71627"/>
              <a:gd name="T7" fmla="*/ 1304 h 71628"/>
              <a:gd name="T8" fmla="*/ 15253 w 71627"/>
              <a:gd name="T9" fmla="*/ 0 h 71628"/>
              <a:gd name="T10" fmla="*/ 9369 w 71627"/>
              <a:gd name="T11" fmla="*/ 1524 h 71628"/>
              <a:gd name="T12" fmla="*/ 4505 w 71627"/>
              <a:gd name="T13" fmla="*/ 5713 h 71628"/>
              <a:gd name="T14" fmla="*/ 1202 w 71627"/>
              <a:gd name="T15" fmla="*/ 12004 h 71628"/>
              <a:gd name="T16" fmla="*/ 0 w 71627"/>
              <a:gd name="T17" fmla="*/ 19735 h 71628"/>
              <a:gd name="T18" fmla="*/ 1179 w 71627"/>
              <a:gd name="T19" fmla="*/ 27525 h 71628"/>
              <a:gd name="T20" fmla="*/ 4381 w 71627"/>
              <a:gd name="T21" fmla="*/ 34010 h 71628"/>
              <a:gd name="T22" fmla="*/ 9093 w 71627"/>
              <a:gd name="T23" fmla="*/ 38503 h 71628"/>
              <a:gd name="T24" fmla="*/ 14810 w 71627"/>
              <a:gd name="T25" fmla="*/ 40317 h 71628"/>
              <a:gd name="T26" fmla="*/ 15253 w 71627"/>
              <a:gd name="T27" fmla="*/ 40327 h 71628"/>
              <a:gd name="T28" fmla="*/ 21038 w 71627"/>
              <a:gd name="T29" fmla="*/ 38669 h 71628"/>
              <a:gd name="T30" fmla="*/ 25683 w 71627"/>
              <a:gd name="T31" fmla="*/ 34182 h 71628"/>
              <a:gd name="T32" fmla="*/ 28768 w 71627"/>
              <a:gd name="T33" fmla="*/ 27596 h 71628"/>
              <a:gd name="T34" fmla="*/ 29873 w 71627"/>
              <a:gd name="T35" fmla="*/ 19735 h 71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627"/>
              <a:gd name="T55" fmla="*/ 0 h 71628"/>
              <a:gd name="T56" fmla="*/ 71627 w 71627"/>
              <a:gd name="T57" fmla="*/ 71628 h 716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627" h="71628">
                <a:moveTo>
                  <a:pt x="71627" y="35052"/>
                </a:moveTo>
                <a:lnTo>
                  <a:pt x="68806" y="20904"/>
                </a:lnTo>
                <a:lnTo>
                  <a:pt x="61059" y="9633"/>
                </a:lnTo>
                <a:lnTo>
                  <a:pt x="49463" y="2316"/>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45" y="68683"/>
                </a:lnTo>
                <a:lnTo>
                  <a:pt x="61583" y="60714"/>
                </a:lnTo>
                <a:lnTo>
                  <a:pt x="68980" y="49016"/>
                </a:lnTo>
                <a:lnTo>
                  <a:pt x="71627" y="35052"/>
                </a:lnTo>
                <a:close/>
              </a:path>
            </a:pathLst>
          </a:custGeom>
          <a:noFill/>
          <a:ln w="10274">
            <a:solidFill>
              <a:srgbClr val="C41200"/>
            </a:solidFill>
            <a:round/>
            <a:headEnd/>
            <a:tailEnd/>
          </a:ln>
        </p:spPr>
        <p:txBody>
          <a:bodyPr lIns="0" tIns="0" rIns="0" bIns="0"/>
          <a:lstStyle/>
          <a:p>
            <a:endParaRPr lang="it-IT"/>
          </a:p>
        </p:txBody>
      </p:sp>
      <p:sp>
        <p:nvSpPr>
          <p:cNvPr id="56379" name="object 175"/>
          <p:cNvSpPr>
            <a:spLocks/>
          </p:cNvSpPr>
          <p:nvPr/>
        </p:nvSpPr>
        <p:spPr bwMode="auto">
          <a:xfrm>
            <a:off x="5494338" y="3549650"/>
            <a:ext cx="61912" cy="65088"/>
          </a:xfrm>
          <a:custGeom>
            <a:avLst/>
            <a:gdLst>
              <a:gd name="T0" fmla="*/ 26887 w 73151"/>
              <a:gd name="T1" fmla="*/ 19735 h 71628"/>
              <a:gd name="T2" fmla="*/ 25805 w 73151"/>
              <a:gd name="T3" fmla="*/ 11926 h 71628"/>
              <a:gd name="T4" fmla="*/ 22876 w 73151"/>
              <a:gd name="T5" fmla="*/ 5656 h 71628"/>
              <a:gd name="T6" fmla="*/ 18577 w 73151"/>
              <a:gd name="T7" fmla="*/ 1489 h 71628"/>
              <a:gd name="T8" fmla="*/ 13444 w 73151"/>
              <a:gd name="T9" fmla="*/ 0 h 71628"/>
              <a:gd name="T10" fmla="*/ 8257 w 73151"/>
              <a:gd name="T11" fmla="*/ 1524 h 71628"/>
              <a:gd name="T12" fmla="*/ 3970 w 73151"/>
              <a:gd name="T13" fmla="*/ 5713 h 71628"/>
              <a:gd name="T14" fmla="*/ 1060 w 73151"/>
              <a:gd name="T15" fmla="*/ 12004 h 71628"/>
              <a:gd name="T16" fmla="*/ 0 w 73151"/>
              <a:gd name="T17" fmla="*/ 19735 h 71628"/>
              <a:gd name="T18" fmla="*/ 1040 w 73151"/>
              <a:gd name="T19" fmla="*/ 27525 h 71628"/>
              <a:gd name="T20" fmla="*/ 3859 w 73151"/>
              <a:gd name="T21" fmla="*/ 34010 h 71628"/>
              <a:gd name="T22" fmla="*/ 8014 w 73151"/>
              <a:gd name="T23" fmla="*/ 38503 h 71628"/>
              <a:gd name="T24" fmla="*/ 13053 w 73151"/>
              <a:gd name="T25" fmla="*/ 40317 h 71628"/>
              <a:gd name="T26" fmla="*/ 13444 w 73151"/>
              <a:gd name="T27" fmla="*/ 40327 h 71628"/>
              <a:gd name="T28" fmla="*/ 18530 w 73151"/>
              <a:gd name="T29" fmla="*/ 38734 h 71628"/>
              <a:gd name="T30" fmla="*/ 22764 w 73151"/>
              <a:gd name="T31" fmla="*/ 34414 h 71628"/>
              <a:gd name="T32" fmla="*/ 25697 w 73151"/>
              <a:gd name="T33" fmla="*/ 28050 h 71628"/>
              <a:gd name="T34" fmla="*/ 26881 w 73151"/>
              <a:gd name="T35" fmla="*/ 20332 h 71628"/>
              <a:gd name="T36" fmla="*/ 26887 w 73151"/>
              <a:gd name="T37" fmla="*/ 19735 h 716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151"/>
              <a:gd name="T58" fmla="*/ 0 h 71628"/>
              <a:gd name="T59" fmla="*/ 73151 w 73151"/>
              <a:gd name="T60" fmla="*/ 71628 h 716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151" h="71628">
                <a:moveTo>
                  <a:pt x="73151" y="35052"/>
                </a:moveTo>
                <a:lnTo>
                  <a:pt x="70207" y="21182"/>
                </a:lnTo>
                <a:lnTo>
                  <a:pt x="62238" y="10044"/>
                </a:lnTo>
                <a:lnTo>
                  <a:pt x="50540" y="2647"/>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14" y="68799"/>
                </a:lnTo>
                <a:lnTo>
                  <a:pt x="61932" y="61125"/>
                </a:lnTo>
                <a:lnTo>
                  <a:pt x="69912" y="49823"/>
                </a:lnTo>
                <a:lnTo>
                  <a:pt x="73135" y="36113"/>
                </a:lnTo>
                <a:lnTo>
                  <a:pt x="73151" y="35052"/>
                </a:lnTo>
                <a:close/>
              </a:path>
            </a:pathLst>
          </a:custGeom>
          <a:solidFill>
            <a:srgbClr val="C41200"/>
          </a:solidFill>
          <a:ln w="9525">
            <a:noFill/>
            <a:round/>
            <a:headEnd/>
            <a:tailEnd/>
          </a:ln>
        </p:spPr>
        <p:txBody>
          <a:bodyPr lIns="0" tIns="0" rIns="0" bIns="0"/>
          <a:lstStyle/>
          <a:p>
            <a:endParaRPr lang="it-IT"/>
          </a:p>
        </p:txBody>
      </p:sp>
      <p:sp>
        <p:nvSpPr>
          <p:cNvPr id="56380" name="object 176"/>
          <p:cNvSpPr>
            <a:spLocks/>
          </p:cNvSpPr>
          <p:nvPr/>
        </p:nvSpPr>
        <p:spPr bwMode="auto">
          <a:xfrm>
            <a:off x="5494338" y="3549650"/>
            <a:ext cx="61912" cy="65088"/>
          </a:xfrm>
          <a:custGeom>
            <a:avLst/>
            <a:gdLst>
              <a:gd name="T0" fmla="*/ 26887 w 73151"/>
              <a:gd name="T1" fmla="*/ 19735 h 71628"/>
              <a:gd name="T2" fmla="*/ 25805 w 73151"/>
              <a:gd name="T3" fmla="*/ 11926 h 71628"/>
              <a:gd name="T4" fmla="*/ 22876 w 73151"/>
              <a:gd name="T5" fmla="*/ 5656 h 71628"/>
              <a:gd name="T6" fmla="*/ 18577 w 73151"/>
              <a:gd name="T7" fmla="*/ 1489 h 71628"/>
              <a:gd name="T8" fmla="*/ 13444 w 73151"/>
              <a:gd name="T9" fmla="*/ 0 h 71628"/>
              <a:gd name="T10" fmla="*/ 8257 w 73151"/>
              <a:gd name="T11" fmla="*/ 1524 h 71628"/>
              <a:gd name="T12" fmla="*/ 3970 w 73151"/>
              <a:gd name="T13" fmla="*/ 5713 h 71628"/>
              <a:gd name="T14" fmla="*/ 1060 w 73151"/>
              <a:gd name="T15" fmla="*/ 12004 h 71628"/>
              <a:gd name="T16" fmla="*/ 0 w 73151"/>
              <a:gd name="T17" fmla="*/ 19735 h 71628"/>
              <a:gd name="T18" fmla="*/ 1040 w 73151"/>
              <a:gd name="T19" fmla="*/ 27525 h 71628"/>
              <a:gd name="T20" fmla="*/ 3859 w 73151"/>
              <a:gd name="T21" fmla="*/ 34010 h 71628"/>
              <a:gd name="T22" fmla="*/ 8014 w 73151"/>
              <a:gd name="T23" fmla="*/ 38503 h 71628"/>
              <a:gd name="T24" fmla="*/ 13053 w 73151"/>
              <a:gd name="T25" fmla="*/ 40317 h 71628"/>
              <a:gd name="T26" fmla="*/ 13444 w 73151"/>
              <a:gd name="T27" fmla="*/ 40327 h 71628"/>
              <a:gd name="T28" fmla="*/ 18530 w 73151"/>
              <a:gd name="T29" fmla="*/ 38734 h 71628"/>
              <a:gd name="T30" fmla="*/ 22764 w 73151"/>
              <a:gd name="T31" fmla="*/ 34414 h 71628"/>
              <a:gd name="T32" fmla="*/ 25697 w 73151"/>
              <a:gd name="T33" fmla="*/ 28050 h 71628"/>
              <a:gd name="T34" fmla="*/ 26881 w 73151"/>
              <a:gd name="T35" fmla="*/ 20332 h 71628"/>
              <a:gd name="T36" fmla="*/ 26887 w 73151"/>
              <a:gd name="T37" fmla="*/ 19735 h 716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151"/>
              <a:gd name="T58" fmla="*/ 0 h 71628"/>
              <a:gd name="T59" fmla="*/ 73151 w 73151"/>
              <a:gd name="T60" fmla="*/ 71628 h 716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151" h="71628">
                <a:moveTo>
                  <a:pt x="73151" y="35052"/>
                </a:moveTo>
                <a:lnTo>
                  <a:pt x="70207" y="21182"/>
                </a:lnTo>
                <a:lnTo>
                  <a:pt x="62238" y="10044"/>
                </a:lnTo>
                <a:lnTo>
                  <a:pt x="50540" y="2647"/>
                </a:lnTo>
                <a:lnTo>
                  <a:pt x="36575" y="0"/>
                </a:lnTo>
                <a:lnTo>
                  <a:pt x="22466" y="2705"/>
                </a:lnTo>
                <a:lnTo>
                  <a:pt x="10803" y="10148"/>
                </a:lnTo>
                <a:lnTo>
                  <a:pt x="2882" y="21321"/>
                </a:lnTo>
                <a:lnTo>
                  <a:pt x="0" y="35052"/>
                </a:lnTo>
                <a:lnTo>
                  <a:pt x="2828" y="48890"/>
                </a:lnTo>
                <a:lnTo>
                  <a:pt x="10502" y="60408"/>
                </a:lnTo>
                <a:lnTo>
                  <a:pt x="21804" y="68388"/>
                </a:lnTo>
                <a:lnTo>
                  <a:pt x="35514" y="71611"/>
                </a:lnTo>
                <a:lnTo>
                  <a:pt x="36575" y="71628"/>
                </a:lnTo>
                <a:lnTo>
                  <a:pt x="50414" y="68799"/>
                </a:lnTo>
                <a:lnTo>
                  <a:pt x="61932" y="61125"/>
                </a:lnTo>
                <a:lnTo>
                  <a:pt x="69912" y="49823"/>
                </a:lnTo>
                <a:lnTo>
                  <a:pt x="73135" y="36113"/>
                </a:lnTo>
                <a:lnTo>
                  <a:pt x="73151" y="35052"/>
                </a:lnTo>
                <a:close/>
              </a:path>
            </a:pathLst>
          </a:custGeom>
          <a:noFill/>
          <a:ln w="10274">
            <a:solidFill>
              <a:srgbClr val="C41200"/>
            </a:solidFill>
            <a:round/>
            <a:headEnd/>
            <a:tailEnd/>
          </a:ln>
        </p:spPr>
        <p:txBody>
          <a:bodyPr lIns="0" tIns="0" rIns="0" bIns="0"/>
          <a:lstStyle/>
          <a:p>
            <a:endParaRPr lang="it-IT"/>
          </a:p>
        </p:txBody>
      </p:sp>
      <p:sp>
        <p:nvSpPr>
          <p:cNvPr id="56381" name="object 177"/>
          <p:cNvSpPr>
            <a:spLocks/>
          </p:cNvSpPr>
          <p:nvPr/>
        </p:nvSpPr>
        <p:spPr bwMode="auto">
          <a:xfrm>
            <a:off x="6488113" y="3697288"/>
            <a:ext cx="61912" cy="66675"/>
          </a:xfrm>
          <a:custGeom>
            <a:avLst/>
            <a:gdLst>
              <a:gd name="T0" fmla="*/ 29873 w 71627"/>
              <a:gd name="T1" fmla="*/ 20972 h 73152"/>
              <a:gd name="T2" fmla="*/ 28693 w 71627"/>
              <a:gd name="T3" fmla="*/ 13037 h 73152"/>
              <a:gd name="T4" fmla="*/ 25492 w 71627"/>
              <a:gd name="T5" fmla="*/ 6433 h 73152"/>
              <a:gd name="T6" fmla="*/ 20779 w 71627"/>
              <a:gd name="T7" fmla="*/ 1858 h 73152"/>
              <a:gd name="T8" fmla="*/ 15061 w 71627"/>
              <a:gd name="T9" fmla="*/ 10 h 73152"/>
              <a:gd name="T10" fmla="*/ 14618 w 71627"/>
              <a:gd name="T11" fmla="*/ 0 h 73152"/>
              <a:gd name="T12" fmla="*/ 8834 w 71627"/>
              <a:gd name="T13" fmla="*/ 1688 h 73152"/>
              <a:gd name="T14" fmla="*/ 4189 w 71627"/>
              <a:gd name="T15" fmla="*/ 6256 h 73152"/>
              <a:gd name="T16" fmla="*/ 1105 w 71627"/>
              <a:gd name="T17" fmla="*/ 12964 h 73152"/>
              <a:gd name="T18" fmla="*/ 0 w 71627"/>
              <a:gd name="T19" fmla="*/ 20972 h 73152"/>
              <a:gd name="T20" fmla="*/ 1128 w 71627"/>
              <a:gd name="T21" fmla="*/ 29061 h 73152"/>
              <a:gd name="T22" fmla="*/ 4233 w 71627"/>
              <a:gd name="T23" fmla="*/ 35747 h 73152"/>
              <a:gd name="T24" fmla="*/ 8892 w 71627"/>
              <a:gd name="T25" fmla="*/ 40288 h 73152"/>
              <a:gd name="T26" fmla="*/ 14618 w 71627"/>
              <a:gd name="T27" fmla="*/ 41942 h 73152"/>
              <a:gd name="T28" fmla="*/ 20390 w 71627"/>
              <a:gd name="T29" fmla="*/ 40319 h 73152"/>
              <a:gd name="T30" fmla="*/ 25193 w 71627"/>
              <a:gd name="T31" fmla="*/ 35921 h 73152"/>
              <a:gd name="T32" fmla="*/ 28521 w 71627"/>
              <a:gd name="T33" fmla="*/ 29439 h 73152"/>
              <a:gd name="T34" fmla="*/ 29866 w 71627"/>
              <a:gd name="T35" fmla="*/ 21580 h 73152"/>
              <a:gd name="T36" fmla="*/ 29873 w 71627"/>
              <a:gd name="T37" fmla="*/ 20972 h 73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627"/>
              <a:gd name="T58" fmla="*/ 0 h 73152"/>
              <a:gd name="T59" fmla="*/ 71627 w 71627"/>
              <a:gd name="T60" fmla="*/ 73152 h 73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627" h="73152">
                <a:moveTo>
                  <a:pt x="71627" y="36576"/>
                </a:moveTo>
                <a:lnTo>
                  <a:pt x="68799" y="22737"/>
                </a:lnTo>
                <a:lnTo>
                  <a:pt x="61125" y="11219"/>
                </a:lnTo>
                <a:lnTo>
                  <a:pt x="49823" y="3239"/>
                </a:lnTo>
                <a:lnTo>
                  <a:pt x="36113" y="16"/>
                </a:lnTo>
                <a:lnTo>
                  <a:pt x="35051" y="0"/>
                </a:lnTo>
                <a:lnTo>
                  <a:pt x="21182" y="2944"/>
                </a:lnTo>
                <a:lnTo>
                  <a:pt x="10044" y="10913"/>
                </a:lnTo>
                <a:lnTo>
                  <a:pt x="2647" y="22611"/>
                </a:lnTo>
                <a:lnTo>
                  <a:pt x="0" y="36576"/>
                </a:lnTo>
                <a:lnTo>
                  <a:pt x="2705" y="50685"/>
                </a:lnTo>
                <a:lnTo>
                  <a:pt x="10148" y="62348"/>
                </a:lnTo>
                <a:lnTo>
                  <a:pt x="21321" y="70269"/>
                </a:lnTo>
                <a:lnTo>
                  <a:pt x="35051" y="73152"/>
                </a:lnTo>
                <a:lnTo>
                  <a:pt x="48890" y="70323"/>
                </a:lnTo>
                <a:lnTo>
                  <a:pt x="60408" y="62649"/>
                </a:lnTo>
                <a:lnTo>
                  <a:pt x="68388" y="51347"/>
                </a:lnTo>
                <a:lnTo>
                  <a:pt x="71611" y="37637"/>
                </a:lnTo>
                <a:lnTo>
                  <a:pt x="71627" y="36576"/>
                </a:lnTo>
                <a:close/>
              </a:path>
            </a:pathLst>
          </a:custGeom>
          <a:solidFill>
            <a:srgbClr val="C41200"/>
          </a:solidFill>
          <a:ln w="9525">
            <a:noFill/>
            <a:round/>
            <a:headEnd/>
            <a:tailEnd/>
          </a:ln>
        </p:spPr>
        <p:txBody>
          <a:bodyPr lIns="0" tIns="0" rIns="0" bIns="0"/>
          <a:lstStyle/>
          <a:p>
            <a:endParaRPr lang="it-IT"/>
          </a:p>
        </p:txBody>
      </p:sp>
      <p:sp>
        <p:nvSpPr>
          <p:cNvPr id="56382" name="object 178"/>
          <p:cNvSpPr>
            <a:spLocks/>
          </p:cNvSpPr>
          <p:nvPr/>
        </p:nvSpPr>
        <p:spPr bwMode="auto">
          <a:xfrm>
            <a:off x="6488113" y="3697288"/>
            <a:ext cx="61912" cy="66675"/>
          </a:xfrm>
          <a:custGeom>
            <a:avLst/>
            <a:gdLst>
              <a:gd name="T0" fmla="*/ 29873 w 71627"/>
              <a:gd name="T1" fmla="*/ 20972 h 73152"/>
              <a:gd name="T2" fmla="*/ 28693 w 71627"/>
              <a:gd name="T3" fmla="*/ 13037 h 73152"/>
              <a:gd name="T4" fmla="*/ 25492 w 71627"/>
              <a:gd name="T5" fmla="*/ 6433 h 73152"/>
              <a:gd name="T6" fmla="*/ 20779 w 71627"/>
              <a:gd name="T7" fmla="*/ 1858 h 73152"/>
              <a:gd name="T8" fmla="*/ 15061 w 71627"/>
              <a:gd name="T9" fmla="*/ 10 h 73152"/>
              <a:gd name="T10" fmla="*/ 14618 w 71627"/>
              <a:gd name="T11" fmla="*/ 0 h 73152"/>
              <a:gd name="T12" fmla="*/ 8834 w 71627"/>
              <a:gd name="T13" fmla="*/ 1688 h 73152"/>
              <a:gd name="T14" fmla="*/ 4189 w 71627"/>
              <a:gd name="T15" fmla="*/ 6256 h 73152"/>
              <a:gd name="T16" fmla="*/ 1105 w 71627"/>
              <a:gd name="T17" fmla="*/ 12964 h 73152"/>
              <a:gd name="T18" fmla="*/ 0 w 71627"/>
              <a:gd name="T19" fmla="*/ 20972 h 73152"/>
              <a:gd name="T20" fmla="*/ 1128 w 71627"/>
              <a:gd name="T21" fmla="*/ 29061 h 73152"/>
              <a:gd name="T22" fmla="*/ 4233 w 71627"/>
              <a:gd name="T23" fmla="*/ 35747 h 73152"/>
              <a:gd name="T24" fmla="*/ 8892 w 71627"/>
              <a:gd name="T25" fmla="*/ 40288 h 73152"/>
              <a:gd name="T26" fmla="*/ 14618 w 71627"/>
              <a:gd name="T27" fmla="*/ 41942 h 73152"/>
              <a:gd name="T28" fmla="*/ 20390 w 71627"/>
              <a:gd name="T29" fmla="*/ 40319 h 73152"/>
              <a:gd name="T30" fmla="*/ 25193 w 71627"/>
              <a:gd name="T31" fmla="*/ 35921 h 73152"/>
              <a:gd name="T32" fmla="*/ 28521 w 71627"/>
              <a:gd name="T33" fmla="*/ 29439 h 73152"/>
              <a:gd name="T34" fmla="*/ 29866 w 71627"/>
              <a:gd name="T35" fmla="*/ 21580 h 73152"/>
              <a:gd name="T36" fmla="*/ 29873 w 71627"/>
              <a:gd name="T37" fmla="*/ 20972 h 73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627"/>
              <a:gd name="T58" fmla="*/ 0 h 73152"/>
              <a:gd name="T59" fmla="*/ 71627 w 71627"/>
              <a:gd name="T60" fmla="*/ 73152 h 73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627" h="73152">
                <a:moveTo>
                  <a:pt x="71627" y="36576"/>
                </a:moveTo>
                <a:lnTo>
                  <a:pt x="68799" y="22737"/>
                </a:lnTo>
                <a:lnTo>
                  <a:pt x="61125" y="11219"/>
                </a:lnTo>
                <a:lnTo>
                  <a:pt x="49823" y="3239"/>
                </a:lnTo>
                <a:lnTo>
                  <a:pt x="36113" y="16"/>
                </a:lnTo>
                <a:lnTo>
                  <a:pt x="35051" y="0"/>
                </a:lnTo>
                <a:lnTo>
                  <a:pt x="21182" y="2944"/>
                </a:lnTo>
                <a:lnTo>
                  <a:pt x="10044" y="10913"/>
                </a:lnTo>
                <a:lnTo>
                  <a:pt x="2647" y="22611"/>
                </a:lnTo>
                <a:lnTo>
                  <a:pt x="0" y="36576"/>
                </a:lnTo>
                <a:lnTo>
                  <a:pt x="2705" y="50685"/>
                </a:lnTo>
                <a:lnTo>
                  <a:pt x="10148" y="62348"/>
                </a:lnTo>
                <a:lnTo>
                  <a:pt x="21321" y="70269"/>
                </a:lnTo>
                <a:lnTo>
                  <a:pt x="35051" y="73152"/>
                </a:lnTo>
                <a:lnTo>
                  <a:pt x="48890" y="70323"/>
                </a:lnTo>
                <a:lnTo>
                  <a:pt x="60408" y="62649"/>
                </a:lnTo>
                <a:lnTo>
                  <a:pt x="68388" y="51347"/>
                </a:lnTo>
                <a:lnTo>
                  <a:pt x="71611" y="37637"/>
                </a:lnTo>
                <a:lnTo>
                  <a:pt x="71627" y="36576"/>
                </a:lnTo>
                <a:close/>
              </a:path>
            </a:pathLst>
          </a:custGeom>
          <a:noFill/>
          <a:ln w="10274">
            <a:solidFill>
              <a:srgbClr val="C41200"/>
            </a:solidFill>
            <a:round/>
            <a:headEnd/>
            <a:tailEnd/>
          </a:ln>
        </p:spPr>
        <p:txBody>
          <a:bodyPr lIns="0" tIns="0" rIns="0" bIns="0"/>
          <a:lstStyle/>
          <a:p>
            <a:endParaRPr lang="it-IT"/>
          </a:p>
        </p:txBody>
      </p:sp>
      <p:sp>
        <p:nvSpPr>
          <p:cNvPr id="56383" name="object 179"/>
          <p:cNvSpPr>
            <a:spLocks/>
          </p:cNvSpPr>
          <p:nvPr/>
        </p:nvSpPr>
        <p:spPr bwMode="auto">
          <a:xfrm>
            <a:off x="571500" y="2541588"/>
            <a:ext cx="0" cy="2984500"/>
          </a:xfrm>
          <a:custGeom>
            <a:avLst/>
            <a:gdLst>
              <a:gd name="T0" fmla="*/ 0 h 3288792"/>
              <a:gd name="T1" fmla="*/ 1836739 h 3288792"/>
              <a:gd name="T2" fmla="*/ 0 60000 65536"/>
              <a:gd name="T3" fmla="*/ 0 60000 65536"/>
              <a:gd name="T4" fmla="*/ 0 h 3288792"/>
              <a:gd name="T5" fmla="*/ 3288792 h 3288792"/>
            </a:gdLst>
            <a:ahLst/>
            <a:cxnLst>
              <a:cxn ang="T2">
                <a:pos x="0" y="T0"/>
              </a:cxn>
              <a:cxn ang="T3">
                <a:pos x="0" y="T1"/>
              </a:cxn>
            </a:cxnLst>
            <a:rect l="0" t="T4" r="0" b="T5"/>
            <a:pathLst>
              <a:path h="3288792">
                <a:moveTo>
                  <a:pt x="0" y="0"/>
                </a:moveTo>
                <a:lnTo>
                  <a:pt x="0" y="3288792"/>
                </a:lnTo>
              </a:path>
            </a:pathLst>
          </a:custGeom>
          <a:noFill/>
          <a:ln w="10274">
            <a:solidFill>
              <a:srgbClr val="7F7F7F"/>
            </a:solidFill>
            <a:round/>
            <a:headEnd/>
            <a:tailEnd/>
          </a:ln>
        </p:spPr>
        <p:txBody>
          <a:bodyPr lIns="0" tIns="0" rIns="0" bIns="0"/>
          <a:lstStyle/>
          <a:p>
            <a:endParaRPr lang="it-IT"/>
          </a:p>
        </p:txBody>
      </p:sp>
      <p:sp>
        <p:nvSpPr>
          <p:cNvPr id="56384" name="object 180"/>
          <p:cNvSpPr>
            <a:spLocks/>
          </p:cNvSpPr>
          <p:nvPr/>
        </p:nvSpPr>
        <p:spPr bwMode="auto">
          <a:xfrm>
            <a:off x="536575" y="55260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85" name="object 181"/>
          <p:cNvSpPr>
            <a:spLocks/>
          </p:cNvSpPr>
          <p:nvPr/>
        </p:nvSpPr>
        <p:spPr bwMode="auto">
          <a:xfrm>
            <a:off x="536575" y="49291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86" name="object 182"/>
          <p:cNvSpPr>
            <a:spLocks/>
          </p:cNvSpPr>
          <p:nvPr/>
        </p:nvSpPr>
        <p:spPr bwMode="auto">
          <a:xfrm>
            <a:off x="536575" y="43322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87" name="object 183"/>
          <p:cNvSpPr>
            <a:spLocks/>
          </p:cNvSpPr>
          <p:nvPr/>
        </p:nvSpPr>
        <p:spPr bwMode="auto">
          <a:xfrm>
            <a:off x="536575" y="3733800"/>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88" name="object 184"/>
          <p:cNvSpPr>
            <a:spLocks/>
          </p:cNvSpPr>
          <p:nvPr/>
        </p:nvSpPr>
        <p:spPr bwMode="auto">
          <a:xfrm>
            <a:off x="536575" y="31384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89" name="object 185"/>
          <p:cNvSpPr>
            <a:spLocks/>
          </p:cNvSpPr>
          <p:nvPr/>
        </p:nvSpPr>
        <p:spPr bwMode="auto">
          <a:xfrm>
            <a:off x="536575" y="2541588"/>
            <a:ext cx="34925" cy="0"/>
          </a:xfrm>
          <a:custGeom>
            <a:avLst/>
            <a:gdLst>
              <a:gd name="T0" fmla="*/ 0 w 41147"/>
              <a:gd name="T1" fmla="*/ 15386 w 41147"/>
              <a:gd name="T2" fmla="*/ 0 60000 65536"/>
              <a:gd name="T3" fmla="*/ 0 60000 65536"/>
              <a:gd name="T4" fmla="*/ 0 w 41147"/>
              <a:gd name="T5" fmla="*/ 41147 w 41147"/>
            </a:gdLst>
            <a:ahLst/>
            <a:cxnLst>
              <a:cxn ang="T2">
                <a:pos x="T0" y="0"/>
              </a:cxn>
              <a:cxn ang="T3">
                <a:pos x="T1" y="0"/>
              </a:cxn>
            </a:cxnLst>
            <a:rect l="T4" t="0" r="T5" b="0"/>
            <a:pathLst>
              <a:path w="41147">
                <a:moveTo>
                  <a:pt x="0" y="0"/>
                </a:moveTo>
                <a:lnTo>
                  <a:pt x="41147" y="0"/>
                </a:lnTo>
              </a:path>
            </a:pathLst>
          </a:custGeom>
          <a:noFill/>
          <a:ln w="10274">
            <a:solidFill>
              <a:srgbClr val="7F7F7F"/>
            </a:solidFill>
            <a:round/>
            <a:headEnd/>
            <a:tailEnd/>
          </a:ln>
        </p:spPr>
        <p:txBody>
          <a:bodyPr lIns="0" tIns="0" rIns="0" bIns="0"/>
          <a:lstStyle/>
          <a:p>
            <a:endParaRPr lang="it-IT"/>
          </a:p>
        </p:txBody>
      </p:sp>
      <p:sp>
        <p:nvSpPr>
          <p:cNvPr id="56390" name="object 186"/>
          <p:cNvSpPr>
            <a:spLocks/>
          </p:cNvSpPr>
          <p:nvPr/>
        </p:nvSpPr>
        <p:spPr bwMode="auto">
          <a:xfrm>
            <a:off x="571500" y="5526088"/>
            <a:ext cx="5942013" cy="0"/>
          </a:xfrm>
          <a:custGeom>
            <a:avLst/>
            <a:gdLst>
              <a:gd name="T0" fmla="*/ 0 w 6947912"/>
              <a:gd name="T1" fmla="*/ 2718504 w 6947912"/>
              <a:gd name="T2" fmla="*/ 0 60000 65536"/>
              <a:gd name="T3" fmla="*/ 0 60000 65536"/>
              <a:gd name="T4" fmla="*/ 0 w 6947912"/>
              <a:gd name="T5" fmla="*/ 6947912 w 6947912"/>
            </a:gdLst>
            <a:ahLst/>
            <a:cxnLst>
              <a:cxn ang="T2">
                <a:pos x="T0" y="0"/>
              </a:cxn>
              <a:cxn ang="T3">
                <a:pos x="T1" y="0"/>
              </a:cxn>
            </a:cxnLst>
            <a:rect l="T4" t="0" r="T5" b="0"/>
            <a:pathLst>
              <a:path w="6947912">
                <a:moveTo>
                  <a:pt x="0" y="0"/>
                </a:moveTo>
                <a:lnTo>
                  <a:pt x="6947912" y="0"/>
                </a:lnTo>
              </a:path>
            </a:pathLst>
          </a:custGeom>
          <a:noFill/>
          <a:ln w="10274">
            <a:solidFill>
              <a:srgbClr val="7F7F7F"/>
            </a:solidFill>
            <a:round/>
            <a:headEnd/>
            <a:tailEnd/>
          </a:ln>
        </p:spPr>
        <p:txBody>
          <a:bodyPr lIns="0" tIns="0" rIns="0" bIns="0"/>
          <a:lstStyle/>
          <a:p>
            <a:endParaRPr lang="it-IT"/>
          </a:p>
        </p:txBody>
      </p:sp>
      <p:sp>
        <p:nvSpPr>
          <p:cNvPr id="56391" name="object 187"/>
          <p:cNvSpPr>
            <a:spLocks/>
          </p:cNvSpPr>
          <p:nvPr/>
        </p:nvSpPr>
        <p:spPr bwMode="auto">
          <a:xfrm>
            <a:off x="571500" y="2541588"/>
            <a:ext cx="993775" cy="242887"/>
          </a:xfrm>
          <a:custGeom>
            <a:avLst/>
            <a:gdLst>
              <a:gd name="T0" fmla="*/ 0 w 1161284"/>
              <a:gd name="T1" fmla="*/ 0 h 268224"/>
              <a:gd name="T2" fmla="*/ 456075 w 1161284"/>
              <a:gd name="T3" fmla="*/ 147889 h 268224"/>
              <a:gd name="T4" fmla="*/ 0 60000 65536"/>
              <a:gd name="T5" fmla="*/ 0 60000 65536"/>
              <a:gd name="T6" fmla="*/ 0 w 1161284"/>
              <a:gd name="T7" fmla="*/ 0 h 268224"/>
              <a:gd name="T8" fmla="*/ 1161284 w 1161284"/>
              <a:gd name="T9" fmla="*/ 268224 h 268224"/>
            </a:gdLst>
            <a:ahLst/>
            <a:cxnLst>
              <a:cxn ang="T4">
                <a:pos x="T0" y="T1"/>
              </a:cxn>
              <a:cxn ang="T5">
                <a:pos x="T2" y="T3"/>
              </a:cxn>
            </a:cxnLst>
            <a:rect l="T6" t="T7" r="T8" b="T9"/>
            <a:pathLst>
              <a:path w="1161284" h="268224">
                <a:moveTo>
                  <a:pt x="0" y="0"/>
                </a:moveTo>
                <a:lnTo>
                  <a:pt x="1161284" y="268224"/>
                </a:lnTo>
              </a:path>
            </a:pathLst>
          </a:custGeom>
          <a:noFill/>
          <a:ln w="30824">
            <a:solidFill>
              <a:srgbClr val="004394"/>
            </a:solidFill>
            <a:round/>
            <a:headEnd/>
            <a:tailEnd/>
          </a:ln>
        </p:spPr>
        <p:txBody>
          <a:bodyPr lIns="0" tIns="0" rIns="0" bIns="0"/>
          <a:lstStyle/>
          <a:p>
            <a:endParaRPr lang="it-IT"/>
          </a:p>
        </p:txBody>
      </p:sp>
      <p:sp>
        <p:nvSpPr>
          <p:cNvPr id="56392" name="object 188"/>
          <p:cNvSpPr>
            <a:spLocks/>
          </p:cNvSpPr>
          <p:nvPr/>
        </p:nvSpPr>
        <p:spPr bwMode="auto">
          <a:xfrm>
            <a:off x="1565275" y="2784475"/>
            <a:ext cx="984250" cy="55563"/>
          </a:xfrm>
          <a:custGeom>
            <a:avLst/>
            <a:gdLst>
              <a:gd name="T0" fmla="*/ 0 w 1152144"/>
              <a:gd name="T1" fmla="*/ 0 h 60959"/>
              <a:gd name="T2" fmla="*/ 447815 w 1152144"/>
              <a:gd name="T3" fmla="*/ 34956 h 60959"/>
              <a:gd name="T4" fmla="*/ 0 60000 65536"/>
              <a:gd name="T5" fmla="*/ 0 60000 65536"/>
              <a:gd name="T6" fmla="*/ 0 w 1152144"/>
              <a:gd name="T7" fmla="*/ 0 h 60959"/>
              <a:gd name="T8" fmla="*/ 1152144 w 1152144"/>
              <a:gd name="T9" fmla="*/ 60959 h 60959"/>
            </a:gdLst>
            <a:ahLst/>
            <a:cxnLst>
              <a:cxn ang="T4">
                <a:pos x="T0" y="T1"/>
              </a:cxn>
              <a:cxn ang="T5">
                <a:pos x="T2" y="T3"/>
              </a:cxn>
            </a:cxnLst>
            <a:rect l="T6" t="T7" r="T8" b="T9"/>
            <a:pathLst>
              <a:path w="1152144" h="60959">
                <a:moveTo>
                  <a:pt x="0" y="0"/>
                </a:moveTo>
                <a:lnTo>
                  <a:pt x="1152144" y="60959"/>
                </a:lnTo>
              </a:path>
            </a:pathLst>
          </a:custGeom>
          <a:noFill/>
          <a:ln w="30824">
            <a:solidFill>
              <a:srgbClr val="004394"/>
            </a:solidFill>
            <a:round/>
            <a:headEnd/>
            <a:tailEnd/>
          </a:ln>
        </p:spPr>
        <p:txBody>
          <a:bodyPr lIns="0" tIns="0" rIns="0" bIns="0"/>
          <a:lstStyle/>
          <a:p>
            <a:endParaRPr lang="it-IT"/>
          </a:p>
        </p:txBody>
      </p:sp>
      <p:sp>
        <p:nvSpPr>
          <p:cNvPr id="56393" name="object 189"/>
          <p:cNvSpPr>
            <a:spLocks/>
          </p:cNvSpPr>
          <p:nvPr/>
        </p:nvSpPr>
        <p:spPr bwMode="auto">
          <a:xfrm>
            <a:off x="2549525" y="2840038"/>
            <a:ext cx="993775" cy="447675"/>
          </a:xfrm>
          <a:custGeom>
            <a:avLst/>
            <a:gdLst>
              <a:gd name="T0" fmla="*/ 0 w 1161287"/>
              <a:gd name="T1" fmla="*/ 0 h 493776"/>
              <a:gd name="T2" fmla="*/ 456069 w 1161287"/>
              <a:gd name="T3" fmla="*/ 274237 h 493776"/>
              <a:gd name="T4" fmla="*/ 0 60000 65536"/>
              <a:gd name="T5" fmla="*/ 0 60000 65536"/>
              <a:gd name="T6" fmla="*/ 0 w 1161287"/>
              <a:gd name="T7" fmla="*/ 0 h 493776"/>
              <a:gd name="T8" fmla="*/ 1161287 w 1161287"/>
              <a:gd name="T9" fmla="*/ 493776 h 493776"/>
            </a:gdLst>
            <a:ahLst/>
            <a:cxnLst>
              <a:cxn ang="T4">
                <a:pos x="T0" y="T1"/>
              </a:cxn>
              <a:cxn ang="T5">
                <a:pos x="T2" y="T3"/>
              </a:cxn>
            </a:cxnLst>
            <a:rect l="T6" t="T7" r="T8" b="T9"/>
            <a:pathLst>
              <a:path w="1161287" h="493776">
                <a:moveTo>
                  <a:pt x="0" y="0"/>
                </a:moveTo>
                <a:lnTo>
                  <a:pt x="1161287" y="493776"/>
                </a:lnTo>
              </a:path>
            </a:pathLst>
          </a:custGeom>
          <a:noFill/>
          <a:ln w="30824">
            <a:solidFill>
              <a:srgbClr val="004394"/>
            </a:solidFill>
            <a:round/>
            <a:headEnd/>
            <a:tailEnd/>
          </a:ln>
        </p:spPr>
        <p:txBody>
          <a:bodyPr lIns="0" tIns="0" rIns="0" bIns="0"/>
          <a:lstStyle/>
          <a:p>
            <a:endParaRPr lang="it-IT"/>
          </a:p>
        </p:txBody>
      </p:sp>
      <p:sp>
        <p:nvSpPr>
          <p:cNvPr id="56394" name="object 190"/>
          <p:cNvSpPr>
            <a:spLocks/>
          </p:cNvSpPr>
          <p:nvPr/>
        </p:nvSpPr>
        <p:spPr bwMode="auto">
          <a:xfrm>
            <a:off x="3543300" y="3287713"/>
            <a:ext cx="992188" cy="446087"/>
          </a:xfrm>
          <a:custGeom>
            <a:avLst/>
            <a:gdLst>
              <a:gd name="T0" fmla="*/ 0 w 1161288"/>
              <a:gd name="T1" fmla="*/ 0 h 492251"/>
              <a:gd name="T2" fmla="*/ 451715 w 1161288"/>
              <a:gd name="T3" fmla="*/ 272637 h 492251"/>
              <a:gd name="T4" fmla="*/ 0 60000 65536"/>
              <a:gd name="T5" fmla="*/ 0 60000 65536"/>
              <a:gd name="T6" fmla="*/ 0 w 1161288"/>
              <a:gd name="T7" fmla="*/ 0 h 492251"/>
              <a:gd name="T8" fmla="*/ 1161288 w 1161288"/>
              <a:gd name="T9" fmla="*/ 492251 h 492251"/>
            </a:gdLst>
            <a:ahLst/>
            <a:cxnLst>
              <a:cxn ang="T4">
                <a:pos x="T0" y="T1"/>
              </a:cxn>
              <a:cxn ang="T5">
                <a:pos x="T2" y="T3"/>
              </a:cxn>
            </a:cxnLst>
            <a:rect l="T6" t="T7" r="T8" b="T9"/>
            <a:pathLst>
              <a:path w="1161288" h="492251">
                <a:moveTo>
                  <a:pt x="0" y="0"/>
                </a:moveTo>
                <a:lnTo>
                  <a:pt x="1161288" y="492251"/>
                </a:lnTo>
              </a:path>
            </a:pathLst>
          </a:custGeom>
          <a:noFill/>
          <a:ln w="30824">
            <a:solidFill>
              <a:srgbClr val="004394"/>
            </a:solidFill>
            <a:round/>
            <a:headEnd/>
            <a:tailEnd/>
          </a:ln>
        </p:spPr>
        <p:txBody>
          <a:bodyPr lIns="0" tIns="0" rIns="0" bIns="0"/>
          <a:lstStyle/>
          <a:p>
            <a:endParaRPr lang="it-IT"/>
          </a:p>
        </p:txBody>
      </p:sp>
      <p:sp>
        <p:nvSpPr>
          <p:cNvPr id="56395" name="object 191"/>
          <p:cNvSpPr>
            <a:spLocks/>
          </p:cNvSpPr>
          <p:nvPr/>
        </p:nvSpPr>
        <p:spPr bwMode="auto">
          <a:xfrm>
            <a:off x="4535488" y="3733800"/>
            <a:ext cx="984250" cy="598488"/>
          </a:xfrm>
          <a:custGeom>
            <a:avLst/>
            <a:gdLst>
              <a:gd name="T0" fmla="*/ 0 w 1150620"/>
              <a:gd name="T1" fmla="*/ 0 h 658367"/>
              <a:gd name="T2" fmla="*/ 450788 w 1150620"/>
              <a:gd name="T3" fmla="*/ 371528 h 658367"/>
              <a:gd name="T4" fmla="*/ 0 60000 65536"/>
              <a:gd name="T5" fmla="*/ 0 60000 65536"/>
              <a:gd name="T6" fmla="*/ 0 w 1150620"/>
              <a:gd name="T7" fmla="*/ 0 h 658367"/>
              <a:gd name="T8" fmla="*/ 1150620 w 1150620"/>
              <a:gd name="T9" fmla="*/ 658367 h 658367"/>
            </a:gdLst>
            <a:ahLst/>
            <a:cxnLst>
              <a:cxn ang="T4">
                <a:pos x="T0" y="T1"/>
              </a:cxn>
              <a:cxn ang="T5">
                <a:pos x="T2" y="T3"/>
              </a:cxn>
            </a:cxnLst>
            <a:rect l="T6" t="T7" r="T8" b="T9"/>
            <a:pathLst>
              <a:path w="1150620" h="658367">
                <a:moveTo>
                  <a:pt x="0" y="0"/>
                </a:moveTo>
                <a:lnTo>
                  <a:pt x="1150620" y="658367"/>
                </a:lnTo>
              </a:path>
            </a:pathLst>
          </a:custGeom>
          <a:noFill/>
          <a:ln w="30824">
            <a:solidFill>
              <a:srgbClr val="004394"/>
            </a:solidFill>
            <a:round/>
            <a:headEnd/>
            <a:tailEnd/>
          </a:ln>
        </p:spPr>
        <p:txBody>
          <a:bodyPr lIns="0" tIns="0" rIns="0" bIns="0"/>
          <a:lstStyle/>
          <a:p>
            <a:endParaRPr lang="it-IT"/>
          </a:p>
        </p:txBody>
      </p:sp>
      <p:sp>
        <p:nvSpPr>
          <p:cNvPr id="56396" name="object 192"/>
          <p:cNvSpPr>
            <a:spLocks/>
          </p:cNvSpPr>
          <p:nvPr/>
        </p:nvSpPr>
        <p:spPr bwMode="auto">
          <a:xfrm>
            <a:off x="5519738" y="4332288"/>
            <a:ext cx="993775" cy="587375"/>
          </a:xfrm>
          <a:custGeom>
            <a:avLst/>
            <a:gdLst>
              <a:gd name="T0" fmla="*/ 0 w 1161288"/>
              <a:gd name="T1" fmla="*/ 0 h 647700"/>
              <a:gd name="T2" fmla="*/ 456066 w 1161288"/>
              <a:gd name="T3" fmla="*/ 360267 h 647700"/>
              <a:gd name="T4" fmla="*/ 0 60000 65536"/>
              <a:gd name="T5" fmla="*/ 0 60000 65536"/>
              <a:gd name="T6" fmla="*/ 0 w 1161288"/>
              <a:gd name="T7" fmla="*/ 0 h 647700"/>
              <a:gd name="T8" fmla="*/ 1161288 w 1161288"/>
              <a:gd name="T9" fmla="*/ 647700 h 647700"/>
            </a:gdLst>
            <a:ahLst/>
            <a:cxnLst>
              <a:cxn ang="T4">
                <a:pos x="T0" y="T1"/>
              </a:cxn>
              <a:cxn ang="T5">
                <a:pos x="T2" y="T3"/>
              </a:cxn>
            </a:cxnLst>
            <a:rect l="T6" t="T7" r="T8" b="T9"/>
            <a:pathLst>
              <a:path w="1161288" h="647700">
                <a:moveTo>
                  <a:pt x="0" y="0"/>
                </a:moveTo>
                <a:lnTo>
                  <a:pt x="1161288" y="647700"/>
                </a:lnTo>
              </a:path>
            </a:pathLst>
          </a:custGeom>
          <a:noFill/>
          <a:ln w="30824">
            <a:solidFill>
              <a:srgbClr val="004394"/>
            </a:solidFill>
            <a:round/>
            <a:headEnd/>
            <a:tailEnd/>
          </a:ln>
        </p:spPr>
        <p:txBody>
          <a:bodyPr lIns="0" tIns="0" rIns="0" bIns="0"/>
          <a:lstStyle/>
          <a:p>
            <a:endParaRPr lang="it-IT"/>
          </a:p>
        </p:txBody>
      </p:sp>
      <p:sp>
        <p:nvSpPr>
          <p:cNvPr id="56397" name="object 119"/>
          <p:cNvSpPr>
            <a:spLocks noChangeArrowheads="1"/>
          </p:cNvSpPr>
          <p:nvPr/>
        </p:nvSpPr>
        <p:spPr bwMode="auto">
          <a:xfrm>
            <a:off x="53975" y="1155700"/>
            <a:ext cx="360363" cy="257175"/>
          </a:xfrm>
          <a:prstGeom prst="rect">
            <a:avLst/>
          </a:prstGeom>
          <a:blipFill dpi="0" rotWithShape="1">
            <a:blip r:embed="rId2" cstate="print"/>
            <a:srcRect/>
            <a:stretch>
              <a:fillRect/>
            </a:stretch>
          </a:blipFill>
          <a:ln w="9525">
            <a:noFill/>
            <a:miter lim="800000"/>
            <a:headEnd/>
            <a:tailEnd/>
          </a:ln>
        </p:spPr>
        <p:txBody>
          <a:bodyPr lIns="0" tIns="0" rIns="0" bIns="0"/>
          <a:lstStyle/>
          <a:p>
            <a:endParaRPr lang="it-IT"/>
          </a:p>
        </p:txBody>
      </p:sp>
      <p:sp>
        <p:nvSpPr>
          <p:cNvPr id="56398" name="object 117"/>
          <p:cNvSpPr>
            <a:spLocks/>
          </p:cNvSpPr>
          <p:nvPr/>
        </p:nvSpPr>
        <p:spPr bwMode="auto">
          <a:xfrm>
            <a:off x="6738938" y="4672013"/>
            <a:ext cx="106362" cy="1166812"/>
          </a:xfrm>
          <a:custGeom>
            <a:avLst/>
            <a:gdLst>
              <a:gd name="T0" fmla="*/ 0 w 124967"/>
              <a:gd name="T1" fmla="*/ 0 h 1284732"/>
              <a:gd name="T2" fmla="*/ 0 w 124967"/>
              <a:gd name="T3" fmla="*/ 721011 h 1284732"/>
              <a:gd name="T4" fmla="*/ 47505 w 124967"/>
              <a:gd name="T5" fmla="*/ 360078 h 1284732"/>
              <a:gd name="T6" fmla="*/ 0 w 124967"/>
              <a:gd name="T7" fmla="*/ 0 h 1284732"/>
              <a:gd name="T8" fmla="*/ 0 60000 65536"/>
              <a:gd name="T9" fmla="*/ 0 60000 65536"/>
              <a:gd name="T10" fmla="*/ 0 60000 65536"/>
              <a:gd name="T11" fmla="*/ 0 60000 65536"/>
              <a:gd name="T12" fmla="*/ 0 w 124967"/>
              <a:gd name="T13" fmla="*/ 0 h 1284732"/>
              <a:gd name="T14" fmla="*/ 124967 w 124967"/>
              <a:gd name="T15" fmla="*/ 1284732 h 1284732"/>
            </a:gdLst>
            <a:ahLst/>
            <a:cxnLst>
              <a:cxn ang="T8">
                <a:pos x="T0" y="T1"/>
              </a:cxn>
              <a:cxn ang="T9">
                <a:pos x="T2" y="T3"/>
              </a:cxn>
              <a:cxn ang="T10">
                <a:pos x="T4" y="T5"/>
              </a:cxn>
              <a:cxn ang="T11">
                <a:pos x="T6" y="T7"/>
              </a:cxn>
            </a:cxnLst>
            <a:rect l="T12" t="T13" r="T14" b="T15"/>
            <a:pathLst>
              <a:path w="124967" h="1284732">
                <a:moveTo>
                  <a:pt x="0" y="0"/>
                </a:moveTo>
                <a:lnTo>
                  <a:pt x="0" y="1284732"/>
                </a:lnTo>
                <a:lnTo>
                  <a:pt x="124967" y="641604"/>
                </a:lnTo>
                <a:lnTo>
                  <a:pt x="0" y="0"/>
                </a:lnTo>
                <a:close/>
              </a:path>
            </a:pathLst>
          </a:custGeom>
          <a:solidFill>
            <a:srgbClr val="B1B1B1"/>
          </a:solidFill>
          <a:ln w="9525">
            <a:noFill/>
            <a:round/>
            <a:headEnd/>
            <a:tailEnd/>
          </a:ln>
        </p:spPr>
        <p:txBody>
          <a:bodyPr lIns="0" tIns="0" rIns="0" bIns="0"/>
          <a:lstStyle/>
          <a:p>
            <a:endParaRPr lang="it-IT"/>
          </a:p>
        </p:txBody>
      </p:sp>
      <p:sp>
        <p:nvSpPr>
          <p:cNvPr id="56399" name="object 118"/>
          <p:cNvSpPr>
            <a:spLocks/>
          </p:cNvSpPr>
          <p:nvPr/>
        </p:nvSpPr>
        <p:spPr bwMode="auto">
          <a:xfrm>
            <a:off x="6734175" y="4676775"/>
            <a:ext cx="115888" cy="1152525"/>
          </a:xfrm>
          <a:custGeom>
            <a:avLst/>
            <a:gdLst>
              <a:gd name="T0" fmla="*/ 4149 w 135635"/>
              <a:gd name="T1" fmla="*/ 28482 h 1269584"/>
              <a:gd name="T2" fmla="*/ 52768 w 135635"/>
              <a:gd name="T3" fmla="*/ 356063 h 1269584"/>
              <a:gd name="T4" fmla="*/ 4149 w 135635"/>
              <a:gd name="T5" fmla="*/ 0 h 1269584"/>
              <a:gd name="T6" fmla="*/ 4149 w 135635"/>
              <a:gd name="T7" fmla="*/ 28482 h 1269584"/>
              <a:gd name="T8" fmla="*/ 4149 w 135635"/>
              <a:gd name="T9" fmla="*/ -3024 h 1269584"/>
              <a:gd name="T10" fmla="*/ 3748 w 135635"/>
              <a:gd name="T11" fmla="*/ -2941 h 1269584"/>
              <a:gd name="T12" fmla="*/ 593 w 135635"/>
              <a:gd name="T13" fmla="*/ -26054 h 1269584"/>
              <a:gd name="T14" fmla="*/ 0 w 135635"/>
              <a:gd name="T15" fmla="*/ -26054 h 1269584"/>
              <a:gd name="T16" fmla="*/ 0 w 135635"/>
              <a:gd name="T17" fmla="*/ 738180 h 1269584"/>
              <a:gd name="T18" fmla="*/ 593 w 135635"/>
              <a:gd name="T19" fmla="*/ 739032 h 1269584"/>
              <a:gd name="T20" fmla="*/ 3742 w 135635"/>
              <a:gd name="T21" fmla="*/ 715919 h 1269584"/>
              <a:gd name="T22" fmla="*/ 4149 w 135635"/>
              <a:gd name="T23" fmla="*/ 716004 h 1269584"/>
              <a:gd name="T24" fmla="*/ 4149 w 135635"/>
              <a:gd name="T25" fmla="*/ 712921 h 1269584"/>
              <a:gd name="T26" fmla="*/ 52768 w 135635"/>
              <a:gd name="T27" fmla="*/ 356063 h 1269584"/>
              <a:gd name="T28" fmla="*/ 4149 w 135635"/>
              <a:gd name="T29" fmla="*/ 28482 h 1269584"/>
              <a:gd name="T30" fmla="*/ 48560 w 135635"/>
              <a:gd name="T31" fmla="*/ 356490 h 1269584"/>
              <a:gd name="T32" fmla="*/ 48618 w 135635"/>
              <a:gd name="T33" fmla="*/ 356063 h 1269584"/>
              <a:gd name="T34" fmla="*/ 48618 w 135635"/>
              <a:gd name="T35" fmla="*/ 356916 h 1269584"/>
              <a:gd name="T36" fmla="*/ 4149 w 135635"/>
              <a:gd name="T37" fmla="*/ 684497 h 1269584"/>
              <a:gd name="T38" fmla="*/ 4149 w 135635"/>
              <a:gd name="T39" fmla="*/ -3024 h 1269584"/>
              <a:gd name="T40" fmla="*/ 48618 w 135635"/>
              <a:gd name="T41" fmla="*/ 356916 h 1269584"/>
              <a:gd name="T42" fmla="*/ 48618 w 135635"/>
              <a:gd name="T43" fmla="*/ 356063 h 1269584"/>
              <a:gd name="T44" fmla="*/ 48560 w 135635"/>
              <a:gd name="T45" fmla="*/ 356490 h 1269584"/>
              <a:gd name="T46" fmla="*/ 4149 w 135635"/>
              <a:gd name="T47" fmla="*/ 684497 h 1269584"/>
              <a:gd name="T48" fmla="*/ 48618 w 135635"/>
              <a:gd name="T49" fmla="*/ 356916 h 12695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635"/>
              <a:gd name="T76" fmla="*/ 0 h 1269584"/>
              <a:gd name="T77" fmla="*/ 135635 w 135635"/>
              <a:gd name="T78" fmla="*/ 1269584 h 12695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635" h="1269584">
                <a:moveTo>
                  <a:pt x="10667" y="50891"/>
                </a:moveTo>
                <a:lnTo>
                  <a:pt x="135635" y="636200"/>
                </a:lnTo>
                <a:lnTo>
                  <a:pt x="10667" y="0"/>
                </a:lnTo>
                <a:lnTo>
                  <a:pt x="10667" y="50891"/>
                </a:lnTo>
                <a:close/>
              </a:path>
              <a:path w="135635" h="1269584">
                <a:moveTo>
                  <a:pt x="10667" y="-5403"/>
                </a:moveTo>
                <a:lnTo>
                  <a:pt x="9635" y="-5255"/>
                </a:lnTo>
                <a:lnTo>
                  <a:pt x="1523" y="-46551"/>
                </a:lnTo>
                <a:lnTo>
                  <a:pt x="0" y="-46551"/>
                </a:lnTo>
                <a:lnTo>
                  <a:pt x="0" y="1318952"/>
                </a:lnTo>
                <a:lnTo>
                  <a:pt x="1523" y="1320476"/>
                </a:lnTo>
                <a:lnTo>
                  <a:pt x="9618" y="1279178"/>
                </a:lnTo>
                <a:lnTo>
                  <a:pt x="10667" y="1279328"/>
                </a:lnTo>
                <a:lnTo>
                  <a:pt x="10667" y="1273821"/>
                </a:lnTo>
                <a:lnTo>
                  <a:pt x="135635" y="636200"/>
                </a:lnTo>
                <a:lnTo>
                  <a:pt x="10667" y="50891"/>
                </a:lnTo>
                <a:lnTo>
                  <a:pt x="124819" y="636962"/>
                </a:lnTo>
                <a:lnTo>
                  <a:pt x="124967" y="636200"/>
                </a:lnTo>
                <a:lnTo>
                  <a:pt x="124967" y="637724"/>
                </a:lnTo>
                <a:lnTo>
                  <a:pt x="10667" y="1223033"/>
                </a:lnTo>
                <a:lnTo>
                  <a:pt x="10667" y="-5403"/>
                </a:lnTo>
                <a:close/>
              </a:path>
              <a:path w="135635" h="1269584">
                <a:moveTo>
                  <a:pt x="124967" y="637724"/>
                </a:moveTo>
                <a:lnTo>
                  <a:pt x="124967" y="636200"/>
                </a:lnTo>
                <a:lnTo>
                  <a:pt x="124819" y="636962"/>
                </a:lnTo>
                <a:lnTo>
                  <a:pt x="10667" y="1223033"/>
                </a:lnTo>
                <a:lnTo>
                  <a:pt x="124967" y="637724"/>
                </a:lnTo>
                <a:close/>
              </a:path>
            </a:pathLst>
          </a:custGeom>
          <a:solidFill>
            <a:srgbClr val="B1B1B1"/>
          </a:solidFill>
          <a:ln w="9525">
            <a:noFill/>
            <a:round/>
            <a:headEnd/>
            <a:tailEnd/>
          </a:ln>
        </p:spPr>
        <p:txBody>
          <a:bodyPr lIns="0" tIns="0" rIns="0" bIns="0"/>
          <a:lstStyle/>
          <a:p>
            <a:endParaRPr lang="it-IT"/>
          </a:p>
        </p:txBody>
      </p:sp>
      <p:sp>
        <p:nvSpPr>
          <p:cNvPr id="56400" name="object 96"/>
          <p:cNvSpPr>
            <a:spLocks/>
          </p:cNvSpPr>
          <p:nvPr/>
        </p:nvSpPr>
        <p:spPr bwMode="auto">
          <a:xfrm>
            <a:off x="1062038" y="1531938"/>
            <a:ext cx="5473700" cy="0"/>
          </a:xfrm>
          <a:custGeom>
            <a:avLst/>
            <a:gdLst>
              <a:gd name="T0" fmla="*/ 2503316 w 6400799"/>
              <a:gd name="T1" fmla="*/ 0 w 6400799"/>
              <a:gd name="T2" fmla="*/ 0 60000 65536"/>
              <a:gd name="T3" fmla="*/ 0 60000 65536"/>
              <a:gd name="T4" fmla="*/ 0 w 6400799"/>
              <a:gd name="T5" fmla="*/ 6400799 w 6400799"/>
            </a:gdLst>
            <a:ahLst/>
            <a:cxnLst>
              <a:cxn ang="T2">
                <a:pos x="T0" y="0"/>
              </a:cxn>
              <a:cxn ang="T3">
                <a:pos x="T1" y="0"/>
              </a:cxn>
            </a:cxnLst>
            <a:rect l="T4" t="0" r="T5" b="0"/>
            <a:pathLst>
              <a:path w="6400799">
                <a:moveTo>
                  <a:pt x="6400799" y="0"/>
                </a:moveTo>
                <a:lnTo>
                  <a:pt x="0" y="0"/>
                </a:lnTo>
              </a:path>
            </a:pathLst>
          </a:custGeom>
          <a:noFill/>
          <a:ln w="11937">
            <a:solidFill>
              <a:srgbClr val="7F7F7F"/>
            </a:solidFill>
            <a:round/>
            <a:headEnd/>
            <a:tailEnd/>
          </a:ln>
        </p:spPr>
        <p:txBody>
          <a:bodyPr lIns="0" tIns="0" rIns="0" bIns="0"/>
          <a:lstStyle/>
          <a:p>
            <a:endParaRPr lang="it-IT"/>
          </a:p>
        </p:txBody>
      </p:sp>
      <p:sp>
        <p:nvSpPr>
          <p:cNvPr id="56401" name="object 97"/>
          <p:cNvSpPr>
            <a:spLocks/>
          </p:cNvSpPr>
          <p:nvPr/>
        </p:nvSpPr>
        <p:spPr bwMode="auto">
          <a:xfrm>
            <a:off x="4029075" y="1335088"/>
            <a:ext cx="731838" cy="393700"/>
          </a:xfrm>
          <a:custGeom>
            <a:avLst/>
            <a:gdLst>
              <a:gd name="T0" fmla="*/ 0 w 854963"/>
              <a:gd name="T1" fmla="*/ 39728 h 434340"/>
              <a:gd name="T2" fmla="*/ 3 w 854963"/>
              <a:gd name="T3" fmla="*/ 200832 h 434340"/>
              <a:gd name="T4" fmla="*/ 4922 w 854963"/>
              <a:gd name="T5" fmla="*/ 223072 h 434340"/>
              <a:gd name="T6" fmla="*/ 17275 w 854963"/>
              <a:gd name="T7" fmla="*/ 237701 h 434340"/>
              <a:gd name="T8" fmla="*/ 28176 w 854963"/>
              <a:gd name="T9" fmla="*/ 240904 h 434340"/>
              <a:gd name="T10" fmla="*/ 307544 w 854963"/>
              <a:gd name="T11" fmla="*/ 240904 h 434340"/>
              <a:gd name="T12" fmla="*/ 319165 w 854963"/>
              <a:gd name="T13" fmla="*/ 237310 h 434340"/>
              <a:gd name="T14" fmla="*/ 331492 w 854963"/>
              <a:gd name="T15" fmla="*/ 222477 h 434340"/>
              <a:gd name="T16" fmla="*/ 336321 w 854963"/>
              <a:gd name="T17" fmla="*/ 200331 h 434340"/>
              <a:gd name="T18" fmla="*/ 336319 w 854963"/>
              <a:gd name="T19" fmla="*/ 39227 h 434340"/>
              <a:gd name="T20" fmla="*/ 331206 w 854963"/>
              <a:gd name="T21" fmla="*/ 17259 h 434340"/>
              <a:gd name="T22" fmla="*/ 318539 w 854963"/>
              <a:gd name="T23" fmla="*/ 3070 h 434340"/>
              <a:gd name="T24" fmla="*/ 307544 w 854963"/>
              <a:gd name="T25" fmla="*/ 0 h 434340"/>
              <a:gd name="T26" fmla="*/ 28176 w 854963"/>
              <a:gd name="T27" fmla="*/ 0 h 434340"/>
              <a:gd name="T28" fmla="*/ 12479 w 854963"/>
              <a:gd name="T29" fmla="*/ 6712 h 434340"/>
              <a:gd name="T30" fmla="*/ 2223 w 854963"/>
              <a:gd name="T31" fmla="*/ 24206 h 434340"/>
              <a:gd name="T32" fmla="*/ 0 w 854963"/>
              <a:gd name="T33" fmla="*/ 39728 h 4343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4963"/>
              <a:gd name="T52" fmla="*/ 0 h 434340"/>
              <a:gd name="T53" fmla="*/ 854963 w 854963"/>
              <a:gd name="T54" fmla="*/ 434340 h 4343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4963" h="434340">
                <a:moveTo>
                  <a:pt x="0" y="71628"/>
                </a:moveTo>
                <a:lnTo>
                  <a:pt x="5" y="362093"/>
                </a:lnTo>
                <a:lnTo>
                  <a:pt x="12511" y="402191"/>
                </a:lnTo>
                <a:lnTo>
                  <a:pt x="43915" y="428567"/>
                </a:lnTo>
                <a:lnTo>
                  <a:pt x="71627" y="434340"/>
                </a:lnTo>
                <a:lnTo>
                  <a:pt x="781811" y="434340"/>
                </a:lnTo>
                <a:lnTo>
                  <a:pt x="811355" y="427861"/>
                </a:lnTo>
                <a:lnTo>
                  <a:pt x="842691" y="401116"/>
                </a:lnTo>
                <a:lnTo>
                  <a:pt x="854963" y="361188"/>
                </a:lnTo>
                <a:lnTo>
                  <a:pt x="854958" y="70723"/>
                </a:lnTo>
                <a:lnTo>
                  <a:pt x="841960" y="31116"/>
                </a:lnTo>
                <a:lnTo>
                  <a:pt x="809758" y="5537"/>
                </a:lnTo>
                <a:lnTo>
                  <a:pt x="781811" y="0"/>
                </a:lnTo>
                <a:lnTo>
                  <a:pt x="71627" y="0"/>
                </a:lnTo>
                <a:lnTo>
                  <a:pt x="31722" y="12100"/>
                </a:lnTo>
                <a:lnTo>
                  <a:pt x="5652" y="43642"/>
                </a:lnTo>
                <a:lnTo>
                  <a:pt x="0" y="71628"/>
                </a:lnTo>
                <a:close/>
              </a:path>
            </a:pathLst>
          </a:custGeom>
          <a:solidFill>
            <a:srgbClr val="FFFFFF"/>
          </a:solidFill>
          <a:ln w="9525">
            <a:noFill/>
            <a:round/>
            <a:headEnd/>
            <a:tailEnd/>
          </a:ln>
        </p:spPr>
        <p:txBody>
          <a:bodyPr lIns="0" tIns="0" rIns="0" bIns="0"/>
          <a:lstStyle/>
          <a:p>
            <a:endParaRPr lang="it-IT"/>
          </a:p>
        </p:txBody>
      </p:sp>
      <p:sp>
        <p:nvSpPr>
          <p:cNvPr id="56402" name="object 98"/>
          <p:cNvSpPr>
            <a:spLocks/>
          </p:cNvSpPr>
          <p:nvPr/>
        </p:nvSpPr>
        <p:spPr bwMode="auto">
          <a:xfrm>
            <a:off x="4738688" y="1357313"/>
            <a:ext cx="25400" cy="355600"/>
          </a:xfrm>
          <a:custGeom>
            <a:avLst/>
            <a:gdLst>
              <a:gd name="T0" fmla="*/ 315 w 29776"/>
              <a:gd name="T1" fmla="*/ 399 h 390847"/>
              <a:gd name="T2" fmla="*/ 0 w 29776"/>
              <a:gd name="T3" fmla="*/ 0 h 390847"/>
              <a:gd name="T4" fmla="*/ 3252 w 29776"/>
              <a:gd name="T5" fmla="*/ 5585 h 390847"/>
              <a:gd name="T6" fmla="*/ 4426 w 29776"/>
              <a:gd name="T7" fmla="*/ 9043 h 390847"/>
              <a:gd name="T8" fmla="*/ 5601 w 29776"/>
              <a:gd name="T9" fmla="*/ 11637 h 390847"/>
              <a:gd name="T10" fmla="*/ 6188 w 29776"/>
              <a:gd name="T11" fmla="*/ 15958 h 390847"/>
              <a:gd name="T12" fmla="*/ 6776 w 29776"/>
              <a:gd name="T13" fmla="*/ 19416 h 390847"/>
              <a:gd name="T14" fmla="*/ 7363 w 29776"/>
              <a:gd name="T15" fmla="*/ 22873 h 390847"/>
              <a:gd name="T16" fmla="*/ 7363 w 29776"/>
              <a:gd name="T17" fmla="*/ 194889 h 390847"/>
              <a:gd name="T18" fmla="*/ 6776 w 29776"/>
              <a:gd name="T19" fmla="*/ 198346 h 390847"/>
              <a:gd name="T20" fmla="*/ 6188 w 29776"/>
              <a:gd name="T21" fmla="*/ 201804 h 390847"/>
              <a:gd name="T22" fmla="*/ 5601 w 29776"/>
              <a:gd name="T23" fmla="*/ 205261 h 390847"/>
              <a:gd name="T24" fmla="*/ 4426 w 29776"/>
              <a:gd name="T25" fmla="*/ 208719 h 390847"/>
              <a:gd name="T26" fmla="*/ 3252 w 29776"/>
              <a:gd name="T27" fmla="*/ 212177 h 390847"/>
              <a:gd name="T28" fmla="*/ 315 w 29776"/>
              <a:gd name="T29" fmla="*/ 217363 h 390847"/>
              <a:gd name="T30" fmla="*/ 2665 w 29776"/>
              <a:gd name="T31" fmla="*/ 221686 h 390847"/>
              <a:gd name="T32" fmla="*/ 6188 w 29776"/>
              <a:gd name="T33" fmla="*/ 214770 h 390847"/>
              <a:gd name="T34" fmla="*/ 7949 w 29776"/>
              <a:gd name="T35" fmla="*/ 211313 h 390847"/>
              <a:gd name="T36" fmla="*/ 9124 w 29776"/>
              <a:gd name="T37" fmla="*/ 207854 h 390847"/>
              <a:gd name="T38" fmla="*/ 10299 w 29776"/>
              <a:gd name="T39" fmla="*/ 203533 h 390847"/>
              <a:gd name="T40" fmla="*/ 10886 w 29776"/>
              <a:gd name="T41" fmla="*/ 199211 h 390847"/>
              <a:gd name="T42" fmla="*/ 11473 w 29776"/>
              <a:gd name="T43" fmla="*/ 194889 h 390847"/>
              <a:gd name="T44" fmla="*/ 11473 w 29776"/>
              <a:gd name="T45" fmla="*/ 22009 h 390847"/>
              <a:gd name="T46" fmla="*/ 10886 w 29776"/>
              <a:gd name="T47" fmla="*/ 17686 h 390847"/>
              <a:gd name="T48" fmla="*/ 10299 w 29776"/>
              <a:gd name="T49" fmla="*/ 13365 h 390847"/>
              <a:gd name="T50" fmla="*/ 9124 w 29776"/>
              <a:gd name="T51" fmla="*/ 9908 h 390847"/>
              <a:gd name="T52" fmla="*/ 7949 w 29776"/>
              <a:gd name="T53" fmla="*/ 5585 h 390847"/>
              <a:gd name="T54" fmla="*/ 6188 w 29776"/>
              <a:gd name="T55" fmla="*/ 2127 h 390847"/>
              <a:gd name="T56" fmla="*/ 315 w 29776"/>
              <a:gd name="T57" fmla="*/ 399 h 3908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776"/>
              <a:gd name="T88" fmla="*/ 0 h 390847"/>
              <a:gd name="T89" fmla="*/ 29776 w 29776"/>
              <a:gd name="T90" fmla="*/ 390847 h 3908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776" h="390847">
                <a:moveTo>
                  <a:pt x="820" y="703"/>
                </a:moveTo>
                <a:lnTo>
                  <a:pt x="0" y="0"/>
                </a:lnTo>
                <a:lnTo>
                  <a:pt x="8440" y="9847"/>
                </a:lnTo>
                <a:lnTo>
                  <a:pt x="11488" y="15943"/>
                </a:lnTo>
                <a:lnTo>
                  <a:pt x="14536" y="20515"/>
                </a:lnTo>
                <a:lnTo>
                  <a:pt x="16060" y="28135"/>
                </a:lnTo>
                <a:lnTo>
                  <a:pt x="17584" y="34231"/>
                </a:lnTo>
                <a:lnTo>
                  <a:pt x="19108" y="40327"/>
                </a:lnTo>
                <a:lnTo>
                  <a:pt x="19108" y="343603"/>
                </a:lnTo>
                <a:lnTo>
                  <a:pt x="17584" y="349699"/>
                </a:lnTo>
                <a:lnTo>
                  <a:pt x="16060" y="355795"/>
                </a:lnTo>
                <a:lnTo>
                  <a:pt x="14536" y="361891"/>
                </a:lnTo>
                <a:lnTo>
                  <a:pt x="11488" y="367987"/>
                </a:lnTo>
                <a:lnTo>
                  <a:pt x="8440" y="374083"/>
                </a:lnTo>
                <a:lnTo>
                  <a:pt x="820" y="383227"/>
                </a:lnTo>
                <a:lnTo>
                  <a:pt x="6916" y="390847"/>
                </a:lnTo>
                <a:lnTo>
                  <a:pt x="16060" y="378655"/>
                </a:lnTo>
                <a:lnTo>
                  <a:pt x="20632" y="372559"/>
                </a:lnTo>
                <a:lnTo>
                  <a:pt x="23680" y="366463"/>
                </a:lnTo>
                <a:lnTo>
                  <a:pt x="26728" y="358843"/>
                </a:lnTo>
                <a:lnTo>
                  <a:pt x="28252" y="351223"/>
                </a:lnTo>
                <a:lnTo>
                  <a:pt x="29776" y="343603"/>
                </a:lnTo>
                <a:lnTo>
                  <a:pt x="29776" y="38803"/>
                </a:lnTo>
                <a:lnTo>
                  <a:pt x="28252" y="31183"/>
                </a:lnTo>
                <a:lnTo>
                  <a:pt x="26728" y="23563"/>
                </a:lnTo>
                <a:lnTo>
                  <a:pt x="23680" y="17467"/>
                </a:lnTo>
                <a:lnTo>
                  <a:pt x="20632" y="9847"/>
                </a:lnTo>
                <a:lnTo>
                  <a:pt x="16060" y="3751"/>
                </a:lnTo>
                <a:lnTo>
                  <a:pt x="820" y="703"/>
                </a:lnTo>
                <a:close/>
              </a:path>
            </a:pathLst>
          </a:custGeom>
          <a:solidFill>
            <a:srgbClr val="FFFFFF"/>
          </a:solidFill>
          <a:ln w="9525">
            <a:noFill/>
            <a:round/>
            <a:headEnd/>
            <a:tailEnd/>
          </a:ln>
        </p:spPr>
        <p:txBody>
          <a:bodyPr lIns="0" tIns="0" rIns="0" bIns="0"/>
          <a:lstStyle/>
          <a:p>
            <a:endParaRPr lang="it-IT"/>
          </a:p>
        </p:txBody>
      </p:sp>
      <p:sp>
        <p:nvSpPr>
          <p:cNvPr id="56403" name="object 99"/>
          <p:cNvSpPr>
            <a:spLocks/>
          </p:cNvSpPr>
          <p:nvPr/>
        </p:nvSpPr>
        <p:spPr bwMode="auto">
          <a:xfrm>
            <a:off x="4024313" y="1330325"/>
            <a:ext cx="728662" cy="403225"/>
          </a:xfrm>
          <a:custGeom>
            <a:avLst/>
            <a:gdLst>
              <a:gd name="T0" fmla="*/ 11933 w 851915"/>
              <a:gd name="T1" fmla="*/ 16359 h 443484"/>
              <a:gd name="T2" fmla="*/ 16111 w 851915"/>
              <a:gd name="T3" fmla="*/ 12054 h 443484"/>
              <a:gd name="T4" fmla="*/ 20288 w 851915"/>
              <a:gd name="T5" fmla="*/ 8610 h 443484"/>
              <a:gd name="T6" fmla="*/ 25062 w 851915"/>
              <a:gd name="T7" fmla="*/ 6026 h 443484"/>
              <a:gd name="T8" fmla="*/ 30432 w 851915"/>
              <a:gd name="T9" fmla="*/ 5166 h 443484"/>
              <a:gd name="T10" fmla="*/ 311483 w 851915"/>
              <a:gd name="T11" fmla="*/ 6026 h 443484"/>
              <a:gd name="T12" fmla="*/ 316256 w 851915"/>
              <a:gd name="T13" fmla="*/ 6888 h 443484"/>
              <a:gd name="T14" fmla="*/ 321031 w 851915"/>
              <a:gd name="T15" fmla="*/ 10332 h 443484"/>
              <a:gd name="T16" fmla="*/ 327273 w 851915"/>
              <a:gd name="T17" fmla="*/ 16822 h 443484"/>
              <a:gd name="T18" fmla="*/ 333561 w 851915"/>
              <a:gd name="T19" fmla="*/ 18942 h 443484"/>
              <a:gd name="T20" fmla="*/ 326997 w 851915"/>
              <a:gd name="T21" fmla="*/ 16359 h 443484"/>
              <a:gd name="T22" fmla="*/ 329981 w 851915"/>
              <a:gd name="T23" fmla="*/ 12054 h 443484"/>
              <a:gd name="T24" fmla="*/ 325804 w 851915"/>
              <a:gd name="T25" fmla="*/ 6888 h 443484"/>
              <a:gd name="T26" fmla="*/ 322821 w 851915"/>
              <a:gd name="T27" fmla="*/ 5166 h 443484"/>
              <a:gd name="T28" fmla="*/ 317450 w 851915"/>
              <a:gd name="T29" fmla="*/ 1721 h 443484"/>
              <a:gd name="T30" fmla="*/ 311483 w 851915"/>
              <a:gd name="T31" fmla="*/ 0 h 443484"/>
              <a:gd name="T32" fmla="*/ 24465 w 851915"/>
              <a:gd name="T33" fmla="*/ 861 h 443484"/>
              <a:gd name="T34" fmla="*/ 18498 w 851915"/>
              <a:gd name="T35" fmla="*/ 3444 h 443484"/>
              <a:gd name="T36" fmla="*/ 13725 w 851915"/>
              <a:gd name="T37" fmla="*/ 7749 h 443484"/>
              <a:gd name="T38" fmla="*/ 8951 w 851915"/>
              <a:gd name="T39" fmla="*/ 12915 h 443484"/>
              <a:gd name="T40" fmla="*/ 3580 w 851915"/>
              <a:gd name="T41" fmla="*/ 22386 h 443484"/>
              <a:gd name="T42" fmla="*/ 1789 w 851915"/>
              <a:gd name="T43" fmla="*/ 30134 h 443484"/>
              <a:gd name="T44" fmla="*/ 596 w 851915"/>
              <a:gd name="T45" fmla="*/ 38745 h 443484"/>
              <a:gd name="T46" fmla="*/ 0 w 851915"/>
              <a:gd name="T47" fmla="*/ 206640 h 443484"/>
              <a:gd name="T48" fmla="*/ 596 w 851915"/>
              <a:gd name="T49" fmla="*/ 216110 h 443484"/>
              <a:gd name="T50" fmla="*/ 2386 w 851915"/>
              <a:gd name="T51" fmla="*/ 223859 h 443484"/>
              <a:gd name="T52" fmla="*/ 5370 w 851915"/>
              <a:gd name="T53" fmla="*/ 231610 h 443484"/>
              <a:gd name="T54" fmla="*/ 13725 w 851915"/>
              <a:gd name="T55" fmla="*/ 242802 h 443484"/>
              <a:gd name="T56" fmla="*/ 19094 w 851915"/>
              <a:gd name="T57" fmla="*/ 247106 h 443484"/>
              <a:gd name="T58" fmla="*/ 24465 w 851915"/>
              <a:gd name="T59" fmla="*/ 249689 h 443484"/>
              <a:gd name="T60" fmla="*/ 312080 w 851915"/>
              <a:gd name="T61" fmla="*/ 250551 h 443484"/>
              <a:gd name="T62" fmla="*/ 318047 w 851915"/>
              <a:gd name="T63" fmla="*/ 248828 h 443484"/>
              <a:gd name="T64" fmla="*/ 323417 w 851915"/>
              <a:gd name="T65" fmla="*/ 245384 h 443484"/>
              <a:gd name="T66" fmla="*/ 325804 w 851915"/>
              <a:gd name="T67" fmla="*/ 242802 h 443484"/>
              <a:gd name="T68" fmla="*/ 327594 w 851915"/>
              <a:gd name="T69" fmla="*/ 233331 h 443484"/>
              <a:gd name="T70" fmla="*/ 327273 w 851915"/>
              <a:gd name="T71" fmla="*/ 233727 h 443484"/>
              <a:gd name="T72" fmla="*/ 323417 w 851915"/>
              <a:gd name="T73" fmla="*/ 238497 h 443484"/>
              <a:gd name="T74" fmla="*/ 318644 w 851915"/>
              <a:gd name="T75" fmla="*/ 241940 h 443484"/>
              <a:gd name="T76" fmla="*/ 313869 w 851915"/>
              <a:gd name="T77" fmla="*/ 243663 h 443484"/>
              <a:gd name="T78" fmla="*/ 27449 w 851915"/>
              <a:gd name="T79" fmla="*/ 244523 h 443484"/>
              <a:gd name="T80" fmla="*/ 22675 w 851915"/>
              <a:gd name="T81" fmla="*/ 242802 h 443484"/>
              <a:gd name="T82" fmla="*/ 17901 w 851915"/>
              <a:gd name="T83" fmla="*/ 240218 h 443484"/>
              <a:gd name="T84" fmla="*/ 11933 w 851915"/>
              <a:gd name="T85" fmla="*/ 233331 h 443484"/>
              <a:gd name="T86" fmla="*/ 8354 w 851915"/>
              <a:gd name="T87" fmla="*/ 228164 h 443484"/>
              <a:gd name="T88" fmla="*/ 6564 w 851915"/>
              <a:gd name="T89" fmla="*/ 221276 h 443484"/>
              <a:gd name="T90" fmla="*/ 4773 w 851915"/>
              <a:gd name="T91" fmla="*/ 214389 h 443484"/>
              <a:gd name="T92" fmla="*/ 4177 w 851915"/>
              <a:gd name="T93" fmla="*/ 39607 h 443484"/>
              <a:gd name="T94" fmla="*/ 5370 w 851915"/>
              <a:gd name="T95" fmla="*/ 31857 h 443484"/>
              <a:gd name="T96" fmla="*/ 7757 w 851915"/>
              <a:gd name="T97" fmla="*/ 24968 h 4434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1915"/>
              <a:gd name="T148" fmla="*/ 0 h 443484"/>
              <a:gd name="T149" fmla="*/ 851915 w 851915"/>
              <a:gd name="T150" fmla="*/ 443484 h 4434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1915" h="443484">
                <a:moveTo>
                  <a:pt x="22859" y="39624"/>
                </a:moveTo>
                <a:lnTo>
                  <a:pt x="30479" y="28956"/>
                </a:lnTo>
                <a:lnTo>
                  <a:pt x="30479" y="30480"/>
                </a:lnTo>
                <a:lnTo>
                  <a:pt x="41147" y="21336"/>
                </a:lnTo>
                <a:lnTo>
                  <a:pt x="45719" y="18288"/>
                </a:lnTo>
                <a:lnTo>
                  <a:pt x="51815" y="15240"/>
                </a:lnTo>
                <a:lnTo>
                  <a:pt x="57911" y="12192"/>
                </a:lnTo>
                <a:lnTo>
                  <a:pt x="64007" y="10668"/>
                </a:lnTo>
                <a:lnTo>
                  <a:pt x="71627" y="10668"/>
                </a:lnTo>
                <a:lnTo>
                  <a:pt x="77723" y="9144"/>
                </a:lnTo>
                <a:lnTo>
                  <a:pt x="787907" y="9144"/>
                </a:lnTo>
                <a:lnTo>
                  <a:pt x="795527" y="10668"/>
                </a:lnTo>
                <a:lnTo>
                  <a:pt x="801623" y="10668"/>
                </a:lnTo>
                <a:lnTo>
                  <a:pt x="807719" y="12192"/>
                </a:lnTo>
                <a:lnTo>
                  <a:pt x="813815" y="15240"/>
                </a:lnTo>
                <a:lnTo>
                  <a:pt x="819911" y="18288"/>
                </a:lnTo>
                <a:lnTo>
                  <a:pt x="826007" y="21336"/>
                </a:lnTo>
                <a:lnTo>
                  <a:pt x="835855" y="29776"/>
                </a:lnTo>
                <a:lnTo>
                  <a:pt x="836675" y="30480"/>
                </a:lnTo>
                <a:lnTo>
                  <a:pt x="851915" y="33528"/>
                </a:lnTo>
                <a:lnTo>
                  <a:pt x="842771" y="22860"/>
                </a:lnTo>
                <a:lnTo>
                  <a:pt x="835151" y="28956"/>
                </a:lnTo>
                <a:lnTo>
                  <a:pt x="842771" y="22860"/>
                </a:lnTo>
                <a:lnTo>
                  <a:pt x="842771" y="21336"/>
                </a:lnTo>
                <a:lnTo>
                  <a:pt x="832103" y="13716"/>
                </a:lnTo>
                <a:lnTo>
                  <a:pt x="832103" y="12192"/>
                </a:lnTo>
                <a:lnTo>
                  <a:pt x="830579" y="12192"/>
                </a:lnTo>
                <a:lnTo>
                  <a:pt x="824483" y="9144"/>
                </a:lnTo>
                <a:lnTo>
                  <a:pt x="818387" y="6096"/>
                </a:lnTo>
                <a:lnTo>
                  <a:pt x="810767" y="3048"/>
                </a:lnTo>
                <a:lnTo>
                  <a:pt x="803147" y="1524"/>
                </a:lnTo>
                <a:lnTo>
                  <a:pt x="795527" y="0"/>
                </a:lnTo>
                <a:lnTo>
                  <a:pt x="70103" y="0"/>
                </a:lnTo>
                <a:lnTo>
                  <a:pt x="62483" y="1524"/>
                </a:lnTo>
                <a:lnTo>
                  <a:pt x="54863" y="3048"/>
                </a:lnTo>
                <a:lnTo>
                  <a:pt x="47243" y="6096"/>
                </a:lnTo>
                <a:lnTo>
                  <a:pt x="41147" y="9144"/>
                </a:lnTo>
                <a:lnTo>
                  <a:pt x="35051" y="13716"/>
                </a:lnTo>
                <a:lnTo>
                  <a:pt x="22859" y="21336"/>
                </a:lnTo>
                <a:lnTo>
                  <a:pt x="22859" y="22860"/>
                </a:lnTo>
                <a:lnTo>
                  <a:pt x="13715" y="33528"/>
                </a:lnTo>
                <a:lnTo>
                  <a:pt x="9143" y="39624"/>
                </a:lnTo>
                <a:lnTo>
                  <a:pt x="6095" y="47244"/>
                </a:lnTo>
                <a:lnTo>
                  <a:pt x="4571" y="53340"/>
                </a:lnTo>
                <a:lnTo>
                  <a:pt x="1523" y="60960"/>
                </a:lnTo>
                <a:lnTo>
                  <a:pt x="1523" y="68580"/>
                </a:lnTo>
                <a:lnTo>
                  <a:pt x="0" y="76200"/>
                </a:lnTo>
                <a:lnTo>
                  <a:pt x="0" y="365760"/>
                </a:lnTo>
                <a:lnTo>
                  <a:pt x="1523" y="374904"/>
                </a:lnTo>
                <a:lnTo>
                  <a:pt x="1523" y="382524"/>
                </a:lnTo>
                <a:lnTo>
                  <a:pt x="4571" y="388620"/>
                </a:lnTo>
                <a:lnTo>
                  <a:pt x="6095" y="396240"/>
                </a:lnTo>
                <a:lnTo>
                  <a:pt x="10667" y="403860"/>
                </a:lnTo>
                <a:lnTo>
                  <a:pt x="13715" y="409956"/>
                </a:lnTo>
                <a:lnTo>
                  <a:pt x="22859" y="420624"/>
                </a:lnTo>
                <a:lnTo>
                  <a:pt x="35051" y="429768"/>
                </a:lnTo>
                <a:lnTo>
                  <a:pt x="41147" y="434340"/>
                </a:lnTo>
                <a:lnTo>
                  <a:pt x="48767" y="437388"/>
                </a:lnTo>
                <a:lnTo>
                  <a:pt x="54863" y="440436"/>
                </a:lnTo>
                <a:lnTo>
                  <a:pt x="62483" y="441960"/>
                </a:lnTo>
                <a:lnTo>
                  <a:pt x="70103" y="443484"/>
                </a:lnTo>
                <a:lnTo>
                  <a:pt x="797051" y="443484"/>
                </a:lnTo>
                <a:lnTo>
                  <a:pt x="804671" y="441960"/>
                </a:lnTo>
                <a:lnTo>
                  <a:pt x="812291" y="440436"/>
                </a:lnTo>
                <a:lnTo>
                  <a:pt x="818387" y="437388"/>
                </a:lnTo>
                <a:lnTo>
                  <a:pt x="826007" y="434340"/>
                </a:lnTo>
                <a:lnTo>
                  <a:pt x="830579" y="429768"/>
                </a:lnTo>
                <a:lnTo>
                  <a:pt x="832103" y="429768"/>
                </a:lnTo>
                <a:lnTo>
                  <a:pt x="842771" y="420624"/>
                </a:lnTo>
                <a:lnTo>
                  <a:pt x="836675" y="413004"/>
                </a:lnTo>
                <a:lnTo>
                  <a:pt x="844295" y="403860"/>
                </a:lnTo>
                <a:lnTo>
                  <a:pt x="835855" y="413707"/>
                </a:lnTo>
                <a:lnTo>
                  <a:pt x="835151" y="414528"/>
                </a:lnTo>
                <a:lnTo>
                  <a:pt x="826007" y="422148"/>
                </a:lnTo>
                <a:lnTo>
                  <a:pt x="819911" y="425196"/>
                </a:lnTo>
                <a:lnTo>
                  <a:pt x="813815" y="428244"/>
                </a:lnTo>
                <a:lnTo>
                  <a:pt x="807719" y="429768"/>
                </a:lnTo>
                <a:lnTo>
                  <a:pt x="801623" y="431292"/>
                </a:lnTo>
                <a:lnTo>
                  <a:pt x="795527" y="432816"/>
                </a:lnTo>
                <a:lnTo>
                  <a:pt x="70103" y="432816"/>
                </a:lnTo>
                <a:lnTo>
                  <a:pt x="64007" y="431292"/>
                </a:lnTo>
                <a:lnTo>
                  <a:pt x="57911" y="429768"/>
                </a:lnTo>
                <a:lnTo>
                  <a:pt x="51815" y="428244"/>
                </a:lnTo>
                <a:lnTo>
                  <a:pt x="45719" y="425196"/>
                </a:lnTo>
                <a:lnTo>
                  <a:pt x="39623" y="422148"/>
                </a:lnTo>
                <a:lnTo>
                  <a:pt x="30479" y="413004"/>
                </a:lnTo>
                <a:lnTo>
                  <a:pt x="30479" y="414528"/>
                </a:lnTo>
                <a:lnTo>
                  <a:pt x="21335" y="403860"/>
                </a:lnTo>
                <a:lnTo>
                  <a:pt x="18287" y="397764"/>
                </a:lnTo>
                <a:lnTo>
                  <a:pt x="16763" y="391668"/>
                </a:lnTo>
                <a:lnTo>
                  <a:pt x="13715" y="385572"/>
                </a:lnTo>
                <a:lnTo>
                  <a:pt x="12191" y="379476"/>
                </a:lnTo>
                <a:lnTo>
                  <a:pt x="10667" y="373380"/>
                </a:lnTo>
                <a:lnTo>
                  <a:pt x="10667" y="70104"/>
                </a:lnTo>
                <a:lnTo>
                  <a:pt x="12191" y="62484"/>
                </a:lnTo>
                <a:lnTo>
                  <a:pt x="13715" y="56388"/>
                </a:lnTo>
                <a:lnTo>
                  <a:pt x="16763" y="50292"/>
                </a:lnTo>
                <a:lnTo>
                  <a:pt x="19811" y="44196"/>
                </a:lnTo>
                <a:lnTo>
                  <a:pt x="22859" y="39624"/>
                </a:lnTo>
                <a:close/>
              </a:path>
            </a:pathLst>
          </a:custGeom>
          <a:solidFill>
            <a:srgbClr val="FFFFFF"/>
          </a:solidFill>
          <a:ln w="9525">
            <a:noFill/>
            <a:round/>
            <a:headEnd/>
            <a:tailEnd/>
          </a:ln>
        </p:spPr>
        <p:txBody>
          <a:bodyPr lIns="0" tIns="0" rIns="0" bIns="0"/>
          <a:lstStyle/>
          <a:p>
            <a:endParaRPr lang="it-IT"/>
          </a:p>
        </p:txBody>
      </p:sp>
      <p:sp>
        <p:nvSpPr>
          <p:cNvPr id="56404" name="object 100"/>
          <p:cNvSpPr>
            <a:spLocks/>
          </p:cNvSpPr>
          <p:nvPr/>
        </p:nvSpPr>
        <p:spPr bwMode="auto">
          <a:xfrm>
            <a:off x="4730750" y="1706563"/>
            <a:ext cx="7938" cy="6350"/>
          </a:xfrm>
          <a:custGeom>
            <a:avLst/>
            <a:gdLst>
              <a:gd name="T0" fmla="*/ 0 w 9847"/>
              <a:gd name="T1" fmla="*/ 1531 h 8440"/>
              <a:gd name="T2" fmla="*/ 2509 w 9847"/>
              <a:gd name="T3" fmla="*/ 149 h 8440"/>
              <a:gd name="T4" fmla="*/ 2702 w 9847"/>
              <a:gd name="T5" fmla="*/ 0 h 8440"/>
              <a:gd name="T6" fmla="*/ 0 w 9847"/>
              <a:gd name="T7" fmla="*/ 1531 h 8440"/>
              <a:gd name="T8" fmla="*/ 0 60000 65536"/>
              <a:gd name="T9" fmla="*/ 0 60000 65536"/>
              <a:gd name="T10" fmla="*/ 0 60000 65536"/>
              <a:gd name="T11" fmla="*/ 0 60000 65536"/>
              <a:gd name="T12" fmla="*/ 0 w 9847"/>
              <a:gd name="T13" fmla="*/ 0 h 8440"/>
              <a:gd name="T14" fmla="*/ 9847 w 9847"/>
              <a:gd name="T15" fmla="*/ 8440 h 8440"/>
            </a:gdLst>
            <a:ahLst/>
            <a:cxnLst>
              <a:cxn ang="T8">
                <a:pos x="T0" y="T1"/>
              </a:cxn>
              <a:cxn ang="T9">
                <a:pos x="T2" y="T3"/>
              </a:cxn>
              <a:cxn ang="T10">
                <a:pos x="T4" y="T5"/>
              </a:cxn>
              <a:cxn ang="T11">
                <a:pos x="T6" y="T7"/>
              </a:cxn>
            </a:cxnLst>
            <a:rect l="T12" t="T13" r="T14" b="T15"/>
            <a:pathLst>
              <a:path w="9847" h="8440">
                <a:moveTo>
                  <a:pt x="0" y="8440"/>
                </a:moveTo>
                <a:lnTo>
                  <a:pt x="9143" y="820"/>
                </a:lnTo>
                <a:lnTo>
                  <a:pt x="9847" y="0"/>
                </a:lnTo>
                <a:lnTo>
                  <a:pt x="0" y="8440"/>
                </a:lnTo>
                <a:close/>
              </a:path>
            </a:pathLst>
          </a:custGeom>
          <a:solidFill>
            <a:srgbClr val="FFFFFF"/>
          </a:solidFill>
          <a:ln w="9525">
            <a:noFill/>
            <a:round/>
            <a:headEnd/>
            <a:tailEnd/>
          </a:ln>
        </p:spPr>
        <p:txBody>
          <a:bodyPr lIns="0" tIns="0" rIns="0" bIns="0"/>
          <a:lstStyle/>
          <a:p>
            <a:endParaRPr lang="it-IT"/>
          </a:p>
        </p:txBody>
      </p:sp>
      <p:sp>
        <p:nvSpPr>
          <p:cNvPr id="56405" name="object 101"/>
          <p:cNvSpPr>
            <a:spLocks/>
          </p:cNvSpPr>
          <p:nvPr/>
        </p:nvSpPr>
        <p:spPr bwMode="auto">
          <a:xfrm>
            <a:off x="4995863" y="1335088"/>
            <a:ext cx="731837" cy="393700"/>
          </a:xfrm>
          <a:custGeom>
            <a:avLst/>
            <a:gdLst>
              <a:gd name="T0" fmla="*/ 0 w 854963"/>
              <a:gd name="T1" fmla="*/ 39728 h 434340"/>
              <a:gd name="T2" fmla="*/ 0 w 854963"/>
              <a:gd name="T3" fmla="*/ 200331 h 434340"/>
              <a:gd name="T4" fmla="*/ 12 w 854963"/>
              <a:gd name="T5" fmla="*/ 201507 h 434340"/>
              <a:gd name="T6" fmla="*/ 5115 w 854963"/>
              <a:gd name="T7" fmla="*/ 223403 h 434340"/>
              <a:gd name="T8" fmla="*/ 17637 w 854963"/>
              <a:gd name="T9" fmla="*/ 237765 h 434340"/>
              <a:gd name="T10" fmla="*/ 28775 w 854963"/>
              <a:gd name="T11" fmla="*/ 240904 h 434340"/>
              <a:gd name="T12" fmla="*/ 308498 w 854963"/>
              <a:gd name="T13" fmla="*/ 240901 h 434340"/>
              <a:gd name="T14" fmla="*/ 324077 w 854963"/>
              <a:gd name="T15" fmla="*/ 233691 h 434340"/>
              <a:gd name="T16" fmla="*/ 334140 w 854963"/>
              <a:gd name="T17" fmla="*/ 215832 h 434340"/>
              <a:gd name="T18" fmla="*/ 336317 w 854963"/>
              <a:gd name="T19" fmla="*/ 200331 h 434340"/>
              <a:gd name="T20" fmla="*/ 336317 w 854963"/>
              <a:gd name="T21" fmla="*/ 39728 h 434340"/>
              <a:gd name="T22" fmla="*/ 331558 w 854963"/>
              <a:gd name="T23" fmla="*/ 17594 h 434340"/>
              <a:gd name="T24" fmla="*/ 319150 w 854963"/>
              <a:gd name="T25" fmla="*/ 3134 h 434340"/>
              <a:gd name="T26" fmla="*/ 308142 w 854963"/>
              <a:gd name="T27" fmla="*/ 0 h 434340"/>
              <a:gd name="T28" fmla="*/ 28406 w 854963"/>
              <a:gd name="T29" fmla="*/ 5 h 434340"/>
              <a:gd name="T30" fmla="*/ 17214 w 854963"/>
              <a:gd name="T31" fmla="*/ 3256 h 434340"/>
              <a:gd name="T32" fmla="*/ 4766 w 854963"/>
              <a:gd name="T33" fmla="*/ 17645 h 434340"/>
              <a:gd name="T34" fmla="*/ 0 w 854963"/>
              <a:gd name="T35" fmla="*/ 39728 h 4343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4963"/>
              <a:gd name="T55" fmla="*/ 0 h 434340"/>
              <a:gd name="T56" fmla="*/ 854963 w 854963"/>
              <a:gd name="T57" fmla="*/ 434340 h 4343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4963" h="434340">
                <a:moveTo>
                  <a:pt x="0" y="71628"/>
                </a:moveTo>
                <a:lnTo>
                  <a:pt x="0" y="361188"/>
                </a:lnTo>
                <a:lnTo>
                  <a:pt x="30" y="363310"/>
                </a:lnTo>
                <a:lnTo>
                  <a:pt x="13002" y="402787"/>
                </a:lnTo>
                <a:lnTo>
                  <a:pt x="44835" y="428682"/>
                </a:lnTo>
                <a:lnTo>
                  <a:pt x="73151" y="434340"/>
                </a:lnTo>
                <a:lnTo>
                  <a:pt x="784240" y="434334"/>
                </a:lnTo>
                <a:lnTo>
                  <a:pt x="823847" y="421336"/>
                </a:lnTo>
                <a:lnTo>
                  <a:pt x="849426" y="389134"/>
                </a:lnTo>
                <a:lnTo>
                  <a:pt x="854963" y="361188"/>
                </a:lnTo>
                <a:lnTo>
                  <a:pt x="854963" y="71628"/>
                </a:lnTo>
                <a:lnTo>
                  <a:pt x="842863" y="31722"/>
                </a:lnTo>
                <a:lnTo>
                  <a:pt x="811321" y="5652"/>
                </a:lnTo>
                <a:lnTo>
                  <a:pt x="783335" y="0"/>
                </a:lnTo>
                <a:lnTo>
                  <a:pt x="72212" y="5"/>
                </a:lnTo>
                <a:lnTo>
                  <a:pt x="43761" y="5870"/>
                </a:lnTo>
                <a:lnTo>
                  <a:pt x="12118" y="31813"/>
                </a:lnTo>
                <a:lnTo>
                  <a:pt x="0" y="71628"/>
                </a:lnTo>
                <a:close/>
              </a:path>
            </a:pathLst>
          </a:custGeom>
          <a:solidFill>
            <a:srgbClr val="FFFFFF"/>
          </a:solidFill>
          <a:ln w="9525">
            <a:noFill/>
            <a:round/>
            <a:headEnd/>
            <a:tailEnd/>
          </a:ln>
        </p:spPr>
        <p:txBody>
          <a:bodyPr lIns="0" tIns="0" rIns="0" bIns="0"/>
          <a:lstStyle/>
          <a:p>
            <a:endParaRPr lang="it-IT"/>
          </a:p>
        </p:txBody>
      </p:sp>
      <p:sp>
        <p:nvSpPr>
          <p:cNvPr id="56406" name="object 102"/>
          <p:cNvSpPr>
            <a:spLocks/>
          </p:cNvSpPr>
          <p:nvPr/>
        </p:nvSpPr>
        <p:spPr bwMode="auto">
          <a:xfrm>
            <a:off x="4992688" y="1330325"/>
            <a:ext cx="738187" cy="390525"/>
          </a:xfrm>
          <a:custGeom>
            <a:avLst/>
            <a:gdLst>
              <a:gd name="T0" fmla="*/ 327569 w 864107"/>
              <a:gd name="T1" fmla="*/ 22306 h 429768"/>
              <a:gd name="T2" fmla="*/ 329939 w 864107"/>
              <a:gd name="T3" fmla="*/ 28313 h 429768"/>
              <a:gd name="T4" fmla="*/ 331715 w 864107"/>
              <a:gd name="T5" fmla="*/ 36035 h 429768"/>
              <a:gd name="T6" fmla="*/ 332308 w 864107"/>
              <a:gd name="T7" fmla="*/ 205914 h 429768"/>
              <a:gd name="T8" fmla="*/ 331715 w 864107"/>
              <a:gd name="T9" fmla="*/ 213634 h 429768"/>
              <a:gd name="T10" fmla="*/ 329939 w 864107"/>
              <a:gd name="T11" fmla="*/ 220499 h 429768"/>
              <a:gd name="T12" fmla="*/ 327569 w 864107"/>
              <a:gd name="T13" fmla="*/ 227363 h 429768"/>
              <a:gd name="T14" fmla="*/ 326976 w 864107"/>
              <a:gd name="T15" fmla="*/ 236800 h 429768"/>
              <a:gd name="T16" fmla="*/ 331123 w 864107"/>
              <a:gd name="T17" fmla="*/ 229936 h 429768"/>
              <a:gd name="T18" fmla="*/ 333492 w 864107"/>
              <a:gd name="T19" fmla="*/ 223073 h 429768"/>
              <a:gd name="T20" fmla="*/ 335270 w 864107"/>
              <a:gd name="T21" fmla="*/ 214494 h 429768"/>
              <a:gd name="T22" fmla="*/ 335862 w 864107"/>
              <a:gd name="T23" fmla="*/ 38608 h 429768"/>
              <a:gd name="T24" fmla="*/ 334677 w 864107"/>
              <a:gd name="T25" fmla="*/ 30029 h 429768"/>
              <a:gd name="T26" fmla="*/ 332308 w 864107"/>
              <a:gd name="T27" fmla="*/ 22306 h 429768"/>
              <a:gd name="T28" fmla="*/ 327569 w 864107"/>
              <a:gd name="T29" fmla="*/ 12870 h 429768"/>
              <a:gd name="T30" fmla="*/ 326976 w 864107"/>
              <a:gd name="T31" fmla="*/ 12012 h 429768"/>
              <a:gd name="T32" fmla="*/ 320461 w 864107"/>
              <a:gd name="T33" fmla="*/ 5149 h 429768"/>
              <a:gd name="T34" fmla="*/ 315130 w 864107"/>
              <a:gd name="T35" fmla="*/ 1716 h 429768"/>
              <a:gd name="T36" fmla="*/ 309206 w 864107"/>
              <a:gd name="T37" fmla="*/ 0 h 429768"/>
              <a:gd name="T38" fmla="*/ 23693 w 864107"/>
              <a:gd name="T39" fmla="*/ 859 h 429768"/>
              <a:gd name="T40" fmla="*/ 18363 w 864107"/>
              <a:gd name="T41" fmla="*/ 3431 h 429768"/>
              <a:gd name="T42" fmla="*/ 13031 w 864107"/>
              <a:gd name="T43" fmla="*/ 6864 h 429768"/>
              <a:gd name="T44" fmla="*/ 8884 w 864107"/>
              <a:gd name="T45" fmla="*/ 12012 h 429768"/>
              <a:gd name="T46" fmla="*/ 11847 w 864107"/>
              <a:gd name="T47" fmla="*/ 16301 h 429768"/>
              <a:gd name="T48" fmla="*/ 4739 w 864107"/>
              <a:gd name="T49" fmla="*/ 18875 h 429768"/>
              <a:gd name="T50" fmla="*/ 2369 w 864107"/>
              <a:gd name="T51" fmla="*/ 26597 h 429768"/>
              <a:gd name="T52" fmla="*/ 592 w 864107"/>
              <a:gd name="T53" fmla="*/ 34319 h 429768"/>
              <a:gd name="T54" fmla="*/ 0 w 864107"/>
              <a:gd name="T55" fmla="*/ 211062 h 429768"/>
              <a:gd name="T56" fmla="*/ 1184 w 864107"/>
              <a:gd name="T57" fmla="*/ 218784 h 429768"/>
              <a:gd name="T58" fmla="*/ 3554 w 864107"/>
              <a:gd name="T59" fmla="*/ 227363 h 429768"/>
              <a:gd name="T60" fmla="*/ 11254 w 864107"/>
              <a:gd name="T61" fmla="*/ 232511 h 429768"/>
              <a:gd name="T62" fmla="*/ 8884 w 864107"/>
              <a:gd name="T63" fmla="*/ 236800 h 429768"/>
              <a:gd name="T64" fmla="*/ 21916 w 864107"/>
              <a:gd name="T65" fmla="*/ 241948 h 429768"/>
              <a:gd name="T66" fmla="*/ 17771 w 864107"/>
              <a:gd name="T67" fmla="*/ 239375 h 429768"/>
              <a:gd name="T68" fmla="*/ 11573 w 864107"/>
              <a:gd name="T69" fmla="*/ 232907 h 429768"/>
              <a:gd name="T70" fmla="*/ 7108 w 864107"/>
              <a:gd name="T71" fmla="*/ 223931 h 429768"/>
              <a:gd name="T72" fmla="*/ 4739 w 864107"/>
              <a:gd name="T73" fmla="*/ 217067 h 429768"/>
              <a:gd name="T74" fmla="*/ 4147 w 864107"/>
              <a:gd name="T75" fmla="*/ 35176 h 429768"/>
              <a:gd name="T76" fmla="*/ 5923 w 864107"/>
              <a:gd name="T77" fmla="*/ 28313 h 429768"/>
              <a:gd name="T78" fmla="*/ 8292 w 864107"/>
              <a:gd name="T79" fmla="*/ 22306 h 429768"/>
              <a:gd name="T80" fmla="*/ 15400 w 864107"/>
              <a:gd name="T81" fmla="*/ 12012 h 429768"/>
              <a:gd name="T82" fmla="*/ 20140 w 864107"/>
              <a:gd name="T83" fmla="*/ 8580 h 429768"/>
              <a:gd name="T84" fmla="*/ 24878 w 864107"/>
              <a:gd name="T85" fmla="*/ 6006 h 429768"/>
              <a:gd name="T86" fmla="*/ 30209 w 864107"/>
              <a:gd name="T87" fmla="*/ 5149 h 429768"/>
              <a:gd name="T88" fmla="*/ 308614 w 864107"/>
              <a:gd name="T89" fmla="*/ 6006 h 429768"/>
              <a:gd name="T90" fmla="*/ 313945 w 864107"/>
              <a:gd name="T91" fmla="*/ 6864 h 429768"/>
              <a:gd name="T92" fmla="*/ 318683 w 864107"/>
              <a:gd name="T93" fmla="*/ 10295 h 429768"/>
              <a:gd name="T94" fmla="*/ 324607 w 864107"/>
              <a:gd name="T95" fmla="*/ 17160 h 4297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4107"/>
              <a:gd name="T145" fmla="*/ 0 h 429768"/>
              <a:gd name="T146" fmla="*/ 864107 w 864107"/>
              <a:gd name="T147" fmla="*/ 429768 h 4297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4107" h="429768">
                <a:moveTo>
                  <a:pt x="835151" y="28956"/>
                </a:moveTo>
                <a:lnTo>
                  <a:pt x="842771" y="39624"/>
                </a:lnTo>
                <a:lnTo>
                  <a:pt x="845819" y="45720"/>
                </a:lnTo>
                <a:lnTo>
                  <a:pt x="848867" y="50292"/>
                </a:lnTo>
                <a:lnTo>
                  <a:pt x="851915" y="57912"/>
                </a:lnTo>
                <a:lnTo>
                  <a:pt x="853439" y="64008"/>
                </a:lnTo>
                <a:lnTo>
                  <a:pt x="854963" y="70104"/>
                </a:lnTo>
                <a:lnTo>
                  <a:pt x="854963" y="365760"/>
                </a:lnTo>
                <a:lnTo>
                  <a:pt x="853439" y="373380"/>
                </a:lnTo>
                <a:lnTo>
                  <a:pt x="853439" y="379476"/>
                </a:lnTo>
                <a:lnTo>
                  <a:pt x="851915" y="385572"/>
                </a:lnTo>
                <a:lnTo>
                  <a:pt x="848867" y="391668"/>
                </a:lnTo>
                <a:lnTo>
                  <a:pt x="845819" y="397764"/>
                </a:lnTo>
                <a:lnTo>
                  <a:pt x="842771" y="403860"/>
                </a:lnTo>
                <a:lnTo>
                  <a:pt x="835151" y="414528"/>
                </a:lnTo>
                <a:lnTo>
                  <a:pt x="841247" y="420624"/>
                </a:lnTo>
                <a:lnTo>
                  <a:pt x="842771" y="420624"/>
                </a:lnTo>
                <a:lnTo>
                  <a:pt x="851915" y="408432"/>
                </a:lnTo>
                <a:lnTo>
                  <a:pt x="854963" y="402336"/>
                </a:lnTo>
                <a:lnTo>
                  <a:pt x="858011" y="396240"/>
                </a:lnTo>
                <a:lnTo>
                  <a:pt x="861059" y="388620"/>
                </a:lnTo>
                <a:lnTo>
                  <a:pt x="862583" y="381000"/>
                </a:lnTo>
                <a:lnTo>
                  <a:pt x="864107" y="373380"/>
                </a:lnTo>
                <a:lnTo>
                  <a:pt x="864107" y="68580"/>
                </a:lnTo>
                <a:lnTo>
                  <a:pt x="862583" y="60960"/>
                </a:lnTo>
                <a:lnTo>
                  <a:pt x="861059" y="53340"/>
                </a:lnTo>
                <a:lnTo>
                  <a:pt x="858011" y="47244"/>
                </a:lnTo>
                <a:lnTo>
                  <a:pt x="854963" y="39624"/>
                </a:lnTo>
                <a:lnTo>
                  <a:pt x="851915" y="33528"/>
                </a:lnTo>
                <a:lnTo>
                  <a:pt x="842771" y="22860"/>
                </a:lnTo>
                <a:lnTo>
                  <a:pt x="842771" y="21336"/>
                </a:lnTo>
                <a:lnTo>
                  <a:pt x="841247" y="21336"/>
                </a:lnTo>
                <a:lnTo>
                  <a:pt x="830579" y="12192"/>
                </a:lnTo>
                <a:lnTo>
                  <a:pt x="824483" y="9144"/>
                </a:lnTo>
                <a:lnTo>
                  <a:pt x="816863" y="6096"/>
                </a:lnTo>
                <a:lnTo>
                  <a:pt x="810767" y="3048"/>
                </a:lnTo>
                <a:lnTo>
                  <a:pt x="803147" y="1524"/>
                </a:lnTo>
                <a:lnTo>
                  <a:pt x="795527" y="0"/>
                </a:lnTo>
                <a:lnTo>
                  <a:pt x="68579" y="0"/>
                </a:lnTo>
                <a:lnTo>
                  <a:pt x="60959" y="1524"/>
                </a:lnTo>
                <a:lnTo>
                  <a:pt x="53339" y="3048"/>
                </a:lnTo>
                <a:lnTo>
                  <a:pt x="47243" y="6096"/>
                </a:lnTo>
                <a:lnTo>
                  <a:pt x="39623" y="9144"/>
                </a:lnTo>
                <a:lnTo>
                  <a:pt x="33527" y="12192"/>
                </a:lnTo>
                <a:lnTo>
                  <a:pt x="33527" y="13716"/>
                </a:lnTo>
                <a:lnTo>
                  <a:pt x="22859" y="21336"/>
                </a:lnTo>
                <a:lnTo>
                  <a:pt x="22859" y="22860"/>
                </a:lnTo>
                <a:lnTo>
                  <a:pt x="30479" y="28956"/>
                </a:lnTo>
                <a:lnTo>
                  <a:pt x="28955" y="30480"/>
                </a:lnTo>
                <a:lnTo>
                  <a:pt x="12191" y="33528"/>
                </a:lnTo>
                <a:lnTo>
                  <a:pt x="9143" y="39624"/>
                </a:lnTo>
                <a:lnTo>
                  <a:pt x="6095" y="47244"/>
                </a:lnTo>
                <a:lnTo>
                  <a:pt x="3047" y="53340"/>
                </a:lnTo>
                <a:lnTo>
                  <a:pt x="1523" y="60960"/>
                </a:lnTo>
                <a:lnTo>
                  <a:pt x="0" y="68580"/>
                </a:lnTo>
                <a:lnTo>
                  <a:pt x="0" y="374904"/>
                </a:lnTo>
                <a:lnTo>
                  <a:pt x="1523" y="382524"/>
                </a:lnTo>
                <a:lnTo>
                  <a:pt x="3047" y="388620"/>
                </a:lnTo>
                <a:lnTo>
                  <a:pt x="6095" y="396240"/>
                </a:lnTo>
                <a:lnTo>
                  <a:pt x="9143" y="403860"/>
                </a:lnTo>
                <a:lnTo>
                  <a:pt x="13715" y="409956"/>
                </a:lnTo>
                <a:lnTo>
                  <a:pt x="28955" y="413004"/>
                </a:lnTo>
                <a:lnTo>
                  <a:pt x="30479" y="414528"/>
                </a:lnTo>
                <a:lnTo>
                  <a:pt x="22859" y="420624"/>
                </a:lnTo>
                <a:lnTo>
                  <a:pt x="33527" y="429768"/>
                </a:lnTo>
                <a:lnTo>
                  <a:pt x="56387" y="429768"/>
                </a:lnTo>
                <a:lnTo>
                  <a:pt x="50291" y="428244"/>
                </a:lnTo>
                <a:lnTo>
                  <a:pt x="45719" y="425196"/>
                </a:lnTo>
                <a:lnTo>
                  <a:pt x="39623" y="422148"/>
                </a:lnTo>
                <a:lnTo>
                  <a:pt x="29776" y="413707"/>
                </a:lnTo>
                <a:lnTo>
                  <a:pt x="21335" y="403860"/>
                </a:lnTo>
                <a:lnTo>
                  <a:pt x="18287" y="397764"/>
                </a:lnTo>
                <a:lnTo>
                  <a:pt x="15239" y="391668"/>
                </a:lnTo>
                <a:lnTo>
                  <a:pt x="12191" y="385572"/>
                </a:lnTo>
                <a:lnTo>
                  <a:pt x="10667" y="379476"/>
                </a:lnTo>
                <a:lnTo>
                  <a:pt x="10667" y="62484"/>
                </a:lnTo>
                <a:lnTo>
                  <a:pt x="13715" y="56388"/>
                </a:lnTo>
                <a:lnTo>
                  <a:pt x="15239" y="50292"/>
                </a:lnTo>
                <a:lnTo>
                  <a:pt x="18287" y="44196"/>
                </a:lnTo>
                <a:lnTo>
                  <a:pt x="21335" y="39624"/>
                </a:lnTo>
                <a:lnTo>
                  <a:pt x="29776" y="29776"/>
                </a:lnTo>
                <a:lnTo>
                  <a:pt x="39623" y="21336"/>
                </a:lnTo>
                <a:lnTo>
                  <a:pt x="45719" y="18288"/>
                </a:lnTo>
                <a:lnTo>
                  <a:pt x="51815" y="15240"/>
                </a:lnTo>
                <a:lnTo>
                  <a:pt x="57911" y="12192"/>
                </a:lnTo>
                <a:lnTo>
                  <a:pt x="64007" y="10668"/>
                </a:lnTo>
                <a:lnTo>
                  <a:pt x="70103" y="10668"/>
                </a:lnTo>
                <a:lnTo>
                  <a:pt x="77723" y="9144"/>
                </a:lnTo>
                <a:lnTo>
                  <a:pt x="787907" y="9144"/>
                </a:lnTo>
                <a:lnTo>
                  <a:pt x="794003" y="10668"/>
                </a:lnTo>
                <a:lnTo>
                  <a:pt x="801623" y="10668"/>
                </a:lnTo>
                <a:lnTo>
                  <a:pt x="807719" y="12192"/>
                </a:lnTo>
                <a:lnTo>
                  <a:pt x="813815" y="15240"/>
                </a:lnTo>
                <a:lnTo>
                  <a:pt x="819911" y="18288"/>
                </a:lnTo>
                <a:lnTo>
                  <a:pt x="824483" y="21336"/>
                </a:lnTo>
                <a:lnTo>
                  <a:pt x="835151" y="30480"/>
                </a:lnTo>
                <a:lnTo>
                  <a:pt x="835151" y="28956"/>
                </a:lnTo>
                <a:close/>
              </a:path>
            </a:pathLst>
          </a:custGeom>
          <a:solidFill>
            <a:srgbClr val="FFFFFF"/>
          </a:solidFill>
          <a:ln w="9525">
            <a:noFill/>
            <a:round/>
            <a:headEnd/>
            <a:tailEnd/>
          </a:ln>
        </p:spPr>
        <p:txBody>
          <a:bodyPr lIns="0" tIns="0" rIns="0" bIns="0"/>
          <a:lstStyle/>
          <a:p>
            <a:endParaRPr lang="it-IT"/>
          </a:p>
        </p:txBody>
      </p:sp>
      <p:sp>
        <p:nvSpPr>
          <p:cNvPr id="56407" name="object 103"/>
          <p:cNvSpPr>
            <a:spLocks/>
          </p:cNvSpPr>
          <p:nvPr/>
        </p:nvSpPr>
        <p:spPr bwMode="auto">
          <a:xfrm>
            <a:off x="5021263" y="1704975"/>
            <a:ext cx="690562" cy="28575"/>
          </a:xfrm>
          <a:custGeom>
            <a:avLst/>
            <a:gdLst>
              <a:gd name="T0" fmla="*/ 311272 w 807719"/>
              <a:gd name="T1" fmla="*/ 11382 h 30480"/>
              <a:gd name="T2" fmla="*/ 315438 w 807719"/>
              <a:gd name="T3" fmla="*/ 5174 h 30480"/>
              <a:gd name="T4" fmla="*/ 313057 w 807719"/>
              <a:gd name="T5" fmla="*/ 1035 h 30480"/>
              <a:gd name="T6" fmla="*/ 313057 w 807719"/>
              <a:gd name="T7" fmla="*/ 0 h 30480"/>
              <a:gd name="T8" fmla="*/ 308891 w 807719"/>
              <a:gd name="T9" fmla="*/ 6209 h 30480"/>
              <a:gd name="T10" fmla="*/ 307107 w 807719"/>
              <a:gd name="T11" fmla="*/ 8277 h 30480"/>
              <a:gd name="T12" fmla="*/ 304725 w 807719"/>
              <a:gd name="T13" fmla="*/ 10347 h 30480"/>
              <a:gd name="T14" fmla="*/ 302345 w 807719"/>
              <a:gd name="T15" fmla="*/ 11382 h 30480"/>
              <a:gd name="T16" fmla="*/ 299369 w 807719"/>
              <a:gd name="T17" fmla="*/ 12415 h 30480"/>
              <a:gd name="T18" fmla="*/ 296989 w 807719"/>
              <a:gd name="T19" fmla="*/ 13451 h 30480"/>
              <a:gd name="T20" fmla="*/ 14284 w 807719"/>
              <a:gd name="T21" fmla="*/ 13451 h 30480"/>
              <a:gd name="T22" fmla="*/ 11903 w 807719"/>
              <a:gd name="T23" fmla="*/ 12415 h 30480"/>
              <a:gd name="T24" fmla="*/ 8927 w 807719"/>
              <a:gd name="T25" fmla="*/ 11382 h 30480"/>
              <a:gd name="T26" fmla="*/ 0 w 807719"/>
              <a:gd name="T27" fmla="*/ 11382 h 30480"/>
              <a:gd name="T28" fmla="*/ 2975 w 807719"/>
              <a:gd name="T29" fmla="*/ 14486 h 30480"/>
              <a:gd name="T30" fmla="*/ 5356 w 807719"/>
              <a:gd name="T31" fmla="*/ 16555 h 30480"/>
              <a:gd name="T32" fmla="*/ 8332 w 807719"/>
              <a:gd name="T33" fmla="*/ 18625 h 30480"/>
              <a:gd name="T34" fmla="*/ 11308 w 807719"/>
              <a:gd name="T35" fmla="*/ 19658 h 30480"/>
              <a:gd name="T36" fmla="*/ 14284 w 807719"/>
              <a:gd name="T37" fmla="*/ 20693 h 30480"/>
              <a:gd name="T38" fmla="*/ 297584 w 807719"/>
              <a:gd name="T39" fmla="*/ 20693 h 30480"/>
              <a:gd name="T40" fmla="*/ 300559 w 807719"/>
              <a:gd name="T41" fmla="*/ 19658 h 30480"/>
              <a:gd name="T42" fmla="*/ 303535 w 807719"/>
              <a:gd name="T43" fmla="*/ 18625 h 30480"/>
              <a:gd name="T44" fmla="*/ 306511 w 807719"/>
              <a:gd name="T45" fmla="*/ 16555 h 30480"/>
              <a:gd name="T46" fmla="*/ 308891 w 807719"/>
              <a:gd name="T47" fmla="*/ 14486 h 30480"/>
              <a:gd name="T48" fmla="*/ 311272 w 807719"/>
              <a:gd name="T49" fmla="*/ 11382 h 304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7719"/>
              <a:gd name="T76" fmla="*/ 0 h 30480"/>
              <a:gd name="T77" fmla="*/ 807719 w 807719"/>
              <a:gd name="T78" fmla="*/ 30480 h 304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7719" h="30480">
                <a:moveTo>
                  <a:pt x="797051" y="16764"/>
                </a:moveTo>
                <a:lnTo>
                  <a:pt x="807719" y="7620"/>
                </a:lnTo>
                <a:lnTo>
                  <a:pt x="801623" y="1524"/>
                </a:lnTo>
                <a:lnTo>
                  <a:pt x="801623" y="0"/>
                </a:lnTo>
                <a:lnTo>
                  <a:pt x="790955" y="9144"/>
                </a:lnTo>
                <a:lnTo>
                  <a:pt x="786383" y="12192"/>
                </a:lnTo>
                <a:lnTo>
                  <a:pt x="780287" y="15240"/>
                </a:lnTo>
                <a:lnTo>
                  <a:pt x="774191" y="16764"/>
                </a:lnTo>
                <a:lnTo>
                  <a:pt x="766571" y="18288"/>
                </a:lnTo>
                <a:lnTo>
                  <a:pt x="760475" y="19812"/>
                </a:lnTo>
                <a:lnTo>
                  <a:pt x="36575" y="19812"/>
                </a:lnTo>
                <a:lnTo>
                  <a:pt x="30479" y="18288"/>
                </a:lnTo>
                <a:lnTo>
                  <a:pt x="22859" y="16764"/>
                </a:lnTo>
                <a:lnTo>
                  <a:pt x="0" y="16764"/>
                </a:lnTo>
                <a:lnTo>
                  <a:pt x="7619" y="21336"/>
                </a:lnTo>
                <a:lnTo>
                  <a:pt x="13715" y="24384"/>
                </a:lnTo>
                <a:lnTo>
                  <a:pt x="21335" y="27432"/>
                </a:lnTo>
                <a:lnTo>
                  <a:pt x="28955" y="28956"/>
                </a:lnTo>
                <a:lnTo>
                  <a:pt x="36575" y="30480"/>
                </a:lnTo>
                <a:lnTo>
                  <a:pt x="761999" y="30480"/>
                </a:lnTo>
                <a:lnTo>
                  <a:pt x="769619" y="28956"/>
                </a:lnTo>
                <a:lnTo>
                  <a:pt x="777239" y="27432"/>
                </a:lnTo>
                <a:lnTo>
                  <a:pt x="784859" y="24384"/>
                </a:lnTo>
                <a:lnTo>
                  <a:pt x="790955" y="21336"/>
                </a:lnTo>
                <a:lnTo>
                  <a:pt x="797051" y="16764"/>
                </a:lnTo>
                <a:close/>
              </a:path>
            </a:pathLst>
          </a:custGeom>
          <a:solidFill>
            <a:srgbClr val="FFFFFF"/>
          </a:solidFill>
          <a:ln w="9525">
            <a:noFill/>
            <a:round/>
            <a:headEnd/>
            <a:tailEnd/>
          </a:ln>
        </p:spPr>
        <p:txBody>
          <a:bodyPr lIns="0" tIns="0" rIns="0" bIns="0"/>
          <a:lstStyle/>
          <a:p>
            <a:endParaRPr lang="it-IT"/>
          </a:p>
        </p:txBody>
      </p:sp>
      <p:sp>
        <p:nvSpPr>
          <p:cNvPr id="56408" name="object 104"/>
          <p:cNvSpPr>
            <a:spLocks/>
          </p:cNvSpPr>
          <p:nvPr/>
        </p:nvSpPr>
        <p:spPr bwMode="auto">
          <a:xfrm>
            <a:off x="5003800" y="1703388"/>
            <a:ext cx="14288" cy="9525"/>
          </a:xfrm>
          <a:custGeom>
            <a:avLst/>
            <a:gdLst>
              <a:gd name="T0" fmla="*/ 2921 w 16763"/>
              <a:gd name="T1" fmla="*/ 5404 h 10668"/>
              <a:gd name="T2" fmla="*/ 3506 w 16763"/>
              <a:gd name="T3" fmla="*/ 5404 h 10668"/>
              <a:gd name="T4" fmla="*/ 6428 w 16763"/>
              <a:gd name="T5" fmla="*/ 2316 h 10668"/>
              <a:gd name="T6" fmla="*/ 5843 w 16763"/>
              <a:gd name="T7" fmla="*/ 1544 h 10668"/>
              <a:gd name="T8" fmla="*/ 0 w 16763"/>
              <a:gd name="T9" fmla="*/ 0 h 10668"/>
              <a:gd name="T10" fmla="*/ 2921 w 16763"/>
              <a:gd name="T11" fmla="*/ 5404 h 10668"/>
              <a:gd name="T12" fmla="*/ 0 60000 65536"/>
              <a:gd name="T13" fmla="*/ 0 60000 65536"/>
              <a:gd name="T14" fmla="*/ 0 60000 65536"/>
              <a:gd name="T15" fmla="*/ 0 60000 65536"/>
              <a:gd name="T16" fmla="*/ 0 60000 65536"/>
              <a:gd name="T17" fmla="*/ 0 60000 65536"/>
              <a:gd name="T18" fmla="*/ 0 w 16763"/>
              <a:gd name="T19" fmla="*/ 0 h 10668"/>
              <a:gd name="T20" fmla="*/ 16763 w 16763"/>
              <a:gd name="T21" fmla="*/ 10668 h 10668"/>
            </a:gdLst>
            <a:ahLst/>
            <a:cxnLst>
              <a:cxn ang="T12">
                <a:pos x="T0" y="T1"/>
              </a:cxn>
              <a:cxn ang="T13">
                <a:pos x="T2" y="T3"/>
              </a:cxn>
              <a:cxn ang="T14">
                <a:pos x="T4" y="T5"/>
              </a:cxn>
              <a:cxn ang="T15">
                <a:pos x="T6" y="T7"/>
              </a:cxn>
              <a:cxn ang="T16">
                <a:pos x="T8" y="T9"/>
              </a:cxn>
              <a:cxn ang="T17">
                <a:pos x="T10" y="T11"/>
              </a:cxn>
            </a:cxnLst>
            <a:rect l="T18" t="T19" r="T20" b="T21"/>
            <a:pathLst>
              <a:path w="16763" h="10668">
                <a:moveTo>
                  <a:pt x="7619" y="10668"/>
                </a:moveTo>
                <a:lnTo>
                  <a:pt x="9143" y="10668"/>
                </a:lnTo>
                <a:lnTo>
                  <a:pt x="16763" y="4572"/>
                </a:lnTo>
                <a:lnTo>
                  <a:pt x="15239" y="3048"/>
                </a:lnTo>
                <a:lnTo>
                  <a:pt x="0" y="0"/>
                </a:lnTo>
                <a:lnTo>
                  <a:pt x="7619" y="10668"/>
                </a:lnTo>
                <a:close/>
              </a:path>
            </a:pathLst>
          </a:custGeom>
          <a:solidFill>
            <a:srgbClr val="FFFFFF"/>
          </a:solidFill>
          <a:ln w="9525">
            <a:noFill/>
            <a:round/>
            <a:headEnd/>
            <a:tailEnd/>
          </a:ln>
        </p:spPr>
        <p:txBody>
          <a:bodyPr lIns="0" tIns="0" rIns="0" bIns="0"/>
          <a:lstStyle/>
          <a:p>
            <a:endParaRPr lang="it-IT"/>
          </a:p>
        </p:txBody>
      </p:sp>
      <p:sp>
        <p:nvSpPr>
          <p:cNvPr id="56409" name="object 105"/>
          <p:cNvSpPr>
            <a:spLocks/>
          </p:cNvSpPr>
          <p:nvPr/>
        </p:nvSpPr>
        <p:spPr bwMode="auto">
          <a:xfrm>
            <a:off x="5002213" y="1350963"/>
            <a:ext cx="15875" cy="9525"/>
          </a:xfrm>
          <a:custGeom>
            <a:avLst/>
            <a:gdLst>
              <a:gd name="T0" fmla="*/ 0 w 18287"/>
              <a:gd name="T1" fmla="*/ 5404 h 10668"/>
              <a:gd name="T2" fmla="*/ 7174 w 18287"/>
              <a:gd name="T3" fmla="*/ 3861 h 10668"/>
              <a:gd name="T4" fmla="*/ 7826 w 18287"/>
              <a:gd name="T5" fmla="*/ 3088 h 10668"/>
              <a:gd name="T6" fmla="*/ 4565 w 18287"/>
              <a:gd name="T7" fmla="*/ 0 h 10668"/>
              <a:gd name="T8" fmla="*/ 3913 w 18287"/>
              <a:gd name="T9" fmla="*/ 0 h 10668"/>
              <a:gd name="T10" fmla="*/ 0 w 18287"/>
              <a:gd name="T11" fmla="*/ 5404 h 10668"/>
              <a:gd name="T12" fmla="*/ 0 60000 65536"/>
              <a:gd name="T13" fmla="*/ 0 60000 65536"/>
              <a:gd name="T14" fmla="*/ 0 60000 65536"/>
              <a:gd name="T15" fmla="*/ 0 60000 65536"/>
              <a:gd name="T16" fmla="*/ 0 60000 65536"/>
              <a:gd name="T17" fmla="*/ 0 60000 65536"/>
              <a:gd name="T18" fmla="*/ 0 w 18287"/>
              <a:gd name="T19" fmla="*/ 0 h 10668"/>
              <a:gd name="T20" fmla="*/ 18287 w 18287"/>
              <a:gd name="T21" fmla="*/ 10668 h 10668"/>
            </a:gdLst>
            <a:ahLst/>
            <a:cxnLst>
              <a:cxn ang="T12">
                <a:pos x="T0" y="T1"/>
              </a:cxn>
              <a:cxn ang="T13">
                <a:pos x="T2" y="T3"/>
              </a:cxn>
              <a:cxn ang="T14">
                <a:pos x="T4" y="T5"/>
              </a:cxn>
              <a:cxn ang="T15">
                <a:pos x="T6" y="T7"/>
              </a:cxn>
              <a:cxn ang="T16">
                <a:pos x="T8" y="T9"/>
              </a:cxn>
              <a:cxn ang="T17">
                <a:pos x="T10" y="T11"/>
              </a:cxn>
            </a:cxnLst>
            <a:rect l="T18" t="T19" r="T20" b="T21"/>
            <a:pathLst>
              <a:path w="18287" h="10668">
                <a:moveTo>
                  <a:pt x="0" y="10668"/>
                </a:moveTo>
                <a:lnTo>
                  <a:pt x="16763" y="7620"/>
                </a:lnTo>
                <a:lnTo>
                  <a:pt x="18287" y="6096"/>
                </a:lnTo>
                <a:lnTo>
                  <a:pt x="10667" y="0"/>
                </a:lnTo>
                <a:lnTo>
                  <a:pt x="9143" y="0"/>
                </a:lnTo>
                <a:lnTo>
                  <a:pt x="0" y="10668"/>
                </a:lnTo>
                <a:close/>
              </a:path>
            </a:pathLst>
          </a:custGeom>
          <a:solidFill>
            <a:srgbClr val="FFFFFF"/>
          </a:solidFill>
          <a:ln w="9525">
            <a:noFill/>
            <a:round/>
            <a:headEnd/>
            <a:tailEnd/>
          </a:ln>
        </p:spPr>
        <p:txBody>
          <a:bodyPr lIns="0" tIns="0" rIns="0" bIns="0"/>
          <a:lstStyle/>
          <a:p>
            <a:endParaRPr lang="it-IT"/>
          </a:p>
        </p:txBody>
      </p:sp>
      <p:sp>
        <p:nvSpPr>
          <p:cNvPr id="56410" name="object 106"/>
          <p:cNvSpPr>
            <a:spLocks/>
          </p:cNvSpPr>
          <p:nvPr/>
        </p:nvSpPr>
        <p:spPr bwMode="auto">
          <a:xfrm>
            <a:off x="5964238" y="1335088"/>
            <a:ext cx="731837" cy="393700"/>
          </a:xfrm>
          <a:custGeom>
            <a:avLst/>
            <a:gdLst>
              <a:gd name="T0" fmla="*/ 0 w 854963"/>
              <a:gd name="T1" fmla="*/ 39728 h 434340"/>
              <a:gd name="T2" fmla="*/ 3 w 854963"/>
              <a:gd name="T3" fmla="*/ 200832 h 434340"/>
              <a:gd name="T4" fmla="*/ 4922 w 854963"/>
              <a:gd name="T5" fmla="*/ 223072 h 434340"/>
              <a:gd name="T6" fmla="*/ 17275 w 854963"/>
              <a:gd name="T7" fmla="*/ 237701 h 434340"/>
              <a:gd name="T8" fmla="*/ 28176 w 854963"/>
              <a:gd name="T9" fmla="*/ 240904 h 434340"/>
              <a:gd name="T10" fmla="*/ 307542 w 854963"/>
              <a:gd name="T11" fmla="*/ 240904 h 434340"/>
              <a:gd name="T12" fmla="*/ 319163 w 854963"/>
              <a:gd name="T13" fmla="*/ 237310 h 434340"/>
              <a:gd name="T14" fmla="*/ 331490 w 854963"/>
              <a:gd name="T15" fmla="*/ 222477 h 434340"/>
              <a:gd name="T16" fmla="*/ 336317 w 854963"/>
              <a:gd name="T17" fmla="*/ 200331 h 434340"/>
              <a:gd name="T18" fmla="*/ 336316 w 854963"/>
              <a:gd name="T19" fmla="*/ 39227 h 434340"/>
              <a:gd name="T20" fmla="*/ 331204 w 854963"/>
              <a:gd name="T21" fmla="*/ 17259 h 434340"/>
              <a:gd name="T22" fmla="*/ 318535 w 854963"/>
              <a:gd name="T23" fmla="*/ 3070 h 434340"/>
              <a:gd name="T24" fmla="*/ 307542 w 854963"/>
              <a:gd name="T25" fmla="*/ 0 h 434340"/>
              <a:gd name="T26" fmla="*/ 28176 w 854963"/>
              <a:gd name="T27" fmla="*/ 0 h 434340"/>
              <a:gd name="T28" fmla="*/ 12479 w 854963"/>
              <a:gd name="T29" fmla="*/ 6712 h 434340"/>
              <a:gd name="T30" fmla="*/ 2223 w 854963"/>
              <a:gd name="T31" fmla="*/ 24206 h 434340"/>
              <a:gd name="T32" fmla="*/ 0 w 854963"/>
              <a:gd name="T33" fmla="*/ 39728 h 4343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4963"/>
              <a:gd name="T52" fmla="*/ 0 h 434340"/>
              <a:gd name="T53" fmla="*/ 854963 w 854963"/>
              <a:gd name="T54" fmla="*/ 434340 h 4343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4963" h="434340">
                <a:moveTo>
                  <a:pt x="0" y="71628"/>
                </a:moveTo>
                <a:lnTo>
                  <a:pt x="5" y="362093"/>
                </a:lnTo>
                <a:lnTo>
                  <a:pt x="12511" y="402191"/>
                </a:lnTo>
                <a:lnTo>
                  <a:pt x="43915" y="428567"/>
                </a:lnTo>
                <a:lnTo>
                  <a:pt x="71627" y="434340"/>
                </a:lnTo>
                <a:lnTo>
                  <a:pt x="781811" y="434340"/>
                </a:lnTo>
                <a:lnTo>
                  <a:pt x="811355" y="427861"/>
                </a:lnTo>
                <a:lnTo>
                  <a:pt x="842691" y="401116"/>
                </a:lnTo>
                <a:lnTo>
                  <a:pt x="854963" y="361188"/>
                </a:lnTo>
                <a:lnTo>
                  <a:pt x="854958" y="70723"/>
                </a:lnTo>
                <a:lnTo>
                  <a:pt x="841960" y="31116"/>
                </a:lnTo>
                <a:lnTo>
                  <a:pt x="809758" y="5537"/>
                </a:lnTo>
                <a:lnTo>
                  <a:pt x="781811" y="0"/>
                </a:lnTo>
                <a:lnTo>
                  <a:pt x="71627" y="0"/>
                </a:lnTo>
                <a:lnTo>
                  <a:pt x="31722" y="12100"/>
                </a:lnTo>
                <a:lnTo>
                  <a:pt x="5652" y="43642"/>
                </a:lnTo>
                <a:lnTo>
                  <a:pt x="0" y="71628"/>
                </a:lnTo>
                <a:close/>
              </a:path>
            </a:pathLst>
          </a:custGeom>
          <a:solidFill>
            <a:srgbClr val="FFFFFF"/>
          </a:solidFill>
          <a:ln w="9525">
            <a:noFill/>
            <a:round/>
            <a:headEnd/>
            <a:tailEnd/>
          </a:ln>
        </p:spPr>
        <p:txBody>
          <a:bodyPr lIns="0" tIns="0" rIns="0" bIns="0"/>
          <a:lstStyle/>
          <a:p>
            <a:endParaRPr lang="it-IT"/>
          </a:p>
        </p:txBody>
      </p:sp>
      <p:sp>
        <p:nvSpPr>
          <p:cNvPr id="56411" name="object 107"/>
          <p:cNvSpPr>
            <a:spLocks/>
          </p:cNvSpPr>
          <p:nvPr/>
        </p:nvSpPr>
        <p:spPr bwMode="auto">
          <a:xfrm>
            <a:off x="6665913" y="1706563"/>
            <a:ext cx="7937" cy="6350"/>
          </a:xfrm>
          <a:custGeom>
            <a:avLst/>
            <a:gdLst>
              <a:gd name="T0" fmla="*/ 0 w 9847"/>
              <a:gd name="T1" fmla="*/ 1531 h 8440"/>
              <a:gd name="T2" fmla="*/ 2507 w 9847"/>
              <a:gd name="T3" fmla="*/ 149 h 8440"/>
              <a:gd name="T4" fmla="*/ 2700 w 9847"/>
              <a:gd name="T5" fmla="*/ 0 h 8440"/>
              <a:gd name="T6" fmla="*/ 0 w 9847"/>
              <a:gd name="T7" fmla="*/ 1531 h 8440"/>
              <a:gd name="T8" fmla="*/ 0 60000 65536"/>
              <a:gd name="T9" fmla="*/ 0 60000 65536"/>
              <a:gd name="T10" fmla="*/ 0 60000 65536"/>
              <a:gd name="T11" fmla="*/ 0 60000 65536"/>
              <a:gd name="T12" fmla="*/ 0 w 9847"/>
              <a:gd name="T13" fmla="*/ 0 h 8440"/>
              <a:gd name="T14" fmla="*/ 9847 w 9847"/>
              <a:gd name="T15" fmla="*/ 8440 h 8440"/>
            </a:gdLst>
            <a:ahLst/>
            <a:cxnLst>
              <a:cxn ang="T8">
                <a:pos x="T0" y="T1"/>
              </a:cxn>
              <a:cxn ang="T9">
                <a:pos x="T2" y="T3"/>
              </a:cxn>
              <a:cxn ang="T10">
                <a:pos x="T4" y="T5"/>
              </a:cxn>
              <a:cxn ang="T11">
                <a:pos x="T6" y="T7"/>
              </a:cxn>
            </a:cxnLst>
            <a:rect l="T12" t="T13" r="T14" b="T15"/>
            <a:pathLst>
              <a:path w="9847" h="8440">
                <a:moveTo>
                  <a:pt x="0" y="8440"/>
                </a:moveTo>
                <a:lnTo>
                  <a:pt x="9143" y="820"/>
                </a:lnTo>
                <a:lnTo>
                  <a:pt x="9847" y="0"/>
                </a:lnTo>
                <a:lnTo>
                  <a:pt x="0" y="8440"/>
                </a:lnTo>
                <a:close/>
              </a:path>
            </a:pathLst>
          </a:custGeom>
          <a:solidFill>
            <a:srgbClr val="FFFFFF"/>
          </a:solidFill>
          <a:ln w="9525">
            <a:noFill/>
            <a:round/>
            <a:headEnd/>
            <a:tailEnd/>
          </a:ln>
        </p:spPr>
        <p:txBody>
          <a:bodyPr lIns="0" tIns="0" rIns="0" bIns="0"/>
          <a:lstStyle/>
          <a:p>
            <a:endParaRPr lang="it-IT"/>
          </a:p>
        </p:txBody>
      </p:sp>
      <p:sp>
        <p:nvSpPr>
          <p:cNvPr id="56412" name="object 108"/>
          <p:cNvSpPr>
            <a:spLocks/>
          </p:cNvSpPr>
          <p:nvPr/>
        </p:nvSpPr>
        <p:spPr bwMode="auto">
          <a:xfrm>
            <a:off x="5959475" y="1330325"/>
            <a:ext cx="728663" cy="403225"/>
          </a:xfrm>
          <a:custGeom>
            <a:avLst/>
            <a:gdLst>
              <a:gd name="T0" fmla="*/ 25062 w 851915"/>
              <a:gd name="T1" fmla="*/ 6026 h 443484"/>
              <a:gd name="T2" fmla="*/ 30432 w 851915"/>
              <a:gd name="T3" fmla="*/ 5166 h 443484"/>
              <a:gd name="T4" fmla="*/ 311486 w 851915"/>
              <a:gd name="T5" fmla="*/ 6026 h 443484"/>
              <a:gd name="T6" fmla="*/ 316259 w 851915"/>
              <a:gd name="T7" fmla="*/ 6888 h 443484"/>
              <a:gd name="T8" fmla="*/ 321033 w 851915"/>
              <a:gd name="T9" fmla="*/ 10332 h 443484"/>
              <a:gd name="T10" fmla="*/ 327276 w 851915"/>
              <a:gd name="T11" fmla="*/ 16822 h 443484"/>
              <a:gd name="T12" fmla="*/ 333564 w 851915"/>
              <a:gd name="T13" fmla="*/ 18942 h 443484"/>
              <a:gd name="T14" fmla="*/ 327000 w 851915"/>
              <a:gd name="T15" fmla="*/ 16359 h 443484"/>
              <a:gd name="T16" fmla="*/ 329984 w 851915"/>
              <a:gd name="T17" fmla="*/ 12054 h 443484"/>
              <a:gd name="T18" fmla="*/ 322823 w 851915"/>
              <a:gd name="T19" fmla="*/ 5166 h 443484"/>
              <a:gd name="T20" fmla="*/ 317453 w 851915"/>
              <a:gd name="T21" fmla="*/ 1721 h 443484"/>
              <a:gd name="T22" fmla="*/ 311486 w 851915"/>
              <a:gd name="T23" fmla="*/ 0 h 443484"/>
              <a:gd name="T24" fmla="*/ 24465 w 851915"/>
              <a:gd name="T25" fmla="*/ 861 h 443484"/>
              <a:gd name="T26" fmla="*/ 18498 w 851915"/>
              <a:gd name="T27" fmla="*/ 3444 h 443484"/>
              <a:gd name="T28" fmla="*/ 13128 w 851915"/>
              <a:gd name="T29" fmla="*/ 7749 h 443484"/>
              <a:gd name="T30" fmla="*/ 8951 w 851915"/>
              <a:gd name="T31" fmla="*/ 12915 h 443484"/>
              <a:gd name="T32" fmla="*/ 3580 w 851915"/>
              <a:gd name="T33" fmla="*/ 22386 h 443484"/>
              <a:gd name="T34" fmla="*/ 1789 w 851915"/>
              <a:gd name="T35" fmla="*/ 30134 h 443484"/>
              <a:gd name="T36" fmla="*/ 596 w 851915"/>
              <a:gd name="T37" fmla="*/ 38745 h 443484"/>
              <a:gd name="T38" fmla="*/ 0 w 851915"/>
              <a:gd name="T39" fmla="*/ 206640 h 443484"/>
              <a:gd name="T40" fmla="*/ 596 w 851915"/>
              <a:gd name="T41" fmla="*/ 216110 h 443484"/>
              <a:gd name="T42" fmla="*/ 2386 w 851915"/>
              <a:gd name="T43" fmla="*/ 223859 h 443484"/>
              <a:gd name="T44" fmla="*/ 5370 w 851915"/>
              <a:gd name="T45" fmla="*/ 231610 h 443484"/>
              <a:gd name="T46" fmla="*/ 13725 w 851915"/>
              <a:gd name="T47" fmla="*/ 242802 h 443484"/>
              <a:gd name="T48" fmla="*/ 18498 w 851915"/>
              <a:gd name="T49" fmla="*/ 247106 h 443484"/>
              <a:gd name="T50" fmla="*/ 24465 w 851915"/>
              <a:gd name="T51" fmla="*/ 249689 h 443484"/>
              <a:gd name="T52" fmla="*/ 312082 w 851915"/>
              <a:gd name="T53" fmla="*/ 250551 h 443484"/>
              <a:gd name="T54" fmla="*/ 317453 w 851915"/>
              <a:gd name="T55" fmla="*/ 248828 h 443484"/>
              <a:gd name="T56" fmla="*/ 323420 w 851915"/>
              <a:gd name="T57" fmla="*/ 245384 h 443484"/>
              <a:gd name="T58" fmla="*/ 329984 w 851915"/>
              <a:gd name="T59" fmla="*/ 237636 h 443484"/>
              <a:gd name="T60" fmla="*/ 330581 w 851915"/>
              <a:gd name="T61" fmla="*/ 228164 h 443484"/>
              <a:gd name="T62" fmla="*/ 327000 w 851915"/>
              <a:gd name="T63" fmla="*/ 234193 h 443484"/>
              <a:gd name="T64" fmla="*/ 321033 w 851915"/>
              <a:gd name="T65" fmla="*/ 240218 h 443484"/>
              <a:gd name="T66" fmla="*/ 316259 w 851915"/>
              <a:gd name="T67" fmla="*/ 242802 h 443484"/>
              <a:gd name="T68" fmla="*/ 311486 w 851915"/>
              <a:gd name="T69" fmla="*/ 244523 h 443484"/>
              <a:gd name="T70" fmla="*/ 25062 w 851915"/>
              <a:gd name="T71" fmla="*/ 243663 h 443484"/>
              <a:gd name="T72" fmla="*/ 20288 w 851915"/>
              <a:gd name="T73" fmla="*/ 241940 h 443484"/>
              <a:gd name="T74" fmla="*/ 15514 w 851915"/>
              <a:gd name="T75" fmla="*/ 238497 h 443484"/>
              <a:gd name="T76" fmla="*/ 11933 w 851915"/>
              <a:gd name="T77" fmla="*/ 234193 h 443484"/>
              <a:gd name="T78" fmla="*/ 7160 w 851915"/>
              <a:gd name="T79" fmla="*/ 224719 h 443484"/>
              <a:gd name="T80" fmla="*/ 5370 w 851915"/>
              <a:gd name="T81" fmla="*/ 217833 h 443484"/>
              <a:gd name="T82" fmla="*/ 4177 w 851915"/>
              <a:gd name="T83" fmla="*/ 210945 h 443484"/>
              <a:gd name="T84" fmla="*/ 4773 w 851915"/>
              <a:gd name="T85" fmla="*/ 35301 h 443484"/>
              <a:gd name="T86" fmla="*/ 6564 w 851915"/>
              <a:gd name="T87" fmla="*/ 28413 h 443484"/>
              <a:gd name="T88" fmla="*/ 8951 w 851915"/>
              <a:gd name="T89" fmla="*/ 22386 h 443484"/>
              <a:gd name="T90" fmla="*/ 11933 w 851915"/>
              <a:gd name="T91" fmla="*/ 17220 h 443484"/>
              <a:gd name="T92" fmla="*/ 17901 w 851915"/>
              <a:gd name="T93" fmla="*/ 10332 h 443484"/>
              <a:gd name="T94" fmla="*/ 22675 w 851915"/>
              <a:gd name="T95" fmla="*/ 6888 h 4434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51915"/>
              <a:gd name="T145" fmla="*/ 0 h 443484"/>
              <a:gd name="T146" fmla="*/ 851915 w 851915"/>
              <a:gd name="T147" fmla="*/ 443484 h 4434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51915" h="443484">
                <a:moveTo>
                  <a:pt x="57911" y="12192"/>
                </a:moveTo>
                <a:lnTo>
                  <a:pt x="64007" y="10668"/>
                </a:lnTo>
                <a:lnTo>
                  <a:pt x="71627" y="10668"/>
                </a:lnTo>
                <a:lnTo>
                  <a:pt x="77723" y="9144"/>
                </a:lnTo>
                <a:lnTo>
                  <a:pt x="787907" y="9144"/>
                </a:lnTo>
                <a:lnTo>
                  <a:pt x="795527" y="10668"/>
                </a:lnTo>
                <a:lnTo>
                  <a:pt x="801623" y="10668"/>
                </a:lnTo>
                <a:lnTo>
                  <a:pt x="807719" y="12192"/>
                </a:lnTo>
                <a:lnTo>
                  <a:pt x="813815" y="15240"/>
                </a:lnTo>
                <a:lnTo>
                  <a:pt x="819911" y="18288"/>
                </a:lnTo>
                <a:lnTo>
                  <a:pt x="826007" y="21336"/>
                </a:lnTo>
                <a:lnTo>
                  <a:pt x="835855" y="29776"/>
                </a:lnTo>
                <a:lnTo>
                  <a:pt x="836675" y="30480"/>
                </a:lnTo>
                <a:lnTo>
                  <a:pt x="851915" y="33528"/>
                </a:lnTo>
                <a:lnTo>
                  <a:pt x="842771" y="22860"/>
                </a:lnTo>
                <a:lnTo>
                  <a:pt x="835151" y="28956"/>
                </a:lnTo>
                <a:lnTo>
                  <a:pt x="842771" y="22860"/>
                </a:lnTo>
                <a:lnTo>
                  <a:pt x="842771" y="21336"/>
                </a:lnTo>
                <a:lnTo>
                  <a:pt x="830579" y="12192"/>
                </a:lnTo>
                <a:lnTo>
                  <a:pt x="824483" y="9144"/>
                </a:lnTo>
                <a:lnTo>
                  <a:pt x="818387" y="6096"/>
                </a:lnTo>
                <a:lnTo>
                  <a:pt x="810767" y="3048"/>
                </a:lnTo>
                <a:lnTo>
                  <a:pt x="803147" y="1524"/>
                </a:lnTo>
                <a:lnTo>
                  <a:pt x="795527" y="0"/>
                </a:lnTo>
                <a:lnTo>
                  <a:pt x="70103" y="0"/>
                </a:lnTo>
                <a:lnTo>
                  <a:pt x="62483" y="1524"/>
                </a:lnTo>
                <a:lnTo>
                  <a:pt x="54863" y="3048"/>
                </a:lnTo>
                <a:lnTo>
                  <a:pt x="47243" y="6096"/>
                </a:lnTo>
                <a:lnTo>
                  <a:pt x="41147" y="9144"/>
                </a:lnTo>
                <a:lnTo>
                  <a:pt x="33527" y="13716"/>
                </a:lnTo>
                <a:lnTo>
                  <a:pt x="22859" y="21336"/>
                </a:lnTo>
                <a:lnTo>
                  <a:pt x="22859" y="22860"/>
                </a:lnTo>
                <a:lnTo>
                  <a:pt x="13715" y="33528"/>
                </a:lnTo>
                <a:lnTo>
                  <a:pt x="9143" y="39624"/>
                </a:lnTo>
                <a:lnTo>
                  <a:pt x="6095" y="47244"/>
                </a:lnTo>
                <a:lnTo>
                  <a:pt x="4571" y="53340"/>
                </a:lnTo>
                <a:lnTo>
                  <a:pt x="1523" y="60960"/>
                </a:lnTo>
                <a:lnTo>
                  <a:pt x="1523" y="68580"/>
                </a:lnTo>
                <a:lnTo>
                  <a:pt x="0" y="76200"/>
                </a:lnTo>
                <a:lnTo>
                  <a:pt x="0" y="365760"/>
                </a:lnTo>
                <a:lnTo>
                  <a:pt x="1523" y="374904"/>
                </a:lnTo>
                <a:lnTo>
                  <a:pt x="1523" y="382524"/>
                </a:lnTo>
                <a:lnTo>
                  <a:pt x="4571" y="388620"/>
                </a:lnTo>
                <a:lnTo>
                  <a:pt x="6095" y="396240"/>
                </a:lnTo>
                <a:lnTo>
                  <a:pt x="10667" y="403860"/>
                </a:lnTo>
                <a:lnTo>
                  <a:pt x="13715" y="409956"/>
                </a:lnTo>
                <a:lnTo>
                  <a:pt x="22859" y="420624"/>
                </a:lnTo>
                <a:lnTo>
                  <a:pt x="35051" y="429768"/>
                </a:lnTo>
                <a:lnTo>
                  <a:pt x="41147" y="434340"/>
                </a:lnTo>
                <a:lnTo>
                  <a:pt x="47243" y="437388"/>
                </a:lnTo>
                <a:lnTo>
                  <a:pt x="54863" y="440436"/>
                </a:lnTo>
                <a:lnTo>
                  <a:pt x="62483" y="441960"/>
                </a:lnTo>
                <a:lnTo>
                  <a:pt x="70103" y="443484"/>
                </a:lnTo>
                <a:lnTo>
                  <a:pt x="797051" y="443484"/>
                </a:lnTo>
                <a:lnTo>
                  <a:pt x="804671" y="441960"/>
                </a:lnTo>
                <a:lnTo>
                  <a:pt x="810767" y="440436"/>
                </a:lnTo>
                <a:lnTo>
                  <a:pt x="818387" y="437388"/>
                </a:lnTo>
                <a:lnTo>
                  <a:pt x="826007" y="434340"/>
                </a:lnTo>
                <a:lnTo>
                  <a:pt x="832103" y="429768"/>
                </a:lnTo>
                <a:lnTo>
                  <a:pt x="842771" y="420624"/>
                </a:lnTo>
                <a:lnTo>
                  <a:pt x="836675" y="413004"/>
                </a:lnTo>
                <a:lnTo>
                  <a:pt x="844295" y="403860"/>
                </a:lnTo>
                <a:lnTo>
                  <a:pt x="835855" y="413707"/>
                </a:lnTo>
                <a:lnTo>
                  <a:pt x="835151" y="414528"/>
                </a:lnTo>
                <a:lnTo>
                  <a:pt x="826007" y="422148"/>
                </a:lnTo>
                <a:lnTo>
                  <a:pt x="819911" y="425196"/>
                </a:lnTo>
                <a:lnTo>
                  <a:pt x="813815" y="428244"/>
                </a:lnTo>
                <a:lnTo>
                  <a:pt x="807719" y="429768"/>
                </a:lnTo>
                <a:lnTo>
                  <a:pt x="801623" y="431292"/>
                </a:lnTo>
                <a:lnTo>
                  <a:pt x="795527" y="432816"/>
                </a:lnTo>
                <a:lnTo>
                  <a:pt x="70103" y="432816"/>
                </a:lnTo>
                <a:lnTo>
                  <a:pt x="64007" y="431292"/>
                </a:lnTo>
                <a:lnTo>
                  <a:pt x="57911" y="429768"/>
                </a:lnTo>
                <a:lnTo>
                  <a:pt x="51815" y="428244"/>
                </a:lnTo>
                <a:lnTo>
                  <a:pt x="45719" y="425196"/>
                </a:lnTo>
                <a:lnTo>
                  <a:pt x="39623" y="422148"/>
                </a:lnTo>
                <a:lnTo>
                  <a:pt x="30479" y="413004"/>
                </a:lnTo>
                <a:lnTo>
                  <a:pt x="30479" y="414528"/>
                </a:lnTo>
                <a:lnTo>
                  <a:pt x="21335" y="403860"/>
                </a:lnTo>
                <a:lnTo>
                  <a:pt x="18287" y="397764"/>
                </a:lnTo>
                <a:lnTo>
                  <a:pt x="15239" y="391668"/>
                </a:lnTo>
                <a:lnTo>
                  <a:pt x="13715" y="385572"/>
                </a:lnTo>
                <a:lnTo>
                  <a:pt x="12191" y="379476"/>
                </a:lnTo>
                <a:lnTo>
                  <a:pt x="10667" y="373380"/>
                </a:lnTo>
                <a:lnTo>
                  <a:pt x="10667" y="70104"/>
                </a:lnTo>
                <a:lnTo>
                  <a:pt x="12191" y="62484"/>
                </a:lnTo>
                <a:lnTo>
                  <a:pt x="13715" y="56388"/>
                </a:lnTo>
                <a:lnTo>
                  <a:pt x="16763" y="50292"/>
                </a:lnTo>
                <a:lnTo>
                  <a:pt x="18287" y="44196"/>
                </a:lnTo>
                <a:lnTo>
                  <a:pt x="22859" y="39624"/>
                </a:lnTo>
                <a:lnTo>
                  <a:pt x="30479" y="28956"/>
                </a:lnTo>
                <a:lnTo>
                  <a:pt x="30479" y="30480"/>
                </a:lnTo>
                <a:lnTo>
                  <a:pt x="41147" y="21336"/>
                </a:lnTo>
                <a:lnTo>
                  <a:pt x="45719" y="18288"/>
                </a:lnTo>
                <a:lnTo>
                  <a:pt x="51815" y="15240"/>
                </a:lnTo>
                <a:lnTo>
                  <a:pt x="57911" y="12192"/>
                </a:lnTo>
                <a:close/>
              </a:path>
            </a:pathLst>
          </a:custGeom>
          <a:solidFill>
            <a:srgbClr val="FFFFFF"/>
          </a:solidFill>
          <a:ln w="9525">
            <a:noFill/>
            <a:round/>
            <a:headEnd/>
            <a:tailEnd/>
          </a:ln>
        </p:spPr>
        <p:txBody>
          <a:bodyPr lIns="0" tIns="0" rIns="0" bIns="0"/>
          <a:lstStyle/>
          <a:p>
            <a:endParaRPr lang="it-IT"/>
          </a:p>
        </p:txBody>
      </p:sp>
      <p:sp>
        <p:nvSpPr>
          <p:cNvPr id="56413" name="object 109"/>
          <p:cNvSpPr>
            <a:spLocks/>
          </p:cNvSpPr>
          <p:nvPr/>
        </p:nvSpPr>
        <p:spPr bwMode="auto">
          <a:xfrm>
            <a:off x="6673850" y="1357313"/>
            <a:ext cx="25400" cy="355600"/>
          </a:xfrm>
          <a:custGeom>
            <a:avLst/>
            <a:gdLst>
              <a:gd name="T0" fmla="*/ 315 w 29776"/>
              <a:gd name="T1" fmla="*/ 399 h 390847"/>
              <a:gd name="T2" fmla="*/ 0 w 29776"/>
              <a:gd name="T3" fmla="*/ 0 h 390847"/>
              <a:gd name="T4" fmla="*/ 3252 w 29776"/>
              <a:gd name="T5" fmla="*/ 5585 h 390847"/>
              <a:gd name="T6" fmla="*/ 4426 w 29776"/>
              <a:gd name="T7" fmla="*/ 9043 h 390847"/>
              <a:gd name="T8" fmla="*/ 5601 w 29776"/>
              <a:gd name="T9" fmla="*/ 11637 h 390847"/>
              <a:gd name="T10" fmla="*/ 6188 w 29776"/>
              <a:gd name="T11" fmla="*/ 15958 h 390847"/>
              <a:gd name="T12" fmla="*/ 6776 w 29776"/>
              <a:gd name="T13" fmla="*/ 19416 h 390847"/>
              <a:gd name="T14" fmla="*/ 7363 w 29776"/>
              <a:gd name="T15" fmla="*/ 22873 h 390847"/>
              <a:gd name="T16" fmla="*/ 7363 w 29776"/>
              <a:gd name="T17" fmla="*/ 194889 h 390847"/>
              <a:gd name="T18" fmla="*/ 6776 w 29776"/>
              <a:gd name="T19" fmla="*/ 198346 h 390847"/>
              <a:gd name="T20" fmla="*/ 6188 w 29776"/>
              <a:gd name="T21" fmla="*/ 201804 h 390847"/>
              <a:gd name="T22" fmla="*/ 5601 w 29776"/>
              <a:gd name="T23" fmla="*/ 205261 h 390847"/>
              <a:gd name="T24" fmla="*/ 4426 w 29776"/>
              <a:gd name="T25" fmla="*/ 208719 h 390847"/>
              <a:gd name="T26" fmla="*/ 3252 w 29776"/>
              <a:gd name="T27" fmla="*/ 212177 h 390847"/>
              <a:gd name="T28" fmla="*/ 315 w 29776"/>
              <a:gd name="T29" fmla="*/ 217363 h 390847"/>
              <a:gd name="T30" fmla="*/ 2665 w 29776"/>
              <a:gd name="T31" fmla="*/ 221686 h 390847"/>
              <a:gd name="T32" fmla="*/ 6188 w 29776"/>
              <a:gd name="T33" fmla="*/ 214770 h 390847"/>
              <a:gd name="T34" fmla="*/ 9124 w 29776"/>
              <a:gd name="T35" fmla="*/ 207854 h 390847"/>
              <a:gd name="T36" fmla="*/ 10886 w 29776"/>
              <a:gd name="T37" fmla="*/ 199211 h 390847"/>
              <a:gd name="T38" fmla="*/ 11473 w 29776"/>
              <a:gd name="T39" fmla="*/ 194889 h 390847"/>
              <a:gd name="T40" fmla="*/ 11473 w 29776"/>
              <a:gd name="T41" fmla="*/ 22009 h 390847"/>
              <a:gd name="T42" fmla="*/ 10886 w 29776"/>
              <a:gd name="T43" fmla="*/ 17686 h 390847"/>
              <a:gd name="T44" fmla="*/ 10299 w 29776"/>
              <a:gd name="T45" fmla="*/ 13365 h 390847"/>
              <a:gd name="T46" fmla="*/ 9124 w 29776"/>
              <a:gd name="T47" fmla="*/ 9908 h 390847"/>
              <a:gd name="T48" fmla="*/ 7949 w 29776"/>
              <a:gd name="T49" fmla="*/ 5585 h 390847"/>
              <a:gd name="T50" fmla="*/ 6188 w 29776"/>
              <a:gd name="T51" fmla="*/ 2127 h 390847"/>
              <a:gd name="T52" fmla="*/ 315 w 29776"/>
              <a:gd name="T53" fmla="*/ 399 h 3908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776"/>
              <a:gd name="T82" fmla="*/ 0 h 390847"/>
              <a:gd name="T83" fmla="*/ 29776 w 29776"/>
              <a:gd name="T84" fmla="*/ 390847 h 3908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776" h="390847">
                <a:moveTo>
                  <a:pt x="820" y="703"/>
                </a:moveTo>
                <a:lnTo>
                  <a:pt x="0" y="0"/>
                </a:lnTo>
                <a:lnTo>
                  <a:pt x="8440" y="9847"/>
                </a:lnTo>
                <a:lnTo>
                  <a:pt x="11488" y="15943"/>
                </a:lnTo>
                <a:lnTo>
                  <a:pt x="14536" y="20515"/>
                </a:lnTo>
                <a:lnTo>
                  <a:pt x="16060" y="28135"/>
                </a:lnTo>
                <a:lnTo>
                  <a:pt x="17584" y="34231"/>
                </a:lnTo>
                <a:lnTo>
                  <a:pt x="19108" y="40327"/>
                </a:lnTo>
                <a:lnTo>
                  <a:pt x="19108" y="343603"/>
                </a:lnTo>
                <a:lnTo>
                  <a:pt x="17584" y="349699"/>
                </a:lnTo>
                <a:lnTo>
                  <a:pt x="16060" y="355795"/>
                </a:lnTo>
                <a:lnTo>
                  <a:pt x="14536" y="361891"/>
                </a:lnTo>
                <a:lnTo>
                  <a:pt x="11488" y="367987"/>
                </a:lnTo>
                <a:lnTo>
                  <a:pt x="8440" y="374083"/>
                </a:lnTo>
                <a:lnTo>
                  <a:pt x="820" y="383227"/>
                </a:lnTo>
                <a:lnTo>
                  <a:pt x="6916" y="390847"/>
                </a:lnTo>
                <a:lnTo>
                  <a:pt x="16060" y="378655"/>
                </a:lnTo>
                <a:lnTo>
                  <a:pt x="23680" y="366463"/>
                </a:lnTo>
                <a:lnTo>
                  <a:pt x="28252" y="351223"/>
                </a:lnTo>
                <a:lnTo>
                  <a:pt x="29776" y="343603"/>
                </a:lnTo>
                <a:lnTo>
                  <a:pt x="29776" y="38803"/>
                </a:lnTo>
                <a:lnTo>
                  <a:pt x="28252" y="31183"/>
                </a:lnTo>
                <a:lnTo>
                  <a:pt x="26728" y="23563"/>
                </a:lnTo>
                <a:lnTo>
                  <a:pt x="23680" y="17467"/>
                </a:lnTo>
                <a:lnTo>
                  <a:pt x="20632" y="9847"/>
                </a:lnTo>
                <a:lnTo>
                  <a:pt x="16060" y="3751"/>
                </a:lnTo>
                <a:lnTo>
                  <a:pt x="820" y="703"/>
                </a:lnTo>
                <a:close/>
              </a:path>
            </a:pathLst>
          </a:custGeom>
          <a:solidFill>
            <a:srgbClr val="FFFFFF"/>
          </a:solidFill>
          <a:ln w="9525">
            <a:noFill/>
            <a:round/>
            <a:headEnd/>
            <a:tailEnd/>
          </a:ln>
        </p:spPr>
        <p:txBody>
          <a:bodyPr lIns="0" tIns="0" rIns="0" bIns="0"/>
          <a:lstStyle/>
          <a:p>
            <a:endParaRPr lang="it-IT"/>
          </a:p>
        </p:txBody>
      </p:sp>
      <p:sp>
        <p:nvSpPr>
          <p:cNvPr id="56414" name="object 110"/>
          <p:cNvSpPr>
            <a:spLocks/>
          </p:cNvSpPr>
          <p:nvPr/>
        </p:nvSpPr>
        <p:spPr bwMode="auto">
          <a:xfrm>
            <a:off x="3060700" y="1335088"/>
            <a:ext cx="731838" cy="393700"/>
          </a:xfrm>
          <a:custGeom>
            <a:avLst/>
            <a:gdLst>
              <a:gd name="T0" fmla="*/ 0 w 854963"/>
              <a:gd name="T1" fmla="*/ 39728 h 434340"/>
              <a:gd name="T2" fmla="*/ 0 w 854963"/>
              <a:gd name="T3" fmla="*/ 200331 h 434340"/>
              <a:gd name="T4" fmla="*/ 12 w 854963"/>
              <a:gd name="T5" fmla="*/ 201507 h 434340"/>
              <a:gd name="T6" fmla="*/ 5115 w 854963"/>
              <a:gd name="T7" fmla="*/ 223403 h 434340"/>
              <a:gd name="T8" fmla="*/ 17637 w 854963"/>
              <a:gd name="T9" fmla="*/ 237765 h 434340"/>
              <a:gd name="T10" fmla="*/ 28776 w 854963"/>
              <a:gd name="T11" fmla="*/ 240904 h 434340"/>
              <a:gd name="T12" fmla="*/ 308500 w 854963"/>
              <a:gd name="T13" fmla="*/ 240901 h 434340"/>
              <a:gd name="T14" fmla="*/ 324080 w 854963"/>
              <a:gd name="T15" fmla="*/ 233691 h 434340"/>
              <a:gd name="T16" fmla="*/ 334143 w 854963"/>
              <a:gd name="T17" fmla="*/ 215832 h 434340"/>
              <a:gd name="T18" fmla="*/ 336321 w 854963"/>
              <a:gd name="T19" fmla="*/ 200331 h 434340"/>
              <a:gd name="T20" fmla="*/ 336321 w 854963"/>
              <a:gd name="T21" fmla="*/ 39728 h 434340"/>
              <a:gd name="T22" fmla="*/ 331561 w 854963"/>
              <a:gd name="T23" fmla="*/ 17594 h 434340"/>
              <a:gd name="T24" fmla="*/ 319153 w 854963"/>
              <a:gd name="T25" fmla="*/ 3134 h 434340"/>
              <a:gd name="T26" fmla="*/ 308144 w 854963"/>
              <a:gd name="T27" fmla="*/ 0 h 434340"/>
              <a:gd name="T28" fmla="*/ 28407 w 854963"/>
              <a:gd name="T29" fmla="*/ 5 h 434340"/>
              <a:gd name="T30" fmla="*/ 17214 w 854963"/>
              <a:gd name="T31" fmla="*/ 3256 h 434340"/>
              <a:gd name="T32" fmla="*/ 4767 w 854963"/>
              <a:gd name="T33" fmla="*/ 17645 h 434340"/>
              <a:gd name="T34" fmla="*/ 0 w 854963"/>
              <a:gd name="T35" fmla="*/ 39728 h 4343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4963"/>
              <a:gd name="T55" fmla="*/ 0 h 434340"/>
              <a:gd name="T56" fmla="*/ 854963 w 854963"/>
              <a:gd name="T57" fmla="*/ 434340 h 4343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4963" h="434340">
                <a:moveTo>
                  <a:pt x="0" y="71628"/>
                </a:moveTo>
                <a:lnTo>
                  <a:pt x="0" y="361188"/>
                </a:lnTo>
                <a:lnTo>
                  <a:pt x="30" y="363310"/>
                </a:lnTo>
                <a:lnTo>
                  <a:pt x="13002" y="402787"/>
                </a:lnTo>
                <a:lnTo>
                  <a:pt x="44835" y="428682"/>
                </a:lnTo>
                <a:lnTo>
                  <a:pt x="73151" y="434340"/>
                </a:lnTo>
                <a:lnTo>
                  <a:pt x="784240" y="434334"/>
                </a:lnTo>
                <a:lnTo>
                  <a:pt x="823847" y="421336"/>
                </a:lnTo>
                <a:lnTo>
                  <a:pt x="849426" y="389134"/>
                </a:lnTo>
                <a:lnTo>
                  <a:pt x="854963" y="361188"/>
                </a:lnTo>
                <a:lnTo>
                  <a:pt x="854963" y="71628"/>
                </a:lnTo>
                <a:lnTo>
                  <a:pt x="842863" y="31722"/>
                </a:lnTo>
                <a:lnTo>
                  <a:pt x="811321" y="5652"/>
                </a:lnTo>
                <a:lnTo>
                  <a:pt x="783335" y="0"/>
                </a:lnTo>
                <a:lnTo>
                  <a:pt x="72212" y="5"/>
                </a:lnTo>
                <a:lnTo>
                  <a:pt x="43761" y="5870"/>
                </a:lnTo>
                <a:lnTo>
                  <a:pt x="12118" y="31813"/>
                </a:lnTo>
                <a:lnTo>
                  <a:pt x="0" y="71628"/>
                </a:lnTo>
                <a:close/>
              </a:path>
            </a:pathLst>
          </a:custGeom>
          <a:solidFill>
            <a:srgbClr val="FFFFFF"/>
          </a:solidFill>
          <a:ln w="9525">
            <a:noFill/>
            <a:round/>
            <a:headEnd/>
            <a:tailEnd/>
          </a:ln>
        </p:spPr>
        <p:txBody>
          <a:bodyPr lIns="0" tIns="0" rIns="0" bIns="0"/>
          <a:lstStyle/>
          <a:p>
            <a:endParaRPr lang="it-IT"/>
          </a:p>
        </p:txBody>
      </p:sp>
      <p:sp>
        <p:nvSpPr>
          <p:cNvPr id="56415" name="object 111"/>
          <p:cNvSpPr>
            <a:spLocks/>
          </p:cNvSpPr>
          <p:nvPr/>
        </p:nvSpPr>
        <p:spPr bwMode="auto">
          <a:xfrm>
            <a:off x="3057525" y="1330325"/>
            <a:ext cx="709613" cy="390525"/>
          </a:xfrm>
          <a:custGeom>
            <a:avLst/>
            <a:gdLst>
              <a:gd name="T0" fmla="*/ 23708 w 830579"/>
              <a:gd name="T1" fmla="*/ 859 h 429768"/>
              <a:gd name="T2" fmla="*/ 20744 w 830579"/>
              <a:gd name="T3" fmla="*/ 1716 h 429768"/>
              <a:gd name="T4" fmla="*/ 18374 w 830579"/>
              <a:gd name="T5" fmla="*/ 3431 h 429768"/>
              <a:gd name="T6" fmla="*/ 15409 w 830579"/>
              <a:gd name="T7" fmla="*/ 5149 h 429768"/>
              <a:gd name="T8" fmla="*/ 13038 w 830579"/>
              <a:gd name="T9" fmla="*/ 7722 h 429768"/>
              <a:gd name="T10" fmla="*/ 8890 w 830579"/>
              <a:gd name="T11" fmla="*/ 12012 h 429768"/>
              <a:gd name="T12" fmla="*/ 8890 w 830579"/>
              <a:gd name="T13" fmla="*/ 12870 h 429768"/>
              <a:gd name="T14" fmla="*/ 11854 w 830579"/>
              <a:gd name="T15" fmla="*/ 16301 h 429768"/>
              <a:gd name="T16" fmla="*/ 11260 w 830579"/>
              <a:gd name="T17" fmla="*/ 17160 h 429768"/>
              <a:gd name="T18" fmla="*/ 4741 w 830579"/>
              <a:gd name="T19" fmla="*/ 18875 h 429768"/>
              <a:gd name="T20" fmla="*/ 3556 w 830579"/>
              <a:gd name="T21" fmla="*/ 22306 h 429768"/>
              <a:gd name="T22" fmla="*/ 2370 w 830579"/>
              <a:gd name="T23" fmla="*/ 26597 h 429768"/>
              <a:gd name="T24" fmla="*/ 1185 w 830579"/>
              <a:gd name="T25" fmla="*/ 30029 h 429768"/>
              <a:gd name="T26" fmla="*/ 593 w 830579"/>
              <a:gd name="T27" fmla="*/ 34319 h 429768"/>
              <a:gd name="T28" fmla="*/ 0 w 830579"/>
              <a:gd name="T29" fmla="*/ 38608 h 429768"/>
              <a:gd name="T30" fmla="*/ 0 w 830579"/>
              <a:gd name="T31" fmla="*/ 211062 h 429768"/>
              <a:gd name="T32" fmla="*/ 593 w 830579"/>
              <a:gd name="T33" fmla="*/ 215351 h 429768"/>
              <a:gd name="T34" fmla="*/ 1185 w 830579"/>
              <a:gd name="T35" fmla="*/ 218784 h 429768"/>
              <a:gd name="T36" fmla="*/ 2370 w 830579"/>
              <a:gd name="T37" fmla="*/ 223073 h 429768"/>
              <a:gd name="T38" fmla="*/ 3556 w 830579"/>
              <a:gd name="T39" fmla="*/ 227363 h 429768"/>
              <a:gd name="T40" fmla="*/ 5334 w 830579"/>
              <a:gd name="T41" fmla="*/ 230794 h 429768"/>
              <a:gd name="T42" fmla="*/ 11260 w 830579"/>
              <a:gd name="T43" fmla="*/ 232511 h 429768"/>
              <a:gd name="T44" fmla="*/ 11854 w 830579"/>
              <a:gd name="T45" fmla="*/ 233369 h 429768"/>
              <a:gd name="T46" fmla="*/ 8890 w 830579"/>
              <a:gd name="T47" fmla="*/ 236800 h 429768"/>
              <a:gd name="T48" fmla="*/ 13038 w 830579"/>
              <a:gd name="T49" fmla="*/ 241948 h 429768"/>
              <a:gd name="T50" fmla="*/ 21930 w 830579"/>
              <a:gd name="T51" fmla="*/ 241948 h 429768"/>
              <a:gd name="T52" fmla="*/ 19559 w 830579"/>
              <a:gd name="T53" fmla="*/ 241090 h 429768"/>
              <a:gd name="T54" fmla="*/ 17188 w 830579"/>
              <a:gd name="T55" fmla="*/ 239375 h 429768"/>
              <a:gd name="T56" fmla="*/ 15409 w 830579"/>
              <a:gd name="T57" fmla="*/ 237658 h 429768"/>
              <a:gd name="T58" fmla="*/ 11580 w 830579"/>
              <a:gd name="T59" fmla="*/ 232907 h 429768"/>
              <a:gd name="T60" fmla="*/ 8298 w 830579"/>
              <a:gd name="T61" fmla="*/ 227363 h 429768"/>
              <a:gd name="T62" fmla="*/ 7113 w 830579"/>
              <a:gd name="T63" fmla="*/ 223931 h 429768"/>
              <a:gd name="T64" fmla="*/ 5927 w 830579"/>
              <a:gd name="T65" fmla="*/ 220499 h 429768"/>
              <a:gd name="T66" fmla="*/ 4741 w 830579"/>
              <a:gd name="T67" fmla="*/ 217067 h 429768"/>
              <a:gd name="T68" fmla="*/ 4148 w 830579"/>
              <a:gd name="T69" fmla="*/ 213634 h 429768"/>
              <a:gd name="T70" fmla="*/ 4148 w 830579"/>
              <a:gd name="T71" fmla="*/ 35176 h 429768"/>
              <a:gd name="T72" fmla="*/ 5334 w 830579"/>
              <a:gd name="T73" fmla="*/ 31745 h 429768"/>
              <a:gd name="T74" fmla="*/ 5927 w 830579"/>
              <a:gd name="T75" fmla="*/ 28313 h 429768"/>
              <a:gd name="T76" fmla="*/ 7113 w 830579"/>
              <a:gd name="T77" fmla="*/ 24881 h 429768"/>
              <a:gd name="T78" fmla="*/ 8298 w 830579"/>
              <a:gd name="T79" fmla="*/ 22306 h 429768"/>
              <a:gd name="T80" fmla="*/ 11580 w 830579"/>
              <a:gd name="T81" fmla="*/ 16763 h 429768"/>
              <a:gd name="T82" fmla="*/ 15409 w 830579"/>
              <a:gd name="T83" fmla="*/ 12012 h 429768"/>
              <a:gd name="T84" fmla="*/ 17780 w 830579"/>
              <a:gd name="T85" fmla="*/ 10295 h 429768"/>
              <a:gd name="T86" fmla="*/ 20152 w 830579"/>
              <a:gd name="T87" fmla="*/ 8580 h 429768"/>
              <a:gd name="T88" fmla="*/ 22522 w 830579"/>
              <a:gd name="T89" fmla="*/ 6864 h 429768"/>
              <a:gd name="T90" fmla="*/ 24893 w 830579"/>
              <a:gd name="T91" fmla="*/ 6006 h 429768"/>
              <a:gd name="T92" fmla="*/ 27263 w 830579"/>
              <a:gd name="T93" fmla="*/ 6006 h 429768"/>
              <a:gd name="T94" fmla="*/ 30227 w 830579"/>
              <a:gd name="T95" fmla="*/ 5149 h 429768"/>
              <a:gd name="T96" fmla="*/ 306421 w 830579"/>
              <a:gd name="T97" fmla="*/ 5149 h 429768"/>
              <a:gd name="T98" fmla="*/ 308793 w 830579"/>
              <a:gd name="T99" fmla="*/ 6006 h 429768"/>
              <a:gd name="T100" fmla="*/ 311756 w 830579"/>
              <a:gd name="T101" fmla="*/ 6006 h 429768"/>
              <a:gd name="T102" fmla="*/ 314126 w 830579"/>
              <a:gd name="T103" fmla="*/ 6864 h 429768"/>
              <a:gd name="T104" fmla="*/ 316497 w 830579"/>
              <a:gd name="T105" fmla="*/ 8580 h 429768"/>
              <a:gd name="T106" fmla="*/ 323017 w 830579"/>
              <a:gd name="T107" fmla="*/ 6864 h 429768"/>
              <a:gd name="T108" fmla="*/ 320646 w 830579"/>
              <a:gd name="T109" fmla="*/ 5149 h 429768"/>
              <a:gd name="T110" fmla="*/ 317682 w 830579"/>
              <a:gd name="T111" fmla="*/ 3431 h 429768"/>
              <a:gd name="T112" fmla="*/ 315312 w 830579"/>
              <a:gd name="T113" fmla="*/ 1716 h 429768"/>
              <a:gd name="T114" fmla="*/ 312348 w 830579"/>
              <a:gd name="T115" fmla="*/ 859 h 429768"/>
              <a:gd name="T116" fmla="*/ 309385 w 830579"/>
              <a:gd name="T117" fmla="*/ 0 h 429768"/>
              <a:gd name="T118" fmla="*/ 26671 w 830579"/>
              <a:gd name="T119" fmla="*/ 0 h 429768"/>
              <a:gd name="T120" fmla="*/ 23708 w 830579"/>
              <a:gd name="T121" fmla="*/ 859 h 4297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30579"/>
              <a:gd name="T184" fmla="*/ 0 h 429768"/>
              <a:gd name="T185" fmla="*/ 830579 w 830579"/>
              <a:gd name="T186" fmla="*/ 429768 h 4297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30579" h="429768">
                <a:moveTo>
                  <a:pt x="60959" y="1524"/>
                </a:moveTo>
                <a:lnTo>
                  <a:pt x="53339" y="3048"/>
                </a:lnTo>
                <a:lnTo>
                  <a:pt x="47243" y="6096"/>
                </a:lnTo>
                <a:lnTo>
                  <a:pt x="39623" y="9144"/>
                </a:lnTo>
                <a:lnTo>
                  <a:pt x="33527" y="13716"/>
                </a:lnTo>
                <a:lnTo>
                  <a:pt x="22859" y="21336"/>
                </a:lnTo>
                <a:lnTo>
                  <a:pt x="22859" y="22860"/>
                </a:lnTo>
                <a:lnTo>
                  <a:pt x="30479" y="28956"/>
                </a:lnTo>
                <a:lnTo>
                  <a:pt x="28955" y="30480"/>
                </a:lnTo>
                <a:lnTo>
                  <a:pt x="12191" y="33528"/>
                </a:lnTo>
                <a:lnTo>
                  <a:pt x="9143" y="39624"/>
                </a:lnTo>
                <a:lnTo>
                  <a:pt x="6095" y="47244"/>
                </a:lnTo>
                <a:lnTo>
                  <a:pt x="3047" y="53340"/>
                </a:lnTo>
                <a:lnTo>
                  <a:pt x="1523" y="60960"/>
                </a:lnTo>
                <a:lnTo>
                  <a:pt x="0" y="68580"/>
                </a:lnTo>
                <a:lnTo>
                  <a:pt x="0" y="374904"/>
                </a:lnTo>
                <a:lnTo>
                  <a:pt x="1523" y="382524"/>
                </a:lnTo>
                <a:lnTo>
                  <a:pt x="3047" y="388620"/>
                </a:lnTo>
                <a:lnTo>
                  <a:pt x="6095" y="396240"/>
                </a:lnTo>
                <a:lnTo>
                  <a:pt x="9143" y="403860"/>
                </a:lnTo>
                <a:lnTo>
                  <a:pt x="13715" y="409956"/>
                </a:lnTo>
                <a:lnTo>
                  <a:pt x="28955" y="413004"/>
                </a:lnTo>
                <a:lnTo>
                  <a:pt x="30479" y="414528"/>
                </a:lnTo>
                <a:lnTo>
                  <a:pt x="22859" y="420624"/>
                </a:lnTo>
                <a:lnTo>
                  <a:pt x="33527" y="429768"/>
                </a:lnTo>
                <a:lnTo>
                  <a:pt x="56387" y="429768"/>
                </a:lnTo>
                <a:lnTo>
                  <a:pt x="50291" y="428244"/>
                </a:lnTo>
                <a:lnTo>
                  <a:pt x="44195" y="425196"/>
                </a:lnTo>
                <a:lnTo>
                  <a:pt x="39623" y="422148"/>
                </a:lnTo>
                <a:lnTo>
                  <a:pt x="29776" y="413707"/>
                </a:lnTo>
                <a:lnTo>
                  <a:pt x="21335" y="403860"/>
                </a:lnTo>
                <a:lnTo>
                  <a:pt x="18287" y="397764"/>
                </a:lnTo>
                <a:lnTo>
                  <a:pt x="15239" y="391668"/>
                </a:lnTo>
                <a:lnTo>
                  <a:pt x="12191" y="385572"/>
                </a:lnTo>
                <a:lnTo>
                  <a:pt x="10667" y="379476"/>
                </a:lnTo>
                <a:lnTo>
                  <a:pt x="10667" y="62484"/>
                </a:lnTo>
                <a:lnTo>
                  <a:pt x="13715" y="56388"/>
                </a:lnTo>
                <a:lnTo>
                  <a:pt x="15239" y="50292"/>
                </a:lnTo>
                <a:lnTo>
                  <a:pt x="18287" y="44196"/>
                </a:lnTo>
                <a:lnTo>
                  <a:pt x="21335" y="39624"/>
                </a:lnTo>
                <a:lnTo>
                  <a:pt x="29776" y="29776"/>
                </a:lnTo>
                <a:lnTo>
                  <a:pt x="39623" y="21336"/>
                </a:lnTo>
                <a:lnTo>
                  <a:pt x="45719" y="18288"/>
                </a:lnTo>
                <a:lnTo>
                  <a:pt x="51815" y="15240"/>
                </a:lnTo>
                <a:lnTo>
                  <a:pt x="57911" y="12192"/>
                </a:lnTo>
                <a:lnTo>
                  <a:pt x="64007" y="10668"/>
                </a:lnTo>
                <a:lnTo>
                  <a:pt x="70103" y="10668"/>
                </a:lnTo>
                <a:lnTo>
                  <a:pt x="77723" y="9144"/>
                </a:lnTo>
                <a:lnTo>
                  <a:pt x="787907" y="9144"/>
                </a:lnTo>
                <a:lnTo>
                  <a:pt x="794003" y="10668"/>
                </a:lnTo>
                <a:lnTo>
                  <a:pt x="801623" y="10668"/>
                </a:lnTo>
                <a:lnTo>
                  <a:pt x="807719" y="12192"/>
                </a:lnTo>
                <a:lnTo>
                  <a:pt x="813815" y="15240"/>
                </a:lnTo>
                <a:lnTo>
                  <a:pt x="830579" y="12192"/>
                </a:lnTo>
                <a:lnTo>
                  <a:pt x="824483" y="9144"/>
                </a:lnTo>
                <a:lnTo>
                  <a:pt x="816863" y="6096"/>
                </a:lnTo>
                <a:lnTo>
                  <a:pt x="810767" y="3048"/>
                </a:lnTo>
                <a:lnTo>
                  <a:pt x="803147" y="1524"/>
                </a:lnTo>
                <a:lnTo>
                  <a:pt x="795527" y="0"/>
                </a:lnTo>
                <a:lnTo>
                  <a:pt x="68579" y="0"/>
                </a:lnTo>
                <a:lnTo>
                  <a:pt x="60959" y="1524"/>
                </a:lnTo>
                <a:close/>
              </a:path>
            </a:pathLst>
          </a:custGeom>
          <a:solidFill>
            <a:srgbClr val="FFFFFF"/>
          </a:solidFill>
          <a:ln w="9525">
            <a:noFill/>
            <a:round/>
            <a:headEnd/>
            <a:tailEnd/>
          </a:ln>
        </p:spPr>
        <p:txBody>
          <a:bodyPr lIns="0" tIns="0" rIns="0" bIns="0"/>
          <a:lstStyle/>
          <a:p>
            <a:endParaRPr lang="it-IT"/>
          </a:p>
        </p:txBody>
      </p:sp>
      <p:sp>
        <p:nvSpPr>
          <p:cNvPr id="56416" name="object 112"/>
          <p:cNvSpPr>
            <a:spLocks/>
          </p:cNvSpPr>
          <p:nvPr/>
        </p:nvSpPr>
        <p:spPr bwMode="auto">
          <a:xfrm>
            <a:off x="3086100" y="1341438"/>
            <a:ext cx="711200" cy="392112"/>
          </a:xfrm>
          <a:custGeom>
            <a:avLst/>
            <a:gdLst>
              <a:gd name="T0" fmla="*/ 310723 w 832103"/>
              <a:gd name="T1" fmla="*/ 235813 h 431292"/>
              <a:gd name="T2" fmla="*/ 314882 w 832103"/>
              <a:gd name="T3" fmla="*/ 230650 h 431292"/>
              <a:gd name="T4" fmla="*/ 315476 w 832103"/>
              <a:gd name="T5" fmla="*/ 230650 h 431292"/>
              <a:gd name="T6" fmla="*/ 319041 w 832103"/>
              <a:gd name="T7" fmla="*/ 223763 h 431292"/>
              <a:gd name="T8" fmla="*/ 320229 w 832103"/>
              <a:gd name="T9" fmla="*/ 220322 h 431292"/>
              <a:gd name="T10" fmla="*/ 322012 w 832103"/>
              <a:gd name="T11" fmla="*/ 216879 h 431292"/>
              <a:gd name="T12" fmla="*/ 322606 w 832103"/>
              <a:gd name="T13" fmla="*/ 212576 h 431292"/>
              <a:gd name="T14" fmla="*/ 323794 w 832103"/>
              <a:gd name="T15" fmla="*/ 208273 h 431292"/>
              <a:gd name="T16" fmla="*/ 323794 w 832103"/>
              <a:gd name="T17" fmla="*/ 203969 h 431292"/>
              <a:gd name="T18" fmla="*/ 324388 w 832103"/>
              <a:gd name="T19" fmla="*/ 199667 h 431292"/>
              <a:gd name="T20" fmla="*/ 324388 w 832103"/>
              <a:gd name="T21" fmla="*/ 36146 h 431292"/>
              <a:gd name="T22" fmla="*/ 323794 w 832103"/>
              <a:gd name="T23" fmla="*/ 31844 h 431292"/>
              <a:gd name="T24" fmla="*/ 323200 w 832103"/>
              <a:gd name="T25" fmla="*/ 27540 h 431292"/>
              <a:gd name="T26" fmla="*/ 322606 w 832103"/>
              <a:gd name="T27" fmla="*/ 23237 h 431292"/>
              <a:gd name="T28" fmla="*/ 321417 w 832103"/>
              <a:gd name="T29" fmla="*/ 19794 h 431292"/>
              <a:gd name="T30" fmla="*/ 320229 w 832103"/>
              <a:gd name="T31" fmla="*/ 15491 h 431292"/>
              <a:gd name="T32" fmla="*/ 319041 w 832103"/>
              <a:gd name="T33" fmla="*/ 12049 h 431292"/>
              <a:gd name="T34" fmla="*/ 315476 w 832103"/>
              <a:gd name="T35" fmla="*/ 6025 h 431292"/>
              <a:gd name="T36" fmla="*/ 315476 w 832103"/>
              <a:gd name="T37" fmla="*/ 5164 h 431292"/>
              <a:gd name="T38" fmla="*/ 314882 w 832103"/>
              <a:gd name="T39" fmla="*/ 5164 h 431292"/>
              <a:gd name="T40" fmla="*/ 310723 w 832103"/>
              <a:gd name="T41" fmla="*/ 0 h 431292"/>
              <a:gd name="T42" fmla="*/ 304188 w 832103"/>
              <a:gd name="T43" fmla="*/ 1721 h 431292"/>
              <a:gd name="T44" fmla="*/ 306564 w 832103"/>
              <a:gd name="T45" fmla="*/ 3443 h 431292"/>
              <a:gd name="T46" fmla="*/ 308347 w 832103"/>
              <a:gd name="T47" fmla="*/ 5164 h 431292"/>
              <a:gd name="T48" fmla="*/ 312506 w 832103"/>
              <a:gd name="T49" fmla="*/ 10328 h 431292"/>
              <a:gd name="T50" fmla="*/ 312506 w 832103"/>
              <a:gd name="T51" fmla="*/ 9467 h 431292"/>
              <a:gd name="T52" fmla="*/ 315476 w 832103"/>
              <a:gd name="T53" fmla="*/ 15491 h 431292"/>
              <a:gd name="T54" fmla="*/ 317259 w 832103"/>
              <a:gd name="T55" fmla="*/ 18933 h 431292"/>
              <a:gd name="T56" fmla="*/ 317853 w 832103"/>
              <a:gd name="T57" fmla="*/ 21515 h 431292"/>
              <a:gd name="T58" fmla="*/ 319041 w 832103"/>
              <a:gd name="T59" fmla="*/ 25819 h 431292"/>
              <a:gd name="T60" fmla="*/ 319635 w 832103"/>
              <a:gd name="T61" fmla="*/ 29261 h 431292"/>
              <a:gd name="T62" fmla="*/ 320229 w 832103"/>
              <a:gd name="T63" fmla="*/ 32705 h 431292"/>
              <a:gd name="T64" fmla="*/ 320229 w 832103"/>
              <a:gd name="T65" fmla="*/ 203969 h 431292"/>
              <a:gd name="T66" fmla="*/ 319635 w 832103"/>
              <a:gd name="T67" fmla="*/ 207412 h 431292"/>
              <a:gd name="T68" fmla="*/ 319041 w 832103"/>
              <a:gd name="T69" fmla="*/ 210855 h 431292"/>
              <a:gd name="T70" fmla="*/ 317853 w 832103"/>
              <a:gd name="T71" fmla="*/ 214297 h 431292"/>
              <a:gd name="T72" fmla="*/ 316664 w 832103"/>
              <a:gd name="T73" fmla="*/ 217739 h 431292"/>
              <a:gd name="T74" fmla="*/ 315476 w 832103"/>
              <a:gd name="T75" fmla="*/ 221182 h 431292"/>
              <a:gd name="T76" fmla="*/ 312506 w 832103"/>
              <a:gd name="T77" fmla="*/ 227206 h 431292"/>
              <a:gd name="T78" fmla="*/ 312506 w 832103"/>
              <a:gd name="T79" fmla="*/ 226347 h 431292"/>
              <a:gd name="T80" fmla="*/ 308347 w 832103"/>
              <a:gd name="T81" fmla="*/ 231509 h 431292"/>
              <a:gd name="T82" fmla="*/ 306564 w 832103"/>
              <a:gd name="T83" fmla="*/ 233231 h 431292"/>
              <a:gd name="T84" fmla="*/ 304188 w 832103"/>
              <a:gd name="T85" fmla="*/ 234953 h 431292"/>
              <a:gd name="T86" fmla="*/ 301811 w 832103"/>
              <a:gd name="T87" fmla="*/ 235813 h 431292"/>
              <a:gd name="T88" fmla="*/ 298841 w 832103"/>
              <a:gd name="T89" fmla="*/ 236674 h 431292"/>
              <a:gd name="T90" fmla="*/ 296464 w 832103"/>
              <a:gd name="T91" fmla="*/ 237534 h 431292"/>
              <a:gd name="T92" fmla="*/ 14259 w 832103"/>
              <a:gd name="T93" fmla="*/ 237534 h 431292"/>
              <a:gd name="T94" fmla="*/ 11882 w 832103"/>
              <a:gd name="T95" fmla="*/ 236674 h 431292"/>
              <a:gd name="T96" fmla="*/ 8912 w 832103"/>
              <a:gd name="T97" fmla="*/ 235813 h 431292"/>
              <a:gd name="T98" fmla="*/ 0 w 832103"/>
              <a:gd name="T99" fmla="*/ 235813 h 431292"/>
              <a:gd name="T100" fmla="*/ 2970 w 832103"/>
              <a:gd name="T101" fmla="*/ 238395 h 431292"/>
              <a:gd name="T102" fmla="*/ 5347 w 832103"/>
              <a:gd name="T103" fmla="*/ 240117 h 431292"/>
              <a:gd name="T104" fmla="*/ 8317 w 832103"/>
              <a:gd name="T105" fmla="*/ 241838 h 431292"/>
              <a:gd name="T106" fmla="*/ 11288 w 832103"/>
              <a:gd name="T107" fmla="*/ 242698 h 431292"/>
              <a:gd name="T108" fmla="*/ 14259 w 832103"/>
              <a:gd name="T109" fmla="*/ 243559 h 431292"/>
              <a:gd name="T110" fmla="*/ 297059 w 832103"/>
              <a:gd name="T111" fmla="*/ 243559 h 431292"/>
              <a:gd name="T112" fmla="*/ 300030 w 832103"/>
              <a:gd name="T113" fmla="*/ 242698 h 431292"/>
              <a:gd name="T114" fmla="*/ 303000 w 832103"/>
              <a:gd name="T115" fmla="*/ 241838 h 431292"/>
              <a:gd name="T116" fmla="*/ 305970 w 832103"/>
              <a:gd name="T117" fmla="*/ 240117 h 431292"/>
              <a:gd name="T118" fmla="*/ 308347 w 832103"/>
              <a:gd name="T119" fmla="*/ 238395 h 431292"/>
              <a:gd name="T120" fmla="*/ 310723 w 832103"/>
              <a:gd name="T121" fmla="*/ 235813 h 431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32103"/>
              <a:gd name="T184" fmla="*/ 0 h 431292"/>
              <a:gd name="T185" fmla="*/ 832103 w 832103"/>
              <a:gd name="T186" fmla="*/ 431292 h 431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32103" h="431292">
                <a:moveTo>
                  <a:pt x="797051" y="417576"/>
                </a:moveTo>
                <a:lnTo>
                  <a:pt x="807719" y="408432"/>
                </a:lnTo>
                <a:lnTo>
                  <a:pt x="809243" y="408432"/>
                </a:lnTo>
                <a:lnTo>
                  <a:pt x="818387" y="396240"/>
                </a:lnTo>
                <a:lnTo>
                  <a:pt x="821435" y="390144"/>
                </a:lnTo>
                <a:lnTo>
                  <a:pt x="826007" y="384048"/>
                </a:lnTo>
                <a:lnTo>
                  <a:pt x="827531" y="376428"/>
                </a:lnTo>
                <a:lnTo>
                  <a:pt x="830579" y="368808"/>
                </a:lnTo>
                <a:lnTo>
                  <a:pt x="830579" y="361188"/>
                </a:lnTo>
                <a:lnTo>
                  <a:pt x="832103" y="353568"/>
                </a:lnTo>
                <a:lnTo>
                  <a:pt x="832103" y="64008"/>
                </a:lnTo>
                <a:lnTo>
                  <a:pt x="830579" y="56388"/>
                </a:lnTo>
                <a:lnTo>
                  <a:pt x="829055" y="48768"/>
                </a:lnTo>
                <a:lnTo>
                  <a:pt x="827531" y="41148"/>
                </a:lnTo>
                <a:lnTo>
                  <a:pt x="824483" y="35052"/>
                </a:lnTo>
                <a:lnTo>
                  <a:pt x="821435" y="27432"/>
                </a:lnTo>
                <a:lnTo>
                  <a:pt x="818387" y="21336"/>
                </a:lnTo>
                <a:lnTo>
                  <a:pt x="809243" y="10668"/>
                </a:lnTo>
                <a:lnTo>
                  <a:pt x="809243" y="9144"/>
                </a:lnTo>
                <a:lnTo>
                  <a:pt x="807719" y="9144"/>
                </a:lnTo>
                <a:lnTo>
                  <a:pt x="797051" y="0"/>
                </a:lnTo>
                <a:lnTo>
                  <a:pt x="780287" y="3048"/>
                </a:lnTo>
                <a:lnTo>
                  <a:pt x="786383" y="6096"/>
                </a:lnTo>
                <a:lnTo>
                  <a:pt x="790955" y="9144"/>
                </a:lnTo>
                <a:lnTo>
                  <a:pt x="801623" y="18288"/>
                </a:lnTo>
                <a:lnTo>
                  <a:pt x="801623" y="16764"/>
                </a:lnTo>
                <a:lnTo>
                  <a:pt x="809243" y="27432"/>
                </a:lnTo>
                <a:lnTo>
                  <a:pt x="813815" y="33528"/>
                </a:lnTo>
                <a:lnTo>
                  <a:pt x="815339" y="38100"/>
                </a:lnTo>
                <a:lnTo>
                  <a:pt x="818387" y="45720"/>
                </a:lnTo>
                <a:lnTo>
                  <a:pt x="819911" y="51816"/>
                </a:lnTo>
                <a:lnTo>
                  <a:pt x="821435" y="57912"/>
                </a:lnTo>
                <a:lnTo>
                  <a:pt x="821435" y="361188"/>
                </a:lnTo>
                <a:lnTo>
                  <a:pt x="819911" y="367284"/>
                </a:lnTo>
                <a:lnTo>
                  <a:pt x="818387" y="373380"/>
                </a:lnTo>
                <a:lnTo>
                  <a:pt x="815339" y="379476"/>
                </a:lnTo>
                <a:lnTo>
                  <a:pt x="812291" y="385572"/>
                </a:lnTo>
                <a:lnTo>
                  <a:pt x="809243" y="391668"/>
                </a:lnTo>
                <a:lnTo>
                  <a:pt x="801623" y="402336"/>
                </a:lnTo>
                <a:lnTo>
                  <a:pt x="801623" y="400812"/>
                </a:lnTo>
                <a:lnTo>
                  <a:pt x="790955" y="409956"/>
                </a:lnTo>
                <a:lnTo>
                  <a:pt x="786383" y="413004"/>
                </a:lnTo>
                <a:lnTo>
                  <a:pt x="780287" y="416052"/>
                </a:lnTo>
                <a:lnTo>
                  <a:pt x="774191" y="417576"/>
                </a:lnTo>
                <a:lnTo>
                  <a:pt x="766571" y="419100"/>
                </a:lnTo>
                <a:lnTo>
                  <a:pt x="760475" y="420624"/>
                </a:lnTo>
                <a:lnTo>
                  <a:pt x="36575" y="420624"/>
                </a:lnTo>
                <a:lnTo>
                  <a:pt x="30479" y="419100"/>
                </a:lnTo>
                <a:lnTo>
                  <a:pt x="22859" y="417576"/>
                </a:lnTo>
                <a:lnTo>
                  <a:pt x="0" y="417576"/>
                </a:lnTo>
                <a:lnTo>
                  <a:pt x="7619" y="422148"/>
                </a:lnTo>
                <a:lnTo>
                  <a:pt x="13715" y="425196"/>
                </a:lnTo>
                <a:lnTo>
                  <a:pt x="21335" y="428244"/>
                </a:lnTo>
                <a:lnTo>
                  <a:pt x="28955" y="429768"/>
                </a:lnTo>
                <a:lnTo>
                  <a:pt x="36575" y="431292"/>
                </a:lnTo>
                <a:lnTo>
                  <a:pt x="761999" y="431292"/>
                </a:lnTo>
                <a:lnTo>
                  <a:pt x="769619" y="429768"/>
                </a:lnTo>
                <a:lnTo>
                  <a:pt x="777239" y="428244"/>
                </a:lnTo>
                <a:lnTo>
                  <a:pt x="784859" y="425196"/>
                </a:lnTo>
                <a:lnTo>
                  <a:pt x="790955" y="422148"/>
                </a:lnTo>
                <a:lnTo>
                  <a:pt x="797051" y="417576"/>
                </a:lnTo>
                <a:close/>
              </a:path>
            </a:pathLst>
          </a:custGeom>
          <a:solidFill>
            <a:srgbClr val="FFFFFF"/>
          </a:solidFill>
          <a:ln w="9525">
            <a:noFill/>
            <a:round/>
            <a:headEnd/>
            <a:tailEnd/>
          </a:ln>
        </p:spPr>
        <p:txBody>
          <a:bodyPr lIns="0" tIns="0" rIns="0" bIns="0"/>
          <a:lstStyle/>
          <a:p>
            <a:endParaRPr lang="it-IT"/>
          </a:p>
        </p:txBody>
      </p:sp>
      <p:sp>
        <p:nvSpPr>
          <p:cNvPr id="56417" name="object 113"/>
          <p:cNvSpPr>
            <a:spLocks/>
          </p:cNvSpPr>
          <p:nvPr/>
        </p:nvSpPr>
        <p:spPr bwMode="auto">
          <a:xfrm>
            <a:off x="3068638" y="1703388"/>
            <a:ext cx="14287" cy="9525"/>
          </a:xfrm>
          <a:custGeom>
            <a:avLst/>
            <a:gdLst>
              <a:gd name="T0" fmla="*/ 2920 w 16763"/>
              <a:gd name="T1" fmla="*/ 5404 h 10668"/>
              <a:gd name="T2" fmla="*/ 3505 w 16763"/>
              <a:gd name="T3" fmla="*/ 5404 h 10668"/>
              <a:gd name="T4" fmla="*/ 6425 w 16763"/>
              <a:gd name="T5" fmla="*/ 2316 h 10668"/>
              <a:gd name="T6" fmla="*/ 5841 w 16763"/>
              <a:gd name="T7" fmla="*/ 1544 h 10668"/>
              <a:gd name="T8" fmla="*/ 0 w 16763"/>
              <a:gd name="T9" fmla="*/ 0 h 10668"/>
              <a:gd name="T10" fmla="*/ 2920 w 16763"/>
              <a:gd name="T11" fmla="*/ 5404 h 10668"/>
              <a:gd name="T12" fmla="*/ 0 60000 65536"/>
              <a:gd name="T13" fmla="*/ 0 60000 65536"/>
              <a:gd name="T14" fmla="*/ 0 60000 65536"/>
              <a:gd name="T15" fmla="*/ 0 60000 65536"/>
              <a:gd name="T16" fmla="*/ 0 60000 65536"/>
              <a:gd name="T17" fmla="*/ 0 60000 65536"/>
              <a:gd name="T18" fmla="*/ 0 w 16763"/>
              <a:gd name="T19" fmla="*/ 0 h 10668"/>
              <a:gd name="T20" fmla="*/ 16763 w 16763"/>
              <a:gd name="T21" fmla="*/ 10668 h 10668"/>
            </a:gdLst>
            <a:ahLst/>
            <a:cxnLst>
              <a:cxn ang="T12">
                <a:pos x="T0" y="T1"/>
              </a:cxn>
              <a:cxn ang="T13">
                <a:pos x="T2" y="T3"/>
              </a:cxn>
              <a:cxn ang="T14">
                <a:pos x="T4" y="T5"/>
              </a:cxn>
              <a:cxn ang="T15">
                <a:pos x="T6" y="T7"/>
              </a:cxn>
              <a:cxn ang="T16">
                <a:pos x="T8" y="T9"/>
              </a:cxn>
              <a:cxn ang="T17">
                <a:pos x="T10" y="T11"/>
              </a:cxn>
            </a:cxnLst>
            <a:rect l="T18" t="T19" r="T20" b="T21"/>
            <a:pathLst>
              <a:path w="16763" h="10668">
                <a:moveTo>
                  <a:pt x="7619" y="10668"/>
                </a:moveTo>
                <a:lnTo>
                  <a:pt x="9143" y="10668"/>
                </a:lnTo>
                <a:lnTo>
                  <a:pt x="16763" y="4572"/>
                </a:lnTo>
                <a:lnTo>
                  <a:pt x="15239" y="3048"/>
                </a:lnTo>
                <a:lnTo>
                  <a:pt x="0" y="0"/>
                </a:lnTo>
                <a:lnTo>
                  <a:pt x="7619" y="10668"/>
                </a:lnTo>
                <a:close/>
              </a:path>
            </a:pathLst>
          </a:custGeom>
          <a:solidFill>
            <a:srgbClr val="FFFFFF"/>
          </a:solidFill>
          <a:ln w="9525">
            <a:noFill/>
            <a:round/>
            <a:headEnd/>
            <a:tailEnd/>
          </a:ln>
        </p:spPr>
        <p:txBody>
          <a:bodyPr lIns="0" tIns="0" rIns="0" bIns="0"/>
          <a:lstStyle/>
          <a:p>
            <a:endParaRPr lang="it-IT"/>
          </a:p>
        </p:txBody>
      </p:sp>
      <p:sp>
        <p:nvSpPr>
          <p:cNvPr id="56418" name="object 114"/>
          <p:cNvSpPr>
            <a:spLocks/>
          </p:cNvSpPr>
          <p:nvPr/>
        </p:nvSpPr>
        <p:spPr bwMode="auto">
          <a:xfrm>
            <a:off x="3067050" y="1350963"/>
            <a:ext cx="15875" cy="9525"/>
          </a:xfrm>
          <a:custGeom>
            <a:avLst/>
            <a:gdLst>
              <a:gd name="T0" fmla="*/ 0 w 18287"/>
              <a:gd name="T1" fmla="*/ 5404 h 10668"/>
              <a:gd name="T2" fmla="*/ 7174 w 18287"/>
              <a:gd name="T3" fmla="*/ 3861 h 10668"/>
              <a:gd name="T4" fmla="*/ 7826 w 18287"/>
              <a:gd name="T5" fmla="*/ 3088 h 10668"/>
              <a:gd name="T6" fmla="*/ 4565 w 18287"/>
              <a:gd name="T7" fmla="*/ 0 h 10668"/>
              <a:gd name="T8" fmla="*/ 3913 w 18287"/>
              <a:gd name="T9" fmla="*/ 0 h 10668"/>
              <a:gd name="T10" fmla="*/ 0 w 18287"/>
              <a:gd name="T11" fmla="*/ 5404 h 10668"/>
              <a:gd name="T12" fmla="*/ 0 60000 65536"/>
              <a:gd name="T13" fmla="*/ 0 60000 65536"/>
              <a:gd name="T14" fmla="*/ 0 60000 65536"/>
              <a:gd name="T15" fmla="*/ 0 60000 65536"/>
              <a:gd name="T16" fmla="*/ 0 60000 65536"/>
              <a:gd name="T17" fmla="*/ 0 60000 65536"/>
              <a:gd name="T18" fmla="*/ 0 w 18287"/>
              <a:gd name="T19" fmla="*/ 0 h 10668"/>
              <a:gd name="T20" fmla="*/ 18287 w 18287"/>
              <a:gd name="T21" fmla="*/ 10668 h 10668"/>
            </a:gdLst>
            <a:ahLst/>
            <a:cxnLst>
              <a:cxn ang="T12">
                <a:pos x="T0" y="T1"/>
              </a:cxn>
              <a:cxn ang="T13">
                <a:pos x="T2" y="T3"/>
              </a:cxn>
              <a:cxn ang="T14">
                <a:pos x="T4" y="T5"/>
              </a:cxn>
              <a:cxn ang="T15">
                <a:pos x="T6" y="T7"/>
              </a:cxn>
              <a:cxn ang="T16">
                <a:pos x="T8" y="T9"/>
              </a:cxn>
              <a:cxn ang="T17">
                <a:pos x="T10" y="T11"/>
              </a:cxn>
            </a:cxnLst>
            <a:rect l="T18" t="T19" r="T20" b="T21"/>
            <a:pathLst>
              <a:path w="18287" h="10668">
                <a:moveTo>
                  <a:pt x="0" y="10668"/>
                </a:moveTo>
                <a:lnTo>
                  <a:pt x="16763" y="7620"/>
                </a:lnTo>
                <a:lnTo>
                  <a:pt x="18287" y="6096"/>
                </a:lnTo>
                <a:lnTo>
                  <a:pt x="10667" y="0"/>
                </a:lnTo>
                <a:lnTo>
                  <a:pt x="9143" y="0"/>
                </a:lnTo>
                <a:lnTo>
                  <a:pt x="0" y="10668"/>
                </a:lnTo>
                <a:close/>
              </a:path>
            </a:pathLst>
          </a:custGeom>
          <a:solidFill>
            <a:srgbClr val="FFFFFF"/>
          </a:solidFill>
          <a:ln w="9525">
            <a:noFill/>
            <a:round/>
            <a:headEnd/>
            <a:tailEnd/>
          </a:ln>
        </p:spPr>
        <p:txBody>
          <a:bodyPr lIns="0" tIns="0" rIns="0" bIns="0"/>
          <a:lstStyle/>
          <a:p>
            <a:endParaRPr lang="it-IT"/>
          </a:p>
        </p:txBody>
      </p:sp>
      <p:sp>
        <p:nvSpPr>
          <p:cNvPr id="56419" name="object 115"/>
          <p:cNvSpPr>
            <a:spLocks/>
          </p:cNvSpPr>
          <p:nvPr/>
        </p:nvSpPr>
        <p:spPr bwMode="auto">
          <a:xfrm>
            <a:off x="1076325" y="1579563"/>
            <a:ext cx="5905500" cy="677862"/>
          </a:xfrm>
          <a:custGeom>
            <a:avLst/>
            <a:gdLst>
              <a:gd name="T0" fmla="*/ 2698775 w 6906764"/>
              <a:gd name="T1" fmla="*/ 208888 h 746760"/>
              <a:gd name="T2" fmla="*/ 2552879 w 6906764"/>
              <a:gd name="T3" fmla="*/ 0 h 746760"/>
              <a:gd name="T4" fmla="*/ 2552879 w 6906764"/>
              <a:gd name="T5" fmla="*/ 104017 h 746760"/>
              <a:gd name="T6" fmla="*/ 0 w 6906764"/>
              <a:gd name="T7" fmla="*/ 104017 h 746760"/>
              <a:gd name="T8" fmla="*/ 0 w 6906764"/>
              <a:gd name="T9" fmla="*/ 313757 h 746760"/>
              <a:gd name="T10" fmla="*/ 2552879 w 6906764"/>
              <a:gd name="T11" fmla="*/ 313757 h 746760"/>
              <a:gd name="T12" fmla="*/ 2552879 w 6906764"/>
              <a:gd name="T13" fmla="*/ 417775 h 746760"/>
              <a:gd name="T14" fmla="*/ 2698775 w 6906764"/>
              <a:gd name="T15" fmla="*/ 208888 h 746760"/>
              <a:gd name="T16" fmla="*/ 0 60000 65536"/>
              <a:gd name="T17" fmla="*/ 0 60000 65536"/>
              <a:gd name="T18" fmla="*/ 0 60000 65536"/>
              <a:gd name="T19" fmla="*/ 0 60000 65536"/>
              <a:gd name="T20" fmla="*/ 0 60000 65536"/>
              <a:gd name="T21" fmla="*/ 0 60000 65536"/>
              <a:gd name="T22" fmla="*/ 0 60000 65536"/>
              <a:gd name="T23" fmla="*/ 0 60000 65536"/>
              <a:gd name="T24" fmla="*/ 0 w 6906764"/>
              <a:gd name="T25" fmla="*/ 0 h 746760"/>
              <a:gd name="T26" fmla="*/ 6906764 w 6906764"/>
              <a:gd name="T27" fmla="*/ 746760 h 7467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06764" h="746760">
                <a:moveTo>
                  <a:pt x="6906764" y="373380"/>
                </a:moveTo>
                <a:lnTo>
                  <a:pt x="6533384" y="0"/>
                </a:lnTo>
                <a:lnTo>
                  <a:pt x="6533384" y="185928"/>
                </a:lnTo>
                <a:lnTo>
                  <a:pt x="0" y="185928"/>
                </a:lnTo>
                <a:lnTo>
                  <a:pt x="0" y="560832"/>
                </a:lnTo>
                <a:lnTo>
                  <a:pt x="6533384" y="560832"/>
                </a:lnTo>
                <a:lnTo>
                  <a:pt x="6533384" y="746760"/>
                </a:lnTo>
                <a:lnTo>
                  <a:pt x="6906764" y="373380"/>
                </a:lnTo>
                <a:close/>
              </a:path>
            </a:pathLst>
          </a:custGeom>
          <a:solidFill>
            <a:srgbClr val="004393"/>
          </a:solidFill>
          <a:ln w="9525">
            <a:noFill/>
            <a:round/>
            <a:headEnd/>
            <a:tailEnd/>
          </a:ln>
        </p:spPr>
        <p:txBody>
          <a:bodyPr lIns="0" tIns="0" rIns="0" bIns="0"/>
          <a:lstStyle/>
          <a:p>
            <a:endParaRPr lang="it-IT"/>
          </a:p>
        </p:txBody>
      </p:sp>
      <p:sp>
        <p:nvSpPr>
          <p:cNvPr id="56420" name="object 116"/>
          <p:cNvSpPr>
            <a:spLocks/>
          </p:cNvSpPr>
          <p:nvPr/>
        </p:nvSpPr>
        <p:spPr bwMode="auto">
          <a:xfrm>
            <a:off x="1076325" y="1579563"/>
            <a:ext cx="5905500" cy="677862"/>
          </a:xfrm>
          <a:custGeom>
            <a:avLst/>
            <a:gdLst>
              <a:gd name="T0" fmla="*/ 2698775 w 6906764"/>
              <a:gd name="T1" fmla="*/ 208888 h 746760"/>
              <a:gd name="T2" fmla="*/ 2552879 w 6906764"/>
              <a:gd name="T3" fmla="*/ 0 h 746760"/>
              <a:gd name="T4" fmla="*/ 2552879 w 6906764"/>
              <a:gd name="T5" fmla="*/ 104017 h 746760"/>
              <a:gd name="T6" fmla="*/ 0 w 6906764"/>
              <a:gd name="T7" fmla="*/ 104017 h 746760"/>
              <a:gd name="T8" fmla="*/ 0 w 6906764"/>
              <a:gd name="T9" fmla="*/ 313757 h 746760"/>
              <a:gd name="T10" fmla="*/ 2552879 w 6906764"/>
              <a:gd name="T11" fmla="*/ 313757 h 746760"/>
              <a:gd name="T12" fmla="*/ 2552879 w 6906764"/>
              <a:gd name="T13" fmla="*/ 417775 h 746760"/>
              <a:gd name="T14" fmla="*/ 2698775 w 6906764"/>
              <a:gd name="T15" fmla="*/ 208888 h 746760"/>
              <a:gd name="T16" fmla="*/ 0 60000 65536"/>
              <a:gd name="T17" fmla="*/ 0 60000 65536"/>
              <a:gd name="T18" fmla="*/ 0 60000 65536"/>
              <a:gd name="T19" fmla="*/ 0 60000 65536"/>
              <a:gd name="T20" fmla="*/ 0 60000 65536"/>
              <a:gd name="T21" fmla="*/ 0 60000 65536"/>
              <a:gd name="T22" fmla="*/ 0 60000 65536"/>
              <a:gd name="T23" fmla="*/ 0 60000 65536"/>
              <a:gd name="T24" fmla="*/ 0 w 6906764"/>
              <a:gd name="T25" fmla="*/ 0 h 746760"/>
              <a:gd name="T26" fmla="*/ 6906764 w 6906764"/>
              <a:gd name="T27" fmla="*/ 746760 h 7467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06764" h="746760">
                <a:moveTo>
                  <a:pt x="6906764" y="373380"/>
                </a:moveTo>
                <a:lnTo>
                  <a:pt x="6533384" y="0"/>
                </a:lnTo>
                <a:lnTo>
                  <a:pt x="6533384" y="185928"/>
                </a:lnTo>
                <a:lnTo>
                  <a:pt x="0" y="185928"/>
                </a:lnTo>
                <a:lnTo>
                  <a:pt x="0" y="560832"/>
                </a:lnTo>
                <a:lnTo>
                  <a:pt x="6533384" y="560832"/>
                </a:lnTo>
                <a:lnTo>
                  <a:pt x="6533384" y="746760"/>
                </a:lnTo>
                <a:lnTo>
                  <a:pt x="6906764" y="373380"/>
                </a:lnTo>
                <a:close/>
              </a:path>
            </a:pathLst>
          </a:custGeom>
          <a:solidFill>
            <a:srgbClr val="004393"/>
          </a:solidFill>
          <a:ln w="9525">
            <a:noFill/>
            <a:round/>
            <a:headEnd/>
            <a:tailEnd/>
          </a:ln>
        </p:spPr>
        <p:txBody>
          <a:bodyPr lIns="0" tIns="0" rIns="0" bIns="0"/>
          <a:lstStyle/>
          <a:p>
            <a:endParaRPr lang="it-IT"/>
          </a:p>
        </p:txBody>
      </p:sp>
      <p:sp>
        <p:nvSpPr>
          <p:cNvPr id="56421" name="object 72"/>
          <p:cNvSpPr>
            <a:spLocks/>
          </p:cNvSpPr>
          <p:nvPr/>
        </p:nvSpPr>
        <p:spPr bwMode="auto">
          <a:xfrm>
            <a:off x="6899275" y="4022725"/>
            <a:ext cx="2009775" cy="449263"/>
          </a:xfrm>
          <a:custGeom>
            <a:avLst/>
            <a:gdLst>
              <a:gd name="T0" fmla="*/ 0 w 2351531"/>
              <a:gd name="T1" fmla="*/ 0 h 493776"/>
              <a:gd name="T2" fmla="*/ 0 w 2351531"/>
              <a:gd name="T3" fmla="*/ 280127 h 493776"/>
              <a:gd name="T4" fmla="*/ 916499 w 2351531"/>
              <a:gd name="T5" fmla="*/ 280127 h 493776"/>
              <a:gd name="T6" fmla="*/ 916499 w 2351531"/>
              <a:gd name="T7" fmla="*/ 0 h 493776"/>
              <a:gd name="T8" fmla="*/ 0 w 2351531"/>
              <a:gd name="T9" fmla="*/ 0 h 493776"/>
              <a:gd name="T10" fmla="*/ 0 60000 65536"/>
              <a:gd name="T11" fmla="*/ 0 60000 65536"/>
              <a:gd name="T12" fmla="*/ 0 60000 65536"/>
              <a:gd name="T13" fmla="*/ 0 60000 65536"/>
              <a:gd name="T14" fmla="*/ 0 60000 65536"/>
              <a:gd name="T15" fmla="*/ 0 w 2351531"/>
              <a:gd name="T16" fmla="*/ 0 h 493776"/>
              <a:gd name="T17" fmla="*/ 2351531 w 2351531"/>
              <a:gd name="T18" fmla="*/ 493776 h 493776"/>
            </a:gdLst>
            <a:ahLst/>
            <a:cxnLst>
              <a:cxn ang="T10">
                <a:pos x="T0" y="T1"/>
              </a:cxn>
              <a:cxn ang="T11">
                <a:pos x="T2" y="T3"/>
              </a:cxn>
              <a:cxn ang="T12">
                <a:pos x="T4" y="T5"/>
              </a:cxn>
              <a:cxn ang="T13">
                <a:pos x="T6" y="T7"/>
              </a:cxn>
              <a:cxn ang="T14">
                <a:pos x="T8" y="T9"/>
              </a:cxn>
            </a:cxnLst>
            <a:rect l="T15" t="T16" r="T17" b="T18"/>
            <a:pathLst>
              <a:path w="2351531" h="493776">
                <a:moveTo>
                  <a:pt x="0" y="0"/>
                </a:moveTo>
                <a:lnTo>
                  <a:pt x="0" y="493776"/>
                </a:lnTo>
                <a:lnTo>
                  <a:pt x="2351531" y="493776"/>
                </a:lnTo>
                <a:lnTo>
                  <a:pt x="2351531" y="0"/>
                </a:lnTo>
                <a:lnTo>
                  <a:pt x="0" y="0"/>
                </a:lnTo>
                <a:close/>
              </a:path>
            </a:pathLst>
          </a:custGeom>
          <a:solidFill>
            <a:srgbClr val="4D4D4D"/>
          </a:solidFill>
          <a:ln w="9525">
            <a:noFill/>
            <a:round/>
            <a:headEnd/>
            <a:tailEnd/>
          </a:ln>
        </p:spPr>
        <p:txBody>
          <a:bodyPr lIns="0" tIns="0" rIns="0" bIns="0"/>
          <a:lstStyle/>
          <a:p>
            <a:endParaRPr lang="it-IT"/>
          </a:p>
        </p:txBody>
      </p:sp>
      <p:sp>
        <p:nvSpPr>
          <p:cNvPr id="56422" name="object 73"/>
          <p:cNvSpPr>
            <a:spLocks/>
          </p:cNvSpPr>
          <p:nvPr/>
        </p:nvSpPr>
        <p:spPr bwMode="auto">
          <a:xfrm>
            <a:off x="6899275" y="4471988"/>
            <a:ext cx="1506538" cy="268287"/>
          </a:xfrm>
          <a:custGeom>
            <a:avLst/>
            <a:gdLst>
              <a:gd name="T0" fmla="*/ 0 w 1761743"/>
              <a:gd name="T1" fmla="*/ 0 h 295656"/>
              <a:gd name="T2" fmla="*/ 0 w 1761743"/>
              <a:gd name="T3" fmla="*/ 165070 h 295656"/>
              <a:gd name="T4" fmla="*/ 688918 w 1761743"/>
              <a:gd name="T5" fmla="*/ 165070 h 295656"/>
              <a:gd name="T6" fmla="*/ 688918 w 1761743"/>
              <a:gd name="T7" fmla="*/ 0 h 295656"/>
              <a:gd name="T8" fmla="*/ 0 w 1761743"/>
              <a:gd name="T9" fmla="*/ 0 h 295656"/>
              <a:gd name="T10" fmla="*/ 0 60000 65536"/>
              <a:gd name="T11" fmla="*/ 0 60000 65536"/>
              <a:gd name="T12" fmla="*/ 0 60000 65536"/>
              <a:gd name="T13" fmla="*/ 0 60000 65536"/>
              <a:gd name="T14" fmla="*/ 0 60000 65536"/>
              <a:gd name="T15" fmla="*/ 0 w 1761743"/>
              <a:gd name="T16" fmla="*/ 0 h 295656"/>
              <a:gd name="T17" fmla="*/ 1761743 w 1761743"/>
              <a:gd name="T18" fmla="*/ 295656 h 295656"/>
            </a:gdLst>
            <a:ahLst/>
            <a:cxnLst>
              <a:cxn ang="T10">
                <a:pos x="T0" y="T1"/>
              </a:cxn>
              <a:cxn ang="T11">
                <a:pos x="T2" y="T3"/>
              </a:cxn>
              <a:cxn ang="T12">
                <a:pos x="T4" y="T5"/>
              </a:cxn>
              <a:cxn ang="T13">
                <a:pos x="T6" y="T7"/>
              </a:cxn>
              <a:cxn ang="T14">
                <a:pos x="T8" y="T9"/>
              </a:cxn>
            </a:cxnLst>
            <a:rect l="T15" t="T16" r="T17" b="T18"/>
            <a:pathLst>
              <a:path w="1761743" h="295656">
                <a:moveTo>
                  <a:pt x="0" y="0"/>
                </a:moveTo>
                <a:lnTo>
                  <a:pt x="0" y="295656"/>
                </a:lnTo>
                <a:lnTo>
                  <a:pt x="1761743" y="295656"/>
                </a:lnTo>
                <a:lnTo>
                  <a:pt x="1761743" y="0"/>
                </a:lnTo>
                <a:lnTo>
                  <a:pt x="0" y="0"/>
                </a:lnTo>
                <a:close/>
              </a:path>
            </a:pathLst>
          </a:custGeom>
          <a:solidFill>
            <a:srgbClr val="D2E0E6"/>
          </a:solidFill>
          <a:ln w="9525">
            <a:noFill/>
            <a:round/>
            <a:headEnd/>
            <a:tailEnd/>
          </a:ln>
        </p:spPr>
        <p:txBody>
          <a:bodyPr lIns="0" tIns="0" rIns="0" bIns="0"/>
          <a:lstStyle/>
          <a:p>
            <a:endParaRPr lang="it-IT"/>
          </a:p>
        </p:txBody>
      </p:sp>
      <p:sp>
        <p:nvSpPr>
          <p:cNvPr id="56423" name="object 74"/>
          <p:cNvSpPr>
            <a:spLocks/>
          </p:cNvSpPr>
          <p:nvPr/>
        </p:nvSpPr>
        <p:spPr bwMode="auto">
          <a:xfrm>
            <a:off x="8405813" y="4471988"/>
            <a:ext cx="503237" cy="268287"/>
          </a:xfrm>
          <a:custGeom>
            <a:avLst/>
            <a:gdLst>
              <a:gd name="T0" fmla="*/ 0 w 589787"/>
              <a:gd name="T1" fmla="*/ 0 h 295656"/>
              <a:gd name="T2" fmla="*/ 0 w 589787"/>
              <a:gd name="T3" fmla="*/ 165070 h 295656"/>
              <a:gd name="T4" fmla="*/ 227593 w 589787"/>
              <a:gd name="T5" fmla="*/ 165070 h 295656"/>
              <a:gd name="T6" fmla="*/ 227593 w 589787"/>
              <a:gd name="T7" fmla="*/ 0 h 295656"/>
              <a:gd name="T8" fmla="*/ 0 w 589787"/>
              <a:gd name="T9" fmla="*/ 0 h 295656"/>
              <a:gd name="T10" fmla="*/ 0 60000 65536"/>
              <a:gd name="T11" fmla="*/ 0 60000 65536"/>
              <a:gd name="T12" fmla="*/ 0 60000 65536"/>
              <a:gd name="T13" fmla="*/ 0 60000 65536"/>
              <a:gd name="T14" fmla="*/ 0 60000 65536"/>
              <a:gd name="T15" fmla="*/ 0 w 589787"/>
              <a:gd name="T16" fmla="*/ 0 h 295656"/>
              <a:gd name="T17" fmla="*/ 589787 w 589787"/>
              <a:gd name="T18" fmla="*/ 295656 h 295656"/>
            </a:gdLst>
            <a:ahLst/>
            <a:cxnLst>
              <a:cxn ang="T10">
                <a:pos x="T0" y="T1"/>
              </a:cxn>
              <a:cxn ang="T11">
                <a:pos x="T2" y="T3"/>
              </a:cxn>
              <a:cxn ang="T12">
                <a:pos x="T4" y="T5"/>
              </a:cxn>
              <a:cxn ang="T13">
                <a:pos x="T6" y="T7"/>
              </a:cxn>
              <a:cxn ang="T14">
                <a:pos x="T8" y="T9"/>
              </a:cxn>
            </a:cxnLst>
            <a:rect l="T15" t="T16" r="T17" b="T18"/>
            <a:pathLst>
              <a:path w="589787" h="295656">
                <a:moveTo>
                  <a:pt x="0" y="0"/>
                </a:moveTo>
                <a:lnTo>
                  <a:pt x="0" y="295656"/>
                </a:lnTo>
                <a:lnTo>
                  <a:pt x="589787" y="295656"/>
                </a:lnTo>
                <a:lnTo>
                  <a:pt x="589787" y="0"/>
                </a:lnTo>
                <a:lnTo>
                  <a:pt x="0" y="0"/>
                </a:lnTo>
                <a:close/>
              </a:path>
            </a:pathLst>
          </a:custGeom>
          <a:solidFill>
            <a:srgbClr val="D2E0E6"/>
          </a:solidFill>
          <a:ln w="9525">
            <a:noFill/>
            <a:round/>
            <a:headEnd/>
            <a:tailEnd/>
          </a:ln>
        </p:spPr>
        <p:txBody>
          <a:bodyPr lIns="0" tIns="0" rIns="0" bIns="0"/>
          <a:lstStyle/>
          <a:p>
            <a:endParaRPr lang="it-IT"/>
          </a:p>
        </p:txBody>
      </p:sp>
      <p:sp>
        <p:nvSpPr>
          <p:cNvPr id="56424" name="object 75"/>
          <p:cNvSpPr>
            <a:spLocks/>
          </p:cNvSpPr>
          <p:nvPr/>
        </p:nvSpPr>
        <p:spPr bwMode="auto">
          <a:xfrm>
            <a:off x="6899275" y="4740275"/>
            <a:ext cx="1506538" cy="268288"/>
          </a:xfrm>
          <a:custGeom>
            <a:avLst/>
            <a:gdLst>
              <a:gd name="T0" fmla="*/ 0 w 1761743"/>
              <a:gd name="T1" fmla="*/ 0 h 295656"/>
              <a:gd name="T2" fmla="*/ 0 w 1761743"/>
              <a:gd name="T3" fmla="*/ 165071 h 295656"/>
              <a:gd name="T4" fmla="*/ 688918 w 1761743"/>
              <a:gd name="T5" fmla="*/ 165071 h 295656"/>
              <a:gd name="T6" fmla="*/ 688918 w 1761743"/>
              <a:gd name="T7" fmla="*/ 0 h 295656"/>
              <a:gd name="T8" fmla="*/ 0 w 1761743"/>
              <a:gd name="T9" fmla="*/ 0 h 295656"/>
              <a:gd name="T10" fmla="*/ 0 60000 65536"/>
              <a:gd name="T11" fmla="*/ 0 60000 65536"/>
              <a:gd name="T12" fmla="*/ 0 60000 65536"/>
              <a:gd name="T13" fmla="*/ 0 60000 65536"/>
              <a:gd name="T14" fmla="*/ 0 60000 65536"/>
              <a:gd name="T15" fmla="*/ 0 w 1761743"/>
              <a:gd name="T16" fmla="*/ 0 h 295656"/>
              <a:gd name="T17" fmla="*/ 1761743 w 1761743"/>
              <a:gd name="T18" fmla="*/ 295656 h 295656"/>
            </a:gdLst>
            <a:ahLst/>
            <a:cxnLst>
              <a:cxn ang="T10">
                <a:pos x="T0" y="T1"/>
              </a:cxn>
              <a:cxn ang="T11">
                <a:pos x="T2" y="T3"/>
              </a:cxn>
              <a:cxn ang="T12">
                <a:pos x="T4" y="T5"/>
              </a:cxn>
              <a:cxn ang="T13">
                <a:pos x="T6" y="T7"/>
              </a:cxn>
              <a:cxn ang="T14">
                <a:pos x="T8" y="T9"/>
              </a:cxn>
            </a:cxnLst>
            <a:rect l="T15" t="T16" r="T17" b="T18"/>
            <a:pathLst>
              <a:path w="1761743" h="295656">
                <a:moveTo>
                  <a:pt x="0" y="0"/>
                </a:moveTo>
                <a:lnTo>
                  <a:pt x="0" y="295656"/>
                </a:lnTo>
                <a:lnTo>
                  <a:pt x="1761743" y="295656"/>
                </a:lnTo>
                <a:lnTo>
                  <a:pt x="1761743" y="0"/>
                </a:lnTo>
                <a:lnTo>
                  <a:pt x="0" y="0"/>
                </a:lnTo>
                <a:close/>
              </a:path>
            </a:pathLst>
          </a:custGeom>
          <a:solidFill>
            <a:srgbClr val="ABC6D0"/>
          </a:solidFill>
          <a:ln w="9525">
            <a:noFill/>
            <a:round/>
            <a:headEnd/>
            <a:tailEnd/>
          </a:ln>
        </p:spPr>
        <p:txBody>
          <a:bodyPr lIns="0" tIns="0" rIns="0" bIns="0"/>
          <a:lstStyle/>
          <a:p>
            <a:endParaRPr lang="it-IT"/>
          </a:p>
        </p:txBody>
      </p:sp>
      <p:sp>
        <p:nvSpPr>
          <p:cNvPr id="56425" name="object 76"/>
          <p:cNvSpPr>
            <a:spLocks/>
          </p:cNvSpPr>
          <p:nvPr/>
        </p:nvSpPr>
        <p:spPr bwMode="auto">
          <a:xfrm>
            <a:off x="8405813" y="4740275"/>
            <a:ext cx="503237" cy="268288"/>
          </a:xfrm>
          <a:custGeom>
            <a:avLst/>
            <a:gdLst>
              <a:gd name="T0" fmla="*/ 0 w 589787"/>
              <a:gd name="T1" fmla="*/ 0 h 295656"/>
              <a:gd name="T2" fmla="*/ 0 w 589787"/>
              <a:gd name="T3" fmla="*/ 165071 h 295656"/>
              <a:gd name="T4" fmla="*/ 227593 w 589787"/>
              <a:gd name="T5" fmla="*/ 165071 h 295656"/>
              <a:gd name="T6" fmla="*/ 227593 w 589787"/>
              <a:gd name="T7" fmla="*/ 0 h 295656"/>
              <a:gd name="T8" fmla="*/ 0 w 589787"/>
              <a:gd name="T9" fmla="*/ 0 h 295656"/>
              <a:gd name="T10" fmla="*/ 0 60000 65536"/>
              <a:gd name="T11" fmla="*/ 0 60000 65536"/>
              <a:gd name="T12" fmla="*/ 0 60000 65536"/>
              <a:gd name="T13" fmla="*/ 0 60000 65536"/>
              <a:gd name="T14" fmla="*/ 0 60000 65536"/>
              <a:gd name="T15" fmla="*/ 0 w 589787"/>
              <a:gd name="T16" fmla="*/ 0 h 295656"/>
              <a:gd name="T17" fmla="*/ 589787 w 589787"/>
              <a:gd name="T18" fmla="*/ 295656 h 295656"/>
            </a:gdLst>
            <a:ahLst/>
            <a:cxnLst>
              <a:cxn ang="T10">
                <a:pos x="T0" y="T1"/>
              </a:cxn>
              <a:cxn ang="T11">
                <a:pos x="T2" y="T3"/>
              </a:cxn>
              <a:cxn ang="T12">
                <a:pos x="T4" y="T5"/>
              </a:cxn>
              <a:cxn ang="T13">
                <a:pos x="T6" y="T7"/>
              </a:cxn>
              <a:cxn ang="T14">
                <a:pos x="T8" y="T9"/>
              </a:cxn>
            </a:cxnLst>
            <a:rect l="T15" t="T16" r="T17" b="T18"/>
            <a:pathLst>
              <a:path w="589787" h="295656">
                <a:moveTo>
                  <a:pt x="0" y="0"/>
                </a:moveTo>
                <a:lnTo>
                  <a:pt x="0" y="295656"/>
                </a:lnTo>
                <a:lnTo>
                  <a:pt x="589787" y="295656"/>
                </a:lnTo>
                <a:lnTo>
                  <a:pt x="589787" y="0"/>
                </a:lnTo>
                <a:lnTo>
                  <a:pt x="0" y="0"/>
                </a:lnTo>
                <a:close/>
              </a:path>
            </a:pathLst>
          </a:custGeom>
          <a:solidFill>
            <a:srgbClr val="ABC6D0"/>
          </a:solidFill>
          <a:ln w="9525">
            <a:noFill/>
            <a:round/>
            <a:headEnd/>
            <a:tailEnd/>
          </a:ln>
        </p:spPr>
        <p:txBody>
          <a:bodyPr lIns="0" tIns="0" rIns="0" bIns="0"/>
          <a:lstStyle/>
          <a:p>
            <a:endParaRPr lang="it-IT"/>
          </a:p>
        </p:txBody>
      </p:sp>
      <p:sp>
        <p:nvSpPr>
          <p:cNvPr id="56426" name="object 77"/>
          <p:cNvSpPr>
            <a:spLocks/>
          </p:cNvSpPr>
          <p:nvPr/>
        </p:nvSpPr>
        <p:spPr bwMode="auto">
          <a:xfrm>
            <a:off x="6899275" y="5008563"/>
            <a:ext cx="1506538" cy="269875"/>
          </a:xfrm>
          <a:custGeom>
            <a:avLst/>
            <a:gdLst>
              <a:gd name="T0" fmla="*/ 0 w 1761743"/>
              <a:gd name="T1" fmla="*/ 0 h 297180"/>
              <a:gd name="T2" fmla="*/ 0 w 1761743"/>
              <a:gd name="T3" fmla="*/ 166678 h 297180"/>
              <a:gd name="T4" fmla="*/ 688918 w 1761743"/>
              <a:gd name="T5" fmla="*/ 166678 h 297180"/>
              <a:gd name="T6" fmla="*/ 688918 w 1761743"/>
              <a:gd name="T7" fmla="*/ 0 h 297180"/>
              <a:gd name="T8" fmla="*/ 0 w 1761743"/>
              <a:gd name="T9" fmla="*/ 0 h 297180"/>
              <a:gd name="T10" fmla="*/ 0 60000 65536"/>
              <a:gd name="T11" fmla="*/ 0 60000 65536"/>
              <a:gd name="T12" fmla="*/ 0 60000 65536"/>
              <a:gd name="T13" fmla="*/ 0 60000 65536"/>
              <a:gd name="T14" fmla="*/ 0 60000 65536"/>
              <a:gd name="T15" fmla="*/ 0 w 1761743"/>
              <a:gd name="T16" fmla="*/ 0 h 297180"/>
              <a:gd name="T17" fmla="*/ 1761743 w 1761743"/>
              <a:gd name="T18" fmla="*/ 297180 h 297180"/>
            </a:gdLst>
            <a:ahLst/>
            <a:cxnLst>
              <a:cxn ang="T10">
                <a:pos x="T0" y="T1"/>
              </a:cxn>
              <a:cxn ang="T11">
                <a:pos x="T2" y="T3"/>
              </a:cxn>
              <a:cxn ang="T12">
                <a:pos x="T4" y="T5"/>
              </a:cxn>
              <a:cxn ang="T13">
                <a:pos x="T6" y="T7"/>
              </a:cxn>
              <a:cxn ang="T14">
                <a:pos x="T8" y="T9"/>
              </a:cxn>
            </a:cxnLst>
            <a:rect l="T15" t="T16" r="T17" b="T18"/>
            <a:pathLst>
              <a:path w="1761743" h="297180">
                <a:moveTo>
                  <a:pt x="0" y="0"/>
                </a:moveTo>
                <a:lnTo>
                  <a:pt x="0" y="297180"/>
                </a:lnTo>
                <a:lnTo>
                  <a:pt x="1761743" y="297180"/>
                </a:lnTo>
                <a:lnTo>
                  <a:pt x="1761743" y="0"/>
                </a:lnTo>
                <a:lnTo>
                  <a:pt x="0" y="0"/>
                </a:lnTo>
                <a:close/>
              </a:path>
            </a:pathLst>
          </a:custGeom>
          <a:solidFill>
            <a:srgbClr val="79A1B2"/>
          </a:solidFill>
          <a:ln w="9525">
            <a:noFill/>
            <a:round/>
            <a:headEnd/>
            <a:tailEnd/>
          </a:ln>
        </p:spPr>
        <p:txBody>
          <a:bodyPr lIns="0" tIns="0" rIns="0" bIns="0"/>
          <a:lstStyle/>
          <a:p>
            <a:endParaRPr lang="it-IT"/>
          </a:p>
        </p:txBody>
      </p:sp>
      <p:sp>
        <p:nvSpPr>
          <p:cNvPr id="56427" name="object 78"/>
          <p:cNvSpPr>
            <a:spLocks/>
          </p:cNvSpPr>
          <p:nvPr/>
        </p:nvSpPr>
        <p:spPr bwMode="auto">
          <a:xfrm>
            <a:off x="8405813" y="5008563"/>
            <a:ext cx="503237" cy="269875"/>
          </a:xfrm>
          <a:custGeom>
            <a:avLst/>
            <a:gdLst>
              <a:gd name="T0" fmla="*/ 0 w 589787"/>
              <a:gd name="T1" fmla="*/ 0 h 297180"/>
              <a:gd name="T2" fmla="*/ 0 w 589787"/>
              <a:gd name="T3" fmla="*/ 166678 h 297180"/>
              <a:gd name="T4" fmla="*/ 227593 w 589787"/>
              <a:gd name="T5" fmla="*/ 166678 h 297180"/>
              <a:gd name="T6" fmla="*/ 227593 w 589787"/>
              <a:gd name="T7" fmla="*/ 0 h 297180"/>
              <a:gd name="T8" fmla="*/ 0 w 589787"/>
              <a:gd name="T9" fmla="*/ 0 h 297180"/>
              <a:gd name="T10" fmla="*/ 0 60000 65536"/>
              <a:gd name="T11" fmla="*/ 0 60000 65536"/>
              <a:gd name="T12" fmla="*/ 0 60000 65536"/>
              <a:gd name="T13" fmla="*/ 0 60000 65536"/>
              <a:gd name="T14" fmla="*/ 0 60000 65536"/>
              <a:gd name="T15" fmla="*/ 0 w 589787"/>
              <a:gd name="T16" fmla="*/ 0 h 297180"/>
              <a:gd name="T17" fmla="*/ 589787 w 589787"/>
              <a:gd name="T18" fmla="*/ 297180 h 297180"/>
            </a:gdLst>
            <a:ahLst/>
            <a:cxnLst>
              <a:cxn ang="T10">
                <a:pos x="T0" y="T1"/>
              </a:cxn>
              <a:cxn ang="T11">
                <a:pos x="T2" y="T3"/>
              </a:cxn>
              <a:cxn ang="T12">
                <a:pos x="T4" y="T5"/>
              </a:cxn>
              <a:cxn ang="T13">
                <a:pos x="T6" y="T7"/>
              </a:cxn>
              <a:cxn ang="T14">
                <a:pos x="T8" y="T9"/>
              </a:cxn>
            </a:cxnLst>
            <a:rect l="T15" t="T16" r="T17" b="T18"/>
            <a:pathLst>
              <a:path w="589787" h="297180">
                <a:moveTo>
                  <a:pt x="0" y="0"/>
                </a:moveTo>
                <a:lnTo>
                  <a:pt x="0" y="297180"/>
                </a:lnTo>
                <a:lnTo>
                  <a:pt x="589787" y="297180"/>
                </a:lnTo>
                <a:lnTo>
                  <a:pt x="589787" y="0"/>
                </a:lnTo>
                <a:lnTo>
                  <a:pt x="0" y="0"/>
                </a:lnTo>
                <a:close/>
              </a:path>
            </a:pathLst>
          </a:custGeom>
          <a:solidFill>
            <a:srgbClr val="79A1B2"/>
          </a:solidFill>
          <a:ln w="9525">
            <a:noFill/>
            <a:round/>
            <a:headEnd/>
            <a:tailEnd/>
          </a:ln>
        </p:spPr>
        <p:txBody>
          <a:bodyPr lIns="0" tIns="0" rIns="0" bIns="0"/>
          <a:lstStyle/>
          <a:p>
            <a:endParaRPr lang="it-IT"/>
          </a:p>
        </p:txBody>
      </p:sp>
      <p:sp>
        <p:nvSpPr>
          <p:cNvPr id="56428" name="object 79"/>
          <p:cNvSpPr>
            <a:spLocks/>
          </p:cNvSpPr>
          <p:nvPr/>
        </p:nvSpPr>
        <p:spPr bwMode="auto">
          <a:xfrm>
            <a:off x="6899275" y="5278438"/>
            <a:ext cx="1506538" cy="268287"/>
          </a:xfrm>
          <a:custGeom>
            <a:avLst/>
            <a:gdLst>
              <a:gd name="T0" fmla="*/ 0 w 1761743"/>
              <a:gd name="T1" fmla="*/ 0 h 295656"/>
              <a:gd name="T2" fmla="*/ 0 w 1761743"/>
              <a:gd name="T3" fmla="*/ 165070 h 295656"/>
              <a:gd name="T4" fmla="*/ 688918 w 1761743"/>
              <a:gd name="T5" fmla="*/ 165070 h 295656"/>
              <a:gd name="T6" fmla="*/ 688918 w 1761743"/>
              <a:gd name="T7" fmla="*/ 0 h 295656"/>
              <a:gd name="T8" fmla="*/ 0 w 1761743"/>
              <a:gd name="T9" fmla="*/ 0 h 295656"/>
              <a:gd name="T10" fmla="*/ 0 60000 65536"/>
              <a:gd name="T11" fmla="*/ 0 60000 65536"/>
              <a:gd name="T12" fmla="*/ 0 60000 65536"/>
              <a:gd name="T13" fmla="*/ 0 60000 65536"/>
              <a:gd name="T14" fmla="*/ 0 60000 65536"/>
              <a:gd name="T15" fmla="*/ 0 w 1761743"/>
              <a:gd name="T16" fmla="*/ 0 h 295656"/>
              <a:gd name="T17" fmla="*/ 1761743 w 1761743"/>
              <a:gd name="T18" fmla="*/ 295656 h 295656"/>
            </a:gdLst>
            <a:ahLst/>
            <a:cxnLst>
              <a:cxn ang="T10">
                <a:pos x="T0" y="T1"/>
              </a:cxn>
              <a:cxn ang="T11">
                <a:pos x="T2" y="T3"/>
              </a:cxn>
              <a:cxn ang="T12">
                <a:pos x="T4" y="T5"/>
              </a:cxn>
              <a:cxn ang="T13">
                <a:pos x="T6" y="T7"/>
              </a:cxn>
              <a:cxn ang="T14">
                <a:pos x="T8" y="T9"/>
              </a:cxn>
            </a:cxnLst>
            <a:rect l="T15" t="T16" r="T17" b="T18"/>
            <a:pathLst>
              <a:path w="1761743" h="295656">
                <a:moveTo>
                  <a:pt x="0" y="0"/>
                </a:moveTo>
                <a:lnTo>
                  <a:pt x="0" y="295656"/>
                </a:lnTo>
                <a:lnTo>
                  <a:pt x="1761743" y="295656"/>
                </a:lnTo>
                <a:lnTo>
                  <a:pt x="1761743" y="0"/>
                </a:lnTo>
                <a:lnTo>
                  <a:pt x="0" y="0"/>
                </a:lnTo>
                <a:close/>
              </a:path>
            </a:pathLst>
          </a:custGeom>
          <a:solidFill>
            <a:srgbClr val="BBDEC1"/>
          </a:solidFill>
          <a:ln w="9525">
            <a:noFill/>
            <a:round/>
            <a:headEnd/>
            <a:tailEnd/>
          </a:ln>
        </p:spPr>
        <p:txBody>
          <a:bodyPr lIns="0" tIns="0" rIns="0" bIns="0"/>
          <a:lstStyle/>
          <a:p>
            <a:endParaRPr lang="it-IT"/>
          </a:p>
        </p:txBody>
      </p:sp>
      <p:sp>
        <p:nvSpPr>
          <p:cNvPr id="56429" name="object 80"/>
          <p:cNvSpPr>
            <a:spLocks/>
          </p:cNvSpPr>
          <p:nvPr/>
        </p:nvSpPr>
        <p:spPr bwMode="auto">
          <a:xfrm>
            <a:off x="8405813" y="5278438"/>
            <a:ext cx="503237" cy="268287"/>
          </a:xfrm>
          <a:custGeom>
            <a:avLst/>
            <a:gdLst>
              <a:gd name="T0" fmla="*/ 0 w 589787"/>
              <a:gd name="T1" fmla="*/ 0 h 295656"/>
              <a:gd name="T2" fmla="*/ 0 w 589787"/>
              <a:gd name="T3" fmla="*/ 165070 h 295656"/>
              <a:gd name="T4" fmla="*/ 227593 w 589787"/>
              <a:gd name="T5" fmla="*/ 165070 h 295656"/>
              <a:gd name="T6" fmla="*/ 227593 w 589787"/>
              <a:gd name="T7" fmla="*/ 0 h 295656"/>
              <a:gd name="T8" fmla="*/ 0 w 589787"/>
              <a:gd name="T9" fmla="*/ 0 h 295656"/>
              <a:gd name="T10" fmla="*/ 0 60000 65536"/>
              <a:gd name="T11" fmla="*/ 0 60000 65536"/>
              <a:gd name="T12" fmla="*/ 0 60000 65536"/>
              <a:gd name="T13" fmla="*/ 0 60000 65536"/>
              <a:gd name="T14" fmla="*/ 0 60000 65536"/>
              <a:gd name="T15" fmla="*/ 0 w 589787"/>
              <a:gd name="T16" fmla="*/ 0 h 295656"/>
              <a:gd name="T17" fmla="*/ 589787 w 589787"/>
              <a:gd name="T18" fmla="*/ 295656 h 295656"/>
            </a:gdLst>
            <a:ahLst/>
            <a:cxnLst>
              <a:cxn ang="T10">
                <a:pos x="T0" y="T1"/>
              </a:cxn>
              <a:cxn ang="T11">
                <a:pos x="T2" y="T3"/>
              </a:cxn>
              <a:cxn ang="T12">
                <a:pos x="T4" y="T5"/>
              </a:cxn>
              <a:cxn ang="T13">
                <a:pos x="T6" y="T7"/>
              </a:cxn>
              <a:cxn ang="T14">
                <a:pos x="T8" y="T9"/>
              </a:cxn>
            </a:cxnLst>
            <a:rect l="T15" t="T16" r="T17" b="T18"/>
            <a:pathLst>
              <a:path w="589787" h="295656">
                <a:moveTo>
                  <a:pt x="0" y="0"/>
                </a:moveTo>
                <a:lnTo>
                  <a:pt x="0" y="295656"/>
                </a:lnTo>
                <a:lnTo>
                  <a:pt x="589787" y="295656"/>
                </a:lnTo>
                <a:lnTo>
                  <a:pt x="589787" y="0"/>
                </a:lnTo>
                <a:lnTo>
                  <a:pt x="0" y="0"/>
                </a:lnTo>
                <a:close/>
              </a:path>
            </a:pathLst>
          </a:custGeom>
          <a:solidFill>
            <a:srgbClr val="BBDEC1"/>
          </a:solidFill>
          <a:ln w="9525">
            <a:noFill/>
            <a:round/>
            <a:headEnd/>
            <a:tailEnd/>
          </a:ln>
        </p:spPr>
        <p:txBody>
          <a:bodyPr lIns="0" tIns="0" rIns="0" bIns="0"/>
          <a:lstStyle/>
          <a:p>
            <a:endParaRPr lang="it-IT"/>
          </a:p>
        </p:txBody>
      </p:sp>
      <p:sp>
        <p:nvSpPr>
          <p:cNvPr id="56430" name="object 81"/>
          <p:cNvSpPr>
            <a:spLocks/>
          </p:cNvSpPr>
          <p:nvPr/>
        </p:nvSpPr>
        <p:spPr bwMode="auto">
          <a:xfrm>
            <a:off x="6899275" y="5546725"/>
            <a:ext cx="1506538" cy="268288"/>
          </a:xfrm>
          <a:custGeom>
            <a:avLst/>
            <a:gdLst>
              <a:gd name="T0" fmla="*/ 0 w 1761743"/>
              <a:gd name="T1" fmla="*/ 0 h 295656"/>
              <a:gd name="T2" fmla="*/ 0 w 1761743"/>
              <a:gd name="T3" fmla="*/ 165071 h 295656"/>
              <a:gd name="T4" fmla="*/ 688918 w 1761743"/>
              <a:gd name="T5" fmla="*/ 165071 h 295656"/>
              <a:gd name="T6" fmla="*/ 688918 w 1761743"/>
              <a:gd name="T7" fmla="*/ 0 h 295656"/>
              <a:gd name="T8" fmla="*/ 0 w 1761743"/>
              <a:gd name="T9" fmla="*/ 0 h 295656"/>
              <a:gd name="T10" fmla="*/ 0 60000 65536"/>
              <a:gd name="T11" fmla="*/ 0 60000 65536"/>
              <a:gd name="T12" fmla="*/ 0 60000 65536"/>
              <a:gd name="T13" fmla="*/ 0 60000 65536"/>
              <a:gd name="T14" fmla="*/ 0 60000 65536"/>
              <a:gd name="T15" fmla="*/ 0 w 1761743"/>
              <a:gd name="T16" fmla="*/ 0 h 295656"/>
              <a:gd name="T17" fmla="*/ 1761743 w 1761743"/>
              <a:gd name="T18" fmla="*/ 295656 h 295656"/>
            </a:gdLst>
            <a:ahLst/>
            <a:cxnLst>
              <a:cxn ang="T10">
                <a:pos x="T0" y="T1"/>
              </a:cxn>
              <a:cxn ang="T11">
                <a:pos x="T2" y="T3"/>
              </a:cxn>
              <a:cxn ang="T12">
                <a:pos x="T4" y="T5"/>
              </a:cxn>
              <a:cxn ang="T13">
                <a:pos x="T6" y="T7"/>
              </a:cxn>
              <a:cxn ang="T14">
                <a:pos x="T8" y="T9"/>
              </a:cxn>
            </a:cxnLst>
            <a:rect l="T15" t="T16" r="T17" b="T18"/>
            <a:pathLst>
              <a:path w="1761743" h="295656">
                <a:moveTo>
                  <a:pt x="0" y="0"/>
                </a:moveTo>
                <a:lnTo>
                  <a:pt x="0" y="295656"/>
                </a:lnTo>
                <a:lnTo>
                  <a:pt x="1761743" y="295656"/>
                </a:lnTo>
                <a:lnTo>
                  <a:pt x="1761743" y="0"/>
                </a:lnTo>
                <a:lnTo>
                  <a:pt x="0" y="0"/>
                </a:lnTo>
                <a:close/>
              </a:path>
            </a:pathLst>
          </a:custGeom>
          <a:solidFill>
            <a:srgbClr val="8DC6A0"/>
          </a:solidFill>
          <a:ln w="9525">
            <a:noFill/>
            <a:round/>
            <a:headEnd/>
            <a:tailEnd/>
          </a:ln>
        </p:spPr>
        <p:txBody>
          <a:bodyPr lIns="0" tIns="0" rIns="0" bIns="0"/>
          <a:lstStyle/>
          <a:p>
            <a:endParaRPr lang="it-IT"/>
          </a:p>
        </p:txBody>
      </p:sp>
      <p:sp>
        <p:nvSpPr>
          <p:cNvPr id="56431" name="object 82"/>
          <p:cNvSpPr>
            <a:spLocks/>
          </p:cNvSpPr>
          <p:nvPr/>
        </p:nvSpPr>
        <p:spPr bwMode="auto">
          <a:xfrm>
            <a:off x="8405813" y="5546725"/>
            <a:ext cx="503237" cy="268288"/>
          </a:xfrm>
          <a:custGeom>
            <a:avLst/>
            <a:gdLst>
              <a:gd name="T0" fmla="*/ 0 w 589787"/>
              <a:gd name="T1" fmla="*/ 0 h 295656"/>
              <a:gd name="T2" fmla="*/ 0 w 589787"/>
              <a:gd name="T3" fmla="*/ 165071 h 295656"/>
              <a:gd name="T4" fmla="*/ 227593 w 589787"/>
              <a:gd name="T5" fmla="*/ 165071 h 295656"/>
              <a:gd name="T6" fmla="*/ 227593 w 589787"/>
              <a:gd name="T7" fmla="*/ 0 h 295656"/>
              <a:gd name="T8" fmla="*/ 0 w 589787"/>
              <a:gd name="T9" fmla="*/ 0 h 295656"/>
              <a:gd name="T10" fmla="*/ 0 60000 65536"/>
              <a:gd name="T11" fmla="*/ 0 60000 65536"/>
              <a:gd name="T12" fmla="*/ 0 60000 65536"/>
              <a:gd name="T13" fmla="*/ 0 60000 65536"/>
              <a:gd name="T14" fmla="*/ 0 60000 65536"/>
              <a:gd name="T15" fmla="*/ 0 w 589787"/>
              <a:gd name="T16" fmla="*/ 0 h 295656"/>
              <a:gd name="T17" fmla="*/ 589787 w 589787"/>
              <a:gd name="T18" fmla="*/ 295656 h 295656"/>
            </a:gdLst>
            <a:ahLst/>
            <a:cxnLst>
              <a:cxn ang="T10">
                <a:pos x="T0" y="T1"/>
              </a:cxn>
              <a:cxn ang="T11">
                <a:pos x="T2" y="T3"/>
              </a:cxn>
              <a:cxn ang="T12">
                <a:pos x="T4" y="T5"/>
              </a:cxn>
              <a:cxn ang="T13">
                <a:pos x="T6" y="T7"/>
              </a:cxn>
              <a:cxn ang="T14">
                <a:pos x="T8" y="T9"/>
              </a:cxn>
            </a:cxnLst>
            <a:rect l="T15" t="T16" r="T17" b="T18"/>
            <a:pathLst>
              <a:path w="589787" h="295656">
                <a:moveTo>
                  <a:pt x="0" y="0"/>
                </a:moveTo>
                <a:lnTo>
                  <a:pt x="0" y="295656"/>
                </a:lnTo>
                <a:lnTo>
                  <a:pt x="589787" y="295656"/>
                </a:lnTo>
                <a:lnTo>
                  <a:pt x="589787" y="0"/>
                </a:lnTo>
                <a:lnTo>
                  <a:pt x="0" y="0"/>
                </a:lnTo>
                <a:close/>
              </a:path>
            </a:pathLst>
          </a:custGeom>
          <a:solidFill>
            <a:srgbClr val="8DC6A0"/>
          </a:solidFill>
          <a:ln w="9525">
            <a:noFill/>
            <a:round/>
            <a:headEnd/>
            <a:tailEnd/>
          </a:ln>
        </p:spPr>
        <p:txBody>
          <a:bodyPr lIns="0" tIns="0" rIns="0" bIns="0"/>
          <a:lstStyle/>
          <a:p>
            <a:endParaRPr lang="it-IT"/>
          </a:p>
        </p:txBody>
      </p:sp>
      <p:sp>
        <p:nvSpPr>
          <p:cNvPr id="56432" name="object 83"/>
          <p:cNvSpPr>
            <a:spLocks/>
          </p:cNvSpPr>
          <p:nvPr/>
        </p:nvSpPr>
        <p:spPr bwMode="auto">
          <a:xfrm>
            <a:off x="6899275" y="5815013"/>
            <a:ext cx="1506538" cy="268287"/>
          </a:xfrm>
          <a:custGeom>
            <a:avLst/>
            <a:gdLst>
              <a:gd name="T0" fmla="*/ 0 w 1761743"/>
              <a:gd name="T1" fmla="*/ 0 h 295656"/>
              <a:gd name="T2" fmla="*/ 0 w 1761743"/>
              <a:gd name="T3" fmla="*/ 165070 h 295656"/>
              <a:gd name="T4" fmla="*/ 688918 w 1761743"/>
              <a:gd name="T5" fmla="*/ 165070 h 295656"/>
              <a:gd name="T6" fmla="*/ 688918 w 1761743"/>
              <a:gd name="T7" fmla="*/ 0 h 295656"/>
              <a:gd name="T8" fmla="*/ 0 w 1761743"/>
              <a:gd name="T9" fmla="*/ 0 h 295656"/>
              <a:gd name="T10" fmla="*/ 0 60000 65536"/>
              <a:gd name="T11" fmla="*/ 0 60000 65536"/>
              <a:gd name="T12" fmla="*/ 0 60000 65536"/>
              <a:gd name="T13" fmla="*/ 0 60000 65536"/>
              <a:gd name="T14" fmla="*/ 0 60000 65536"/>
              <a:gd name="T15" fmla="*/ 0 w 1761743"/>
              <a:gd name="T16" fmla="*/ 0 h 295656"/>
              <a:gd name="T17" fmla="*/ 1761743 w 1761743"/>
              <a:gd name="T18" fmla="*/ 295656 h 295656"/>
            </a:gdLst>
            <a:ahLst/>
            <a:cxnLst>
              <a:cxn ang="T10">
                <a:pos x="T0" y="T1"/>
              </a:cxn>
              <a:cxn ang="T11">
                <a:pos x="T2" y="T3"/>
              </a:cxn>
              <a:cxn ang="T12">
                <a:pos x="T4" y="T5"/>
              </a:cxn>
              <a:cxn ang="T13">
                <a:pos x="T6" y="T7"/>
              </a:cxn>
              <a:cxn ang="T14">
                <a:pos x="T8" y="T9"/>
              </a:cxn>
            </a:cxnLst>
            <a:rect l="T15" t="T16" r="T17" b="T18"/>
            <a:pathLst>
              <a:path w="1761743" h="295656">
                <a:moveTo>
                  <a:pt x="0" y="0"/>
                </a:moveTo>
                <a:lnTo>
                  <a:pt x="0" y="295656"/>
                </a:lnTo>
                <a:lnTo>
                  <a:pt x="1761743" y="295656"/>
                </a:lnTo>
                <a:lnTo>
                  <a:pt x="1761743" y="0"/>
                </a:lnTo>
                <a:lnTo>
                  <a:pt x="0" y="0"/>
                </a:lnTo>
                <a:close/>
              </a:path>
            </a:pathLst>
          </a:custGeom>
          <a:solidFill>
            <a:srgbClr val="5AAC81"/>
          </a:solidFill>
          <a:ln w="9525">
            <a:noFill/>
            <a:round/>
            <a:headEnd/>
            <a:tailEnd/>
          </a:ln>
        </p:spPr>
        <p:txBody>
          <a:bodyPr lIns="0" tIns="0" rIns="0" bIns="0"/>
          <a:lstStyle/>
          <a:p>
            <a:endParaRPr lang="it-IT"/>
          </a:p>
        </p:txBody>
      </p:sp>
      <p:sp>
        <p:nvSpPr>
          <p:cNvPr id="56433" name="object 84"/>
          <p:cNvSpPr>
            <a:spLocks/>
          </p:cNvSpPr>
          <p:nvPr/>
        </p:nvSpPr>
        <p:spPr bwMode="auto">
          <a:xfrm>
            <a:off x="8405813" y="5815013"/>
            <a:ext cx="503237" cy="268287"/>
          </a:xfrm>
          <a:custGeom>
            <a:avLst/>
            <a:gdLst>
              <a:gd name="T0" fmla="*/ 0 w 589787"/>
              <a:gd name="T1" fmla="*/ 0 h 295656"/>
              <a:gd name="T2" fmla="*/ 0 w 589787"/>
              <a:gd name="T3" fmla="*/ 165070 h 295656"/>
              <a:gd name="T4" fmla="*/ 227593 w 589787"/>
              <a:gd name="T5" fmla="*/ 165070 h 295656"/>
              <a:gd name="T6" fmla="*/ 227593 w 589787"/>
              <a:gd name="T7" fmla="*/ 0 h 295656"/>
              <a:gd name="T8" fmla="*/ 0 w 589787"/>
              <a:gd name="T9" fmla="*/ 0 h 295656"/>
              <a:gd name="T10" fmla="*/ 0 60000 65536"/>
              <a:gd name="T11" fmla="*/ 0 60000 65536"/>
              <a:gd name="T12" fmla="*/ 0 60000 65536"/>
              <a:gd name="T13" fmla="*/ 0 60000 65536"/>
              <a:gd name="T14" fmla="*/ 0 60000 65536"/>
              <a:gd name="T15" fmla="*/ 0 w 589787"/>
              <a:gd name="T16" fmla="*/ 0 h 295656"/>
              <a:gd name="T17" fmla="*/ 589787 w 589787"/>
              <a:gd name="T18" fmla="*/ 295656 h 295656"/>
            </a:gdLst>
            <a:ahLst/>
            <a:cxnLst>
              <a:cxn ang="T10">
                <a:pos x="T0" y="T1"/>
              </a:cxn>
              <a:cxn ang="T11">
                <a:pos x="T2" y="T3"/>
              </a:cxn>
              <a:cxn ang="T12">
                <a:pos x="T4" y="T5"/>
              </a:cxn>
              <a:cxn ang="T13">
                <a:pos x="T6" y="T7"/>
              </a:cxn>
              <a:cxn ang="T14">
                <a:pos x="T8" y="T9"/>
              </a:cxn>
            </a:cxnLst>
            <a:rect l="T15" t="T16" r="T17" b="T18"/>
            <a:pathLst>
              <a:path w="589787" h="295656">
                <a:moveTo>
                  <a:pt x="0" y="0"/>
                </a:moveTo>
                <a:lnTo>
                  <a:pt x="0" y="295656"/>
                </a:lnTo>
                <a:lnTo>
                  <a:pt x="589787" y="295656"/>
                </a:lnTo>
                <a:lnTo>
                  <a:pt x="589787" y="0"/>
                </a:lnTo>
                <a:lnTo>
                  <a:pt x="0" y="0"/>
                </a:lnTo>
                <a:close/>
              </a:path>
            </a:pathLst>
          </a:custGeom>
          <a:solidFill>
            <a:srgbClr val="5AAC81"/>
          </a:solidFill>
          <a:ln w="9525">
            <a:noFill/>
            <a:round/>
            <a:headEnd/>
            <a:tailEnd/>
          </a:ln>
        </p:spPr>
        <p:txBody>
          <a:bodyPr lIns="0" tIns="0" rIns="0" bIns="0"/>
          <a:lstStyle/>
          <a:p>
            <a:endParaRPr lang="it-IT"/>
          </a:p>
        </p:txBody>
      </p:sp>
      <p:sp>
        <p:nvSpPr>
          <p:cNvPr id="56434" name="object 85"/>
          <p:cNvSpPr>
            <a:spLocks/>
          </p:cNvSpPr>
          <p:nvPr/>
        </p:nvSpPr>
        <p:spPr bwMode="auto">
          <a:xfrm>
            <a:off x="8405813" y="4452938"/>
            <a:ext cx="0" cy="1636712"/>
          </a:xfrm>
          <a:custGeom>
            <a:avLst/>
            <a:gdLst>
              <a:gd name="T0" fmla="*/ 0 h 1804416"/>
              <a:gd name="T1" fmla="*/ 1004965 h 1804416"/>
              <a:gd name="T2" fmla="*/ 0 60000 65536"/>
              <a:gd name="T3" fmla="*/ 0 60000 65536"/>
              <a:gd name="T4" fmla="*/ 0 h 1804416"/>
              <a:gd name="T5" fmla="*/ 1804416 h 1804416"/>
            </a:gdLst>
            <a:ahLst/>
            <a:cxnLst>
              <a:cxn ang="T2">
                <a:pos x="0" y="T0"/>
              </a:cxn>
              <a:cxn ang="T3">
                <a:pos x="0" y="T1"/>
              </a:cxn>
            </a:cxnLst>
            <a:rect l="0" t="T4" r="0" b="T5"/>
            <a:pathLst>
              <a:path h="1804416">
                <a:moveTo>
                  <a:pt x="0" y="0"/>
                </a:moveTo>
                <a:lnTo>
                  <a:pt x="0" y="1804416"/>
                </a:lnTo>
              </a:path>
            </a:pathLst>
          </a:custGeom>
          <a:noFill/>
          <a:ln w="14986">
            <a:solidFill>
              <a:srgbClr val="FFFFFF"/>
            </a:solidFill>
            <a:round/>
            <a:headEnd/>
            <a:tailEnd/>
          </a:ln>
        </p:spPr>
        <p:txBody>
          <a:bodyPr lIns="0" tIns="0" rIns="0" bIns="0"/>
          <a:lstStyle/>
          <a:p>
            <a:endParaRPr lang="it-IT"/>
          </a:p>
        </p:txBody>
      </p:sp>
      <p:sp>
        <p:nvSpPr>
          <p:cNvPr id="56435" name="object 86"/>
          <p:cNvSpPr>
            <a:spLocks/>
          </p:cNvSpPr>
          <p:nvPr/>
        </p:nvSpPr>
        <p:spPr bwMode="auto">
          <a:xfrm>
            <a:off x="6892925" y="4470400"/>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42417">
            <a:solidFill>
              <a:srgbClr val="FFFFFF"/>
            </a:solidFill>
            <a:round/>
            <a:headEnd/>
            <a:tailEnd/>
          </a:ln>
        </p:spPr>
        <p:txBody>
          <a:bodyPr lIns="0" tIns="0" rIns="0" bIns="0"/>
          <a:lstStyle/>
          <a:p>
            <a:endParaRPr lang="it-IT"/>
          </a:p>
        </p:txBody>
      </p:sp>
      <p:sp>
        <p:nvSpPr>
          <p:cNvPr id="56436" name="object 87"/>
          <p:cNvSpPr>
            <a:spLocks/>
          </p:cNvSpPr>
          <p:nvPr/>
        </p:nvSpPr>
        <p:spPr bwMode="auto">
          <a:xfrm>
            <a:off x="6892925" y="4738688"/>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37" name="object 88"/>
          <p:cNvSpPr>
            <a:spLocks/>
          </p:cNvSpPr>
          <p:nvPr/>
        </p:nvSpPr>
        <p:spPr bwMode="auto">
          <a:xfrm>
            <a:off x="6892925" y="5008563"/>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38" name="object 89"/>
          <p:cNvSpPr>
            <a:spLocks/>
          </p:cNvSpPr>
          <p:nvPr/>
        </p:nvSpPr>
        <p:spPr bwMode="auto">
          <a:xfrm>
            <a:off x="6892925" y="5276850"/>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39" name="object 90"/>
          <p:cNvSpPr>
            <a:spLocks/>
          </p:cNvSpPr>
          <p:nvPr/>
        </p:nvSpPr>
        <p:spPr bwMode="auto">
          <a:xfrm>
            <a:off x="6892925" y="5545138"/>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40" name="object 91"/>
          <p:cNvSpPr>
            <a:spLocks/>
          </p:cNvSpPr>
          <p:nvPr/>
        </p:nvSpPr>
        <p:spPr bwMode="auto">
          <a:xfrm>
            <a:off x="6892925" y="5815013"/>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41" name="object 92"/>
          <p:cNvSpPr>
            <a:spLocks/>
          </p:cNvSpPr>
          <p:nvPr/>
        </p:nvSpPr>
        <p:spPr bwMode="auto">
          <a:xfrm>
            <a:off x="6897688" y="4016375"/>
            <a:ext cx="0" cy="2073275"/>
          </a:xfrm>
          <a:custGeom>
            <a:avLst/>
            <a:gdLst>
              <a:gd name="T0" fmla="*/ 0 h 2284476"/>
              <a:gd name="T1" fmla="*/ 1276463 h 2284476"/>
              <a:gd name="T2" fmla="*/ 0 60000 65536"/>
              <a:gd name="T3" fmla="*/ 0 60000 65536"/>
              <a:gd name="T4" fmla="*/ 0 h 2284476"/>
              <a:gd name="T5" fmla="*/ 2284476 h 2284476"/>
            </a:gdLst>
            <a:ahLst/>
            <a:cxnLst>
              <a:cxn ang="T2">
                <a:pos x="0" y="T0"/>
              </a:cxn>
              <a:cxn ang="T3">
                <a:pos x="0" y="T1"/>
              </a:cxn>
            </a:cxnLst>
            <a:rect l="0" t="T4" r="0" b="T5"/>
            <a:pathLst>
              <a:path h="2284476">
                <a:moveTo>
                  <a:pt x="0" y="0"/>
                </a:moveTo>
                <a:lnTo>
                  <a:pt x="0" y="2284476"/>
                </a:lnTo>
              </a:path>
            </a:pathLst>
          </a:custGeom>
          <a:noFill/>
          <a:ln w="14986">
            <a:solidFill>
              <a:srgbClr val="FFFFFF"/>
            </a:solidFill>
            <a:round/>
            <a:headEnd/>
            <a:tailEnd/>
          </a:ln>
        </p:spPr>
        <p:txBody>
          <a:bodyPr lIns="0" tIns="0" rIns="0" bIns="0"/>
          <a:lstStyle/>
          <a:p>
            <a:endParaRPr lang="it-IT"/>
          </a:p>
        </p:txBody>
      </p:sp>
      <p:sp>
        <p:nvSpPr>
          <p:cNvPr id="56442" name="object 93"/>
          <p:cNvSpPr>
            <a:spLocks/>
          </p:cNvSpPr>
          <p:nvPr/>
        </p:nvSpPr>
        <p:spPr bwMode="auto">
          <a:xfrm>
            <a:off x="8910638" y="4016375"/>
            <a:ext cx="0" cy="2073275"/>
          </a:xfrm>
          <a:custGeom>
            <a:avLst/>
            <a:gdLst>
              <a:gd name="T0" fmla="*/ 0 h 2284476"/>
              <a:gd name="T1" fmla="*/ 1276463 h 2284476"/>
              <a:gd name="T2" fmla="*/ 0 60000 65536"/>
              <a:gd name="T3" fmla="*/ 0 60000 65536"/>
              <a:gd name="T4" fmla="*/ 0 h 2284476"/>
              <a:gd name="T5" fmla="*/ 2284476 h 2284476"/>
            </a:gdLst>
            <a:ahLst/>
            <a:cxnLst>
              <a:cxn ang="T2">
                <a:pos x="0" y="T0"/>
              </a:cxn>
              <a:cxn ang="T3">
                <a:pos x="0" y="T1"/>
              </a:cxn>
            </a:cxnLst>
            <a:rect l="0" t="T4" r="0" b="T5"/>
            <a:pathLst>
              <a:path h="2284476">
                <a:moveTo>
                  <a:pt x="0" y="0"/>
                </a:moveTo>
                <a:lnTo>
                  <a:pt x="0" y="2284476"/>
                </a:lnTo>
              </a:path>
            </a:pathLst>
          </a:custGeom>
          <a:noFill/>
          <a:ln w="14986">
            <a:solidFill>
              <a:srgbClr val="FFFFFF"/>
            </a:solidFill>
            <a:round/>
            <a:headEnd/>
            <a:tailEnd/>
          </a:ln>
        </p:spPr>
        <p:txBody>
          <a:bodyPr lIns="0" tIns="0" rIns="0" bIns="0"/>
          <a:lstStyle/>
          <a:p>
            <a:endParaRPr lang="it-IT"/>
          </a:p>
        </p:txBody>
      </p:sp>
      <p:sp>
        <p:nvSpPr>
          <p:cNvPr id="56443" name="object 94"/>
          <p:cNvSpPr>
            <a:spLocks/>
          </p:cNvSpPr>
          <p:nvPr/>
        </p:nvSpPr>
        <p:spPr bwMode="auto">
          <a:xfrm>
            <a:off x="6892925" y="4022725"/>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56444" name="object 95"/>
          <p:cNvSpPr>
            <a:spLocks/>
          </p:cNvSpPr>
          <p:nvPr/>
        </p:nvSpPr>
        <p:spPr bwMode="auto">
          <a:xfrm>
            <a:off x="6892925" y="6083300"/>
            <a:ext cx="2024063" cy="0"/>
          </a:xfrm>
          <a:custGeom>
            <a:avLst/>
            <a:gdLst>
              <a:gd name="T0" fmla="*/ 925898 w 2366771"/>
              <a:gd name="T1" fmla="*/ 0 w 2366771"/>
              <a:gd name="T2" fmla="*/ 0 60000 65536"/>
              <a:gd name="T3" fmla="*/ 0 60000 65536"/>
              <a:gd name="T4" fmla="*/ 0 w 2366771"/>
              <a:gd name="T5" fmla="*/ 2366771 w 2366771"/>
            </a:gdLst>
            <a:ahLst/>
            <a:cxnLst>
              <a:cxn ang="T2">
                <a:pos x="T0" y="0"/>
              </a:cxn>
              <a:cxn ang="T3">
                <a:pos x="T1" y="0"/>
              </a:cxn>
            </a:cxnLst>
            <a:rect l="T4" t="0" r="T5" b="0"/>
            <a:pathLst>
              <a:path w="2366771">
                <a:moveTo>
                  <a:pt x="2366771" y="0"/>
                </a:moveTo>
                <a:lnTo>
                  <a:pt x="0" y="0"/>
                </a:lnTo>
              </a:path>
            </a:pathLst>
          </a:custGeom>
          <a:noFill/>
          <a:ln w="14985">
            <a:solidFill>
              <a:srgbClr val="FFFFFF"/>
            </a:solidFill>
            <a:round/>
            <a:headEnd/>
            <a:tailEnd/>
          </a:ln>
        </p:spPr>
        <p:txBody>
          <a:bodyPr lIns="0" tIns="0" rIns="0" bIns="0"/>
          <a:lstStyle/>
          <a:p>
            <a:endParaRPr lang="it-IT"/>
          </a:p>
        </p:txBody>
      </p:sp>
      <p:sp>
        <p:nvSpPr>
          <p:cNvPr id="71" name="object 71"/>
          <p:cNvSpPr txBox="1"/>
          <p:nvPr/>
        </p:nvSpPr>
        <p:spPr>
          <a:xfrm>
            <a:off x="414338" y="317500"/>
            <a:ext cx="7032625" cy="322263"/>
          </a:xfrm>
          <a:prstGeom prst="rect">
            <a:avLst/>
          </a:prstGeom>
        </p:spPr>
        <p:txBody>
          <a:bodyPr lIns="0" tIns="0" rIns="0" bIns="0"/>
          <a:lstStyle/>
          <a:p>
            <a:pPr marL="11135">
              <a:lnSpc>
                <a:spcPts val="2411"/>
              </a:lnSpc>
              <a:spcBef>
                <a:spcPts val="120"/>
              </a:spcBef>
              <a:defRPr/>
            </a:pPr>
            <a:r>
              <a:rPr sz="2300" b="1" dirty="0">
                <a:solidFill>
                  <a:srgbClr val="4C4C4C"/>
                </a:solidFill>
                <a:latin typeface="Arial"/>
                <a:cs typeface="Arial"/>
              </a:rPr>
              <a:t>Il</a:t>
            </a:r>
            <a:r>
              <a:rPr sz="2300" b="1" spc="39" dirty="0">
                <a:solidFill>
                  <a:srgbClr val="4C4C4C"/>
                </a:solidFill>
                <a:latin typeface="Times New Roman"/>
                <a:cs typeface="Times New Roman"/>
              </a:rPr>
              <a:t> </a:t>
            </a:r>
            <a:r>
              <a:rPr sz="2300" b="1" dirty="0">
                <a:solidFill>
                  <a:srgbClr val="4C4C4C"/>
                </a:solidFill>
                <a:latin typeface="Arial"/>
                <a:cs typeface="Arial"/>
              </a:rPr>
              <a:t>piano</a:t>
            </a:r>
            <a:r>
              <a:rPr sz="2300" b="1" spc="-21" dirty="0">
                <a:solidFill>
                  <a:srgbClr val="4C4C4C"/>
                </a:solidFill>
                <a:latin typeface="Times New Roman"/>
                <a:cs typeface="Times New Roman"/>
              </a:rPr>
              <a:t> </a:t>
            </a:r>
            <a:r>
              <a:rPr sz="2300" b="1" dirty="0" err="1">
                <a:solidFill>
                  <a:srgbClr val="4C4C4C"/>
                </a:solidFill>
                <a:latin typeface="Arial"/>
                <a:cs typeface="Arial"/>
              </a:rPr>
              <a:t>europeo</a:t>
            </a:r>
            <a:r>
              <a:rPr sz="2300" b="1" spc="-28" dirty="0">
                <a:solidFill>
                  <a:srgbClr val="4C4C4C"/>
                </a:solidFill>
                <a:latin typeface="Times New Roman"/>
                <a:cs typeface="Times New Roman"/>
              </a:rPr>
              <a:t> </a:t>
            </a:r>
            <a:r>
              <a:rPr sz="2300" b="1" i="1" dirty="0">
                <a:solidFill>
                  <a:srgbClr val="4C4C4C"/>
                </a:solidFill>
                <a:latin typeface="Arial"/>
                <a:cs typeface="Arial"/>
              </a:rPr>
              <a:t>low-carbon</a:t>
            </a:r>
            <a:r>
              <a:rPr sz="2300" b="1" i="1" spc="-82" dirty="0">
                <a:solidFill>
                  <a:srgbClr val="4C4C4C"/>
                </a:solidFill>
                <a:latin typeface="Times New Roman"/>
                <a:cs typeface="Times New Roman"/>
              </a:rPr>
              <a:t> </a:t>
            </a:r>
            <a:r>
              <a:rPr sz="2300" b="1" i="1" dirty="0">
                <a:solidFill>
                  <a:srgbClr val="4C4C4C"/>
                </a:solidFill>
                <a:latin typeface="Arial"/>
                <a:cs typeface="Arial"/>
              </a:rPr>
              <a:t>economy</a:t>
            </a:r>
            <a:r>
              <a:rPr sz="2300" b="1" i="1" spc="-39" dirty="0">
                <a:solidFill>
                  <a:srgbClr val="4C4C4C"/>
                </a:solidFill>
                <a:latin typeface="Times New Roman"/>
                <a:cs typeface="Times New Roman"/>
              </a:rPr>
              <a:t> </a:t>
            </a:r>
            <a:r>
              <a:rPr sz="2300" b="1" i="1" dirty="0">
                <a:solidFill>
                  <a:srgbClr val="DC6D00"/>
                </a:solidFill>
                <a:latin typeface="Arial"/>
                <a:cs typeface="Arial"/>
              </a:rPr>
              <a:t>2050</a:t>
            </a:r>
            <a:r>
              <a:rPr lang="it-IT" sz="2300" b="1" i="1" dirty="0">
                <a:solidFill>
                  <a:srgbClr val="DC6D00"/>
                </a:solidFill>
                <a:latin typeface="Arial"/>
                <a:cs typeface="Arial"/>
              </a:rPr>
              <a:t> </a:t>
            </a:r>
            <a:r>
              <a:rPr lang="it-IT" sz="2300" b="1" i="1" dirty="0">
                <a:latin typeface="Arial"/>
                <a:cs typeface="Arial"/>
              </a:rPr>
              <a:t>punta</a:t>
            </a:r>
            <a:r>
              <a:rPr sz="2300" b="1" i="1" spc="19" dirty="0">
                <a:solidFill>
                  <a:srgbClr val="DC6D00"/>
                </a:solidFill>
                <a:latin typeface="Times New Roman"/>
                <a:cs typeface="Times New Roman"/>
              </a:rPr>
              <a:t> </a:t>
            </a:r>
            <a:r>
              <a:rPr lang="it-IT" sz="2300" b="1" dirty="0">
                <a:solidFill>
                  <a:srgbClr val="4C4C4C"/>
                </a:solidFill>
                <a:latin typeface="Arial"/>
                <a:cs typeface="Arial"/>
              </a:rPr>
              <a:t> </a:t>
            </a:r>
            <a:endParaRPr sz="2300" dirty="0">
              <a:latin typeface="Arial"/>
              <a:cs typeface="Arial"/>
            </a:endParaRPr>
          </a:p>
        </p:txBody>
      </p:sp>
      <p:sp>
        <p:nvSpPr>
          <p:cNvPr id="56446" name="object 70"/>
          <p:cNvSpPr txBox="1">
            <a:spLocks noChangeArrowheads="1"/>
          </p:cNvSpPr>
          <p:nvPr/>
        </p:nvSpPr>
        <p:spPr bwMode="auto">
          <a:xfrm>
            <a:off x="7462838" y="317500"/>
            <a:ext cx="392112" cy="322263"/>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ad</a:t>
            </a:r>
            <a:endParaRPr lang="it-IT" sz="2300">
              <a:cs typeface="Arial" pitchFamily="34" charset="0"/>
            </a:endParaRPr>
          </a:p>
        </p:txBody>
      </p:sp>
      <p:sp>
        <p:nvSpPr>
          <p:cNvPr id="56447" name="object 69"/>
          <p:cNvSpPr txBox="1">
            <a:spLocks noChangeArrowheads="1"/>
          </p:cNvSpPr>
          <p:nvPr/>
        </p:nvSpPr>
        <p:spPr bwMode="auto">
          <a:xfrm>
            <a:off x="7869238" y="317500"/>
            <a:ext cx="565150" cy="322263"/>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una</a:t>
            </a:r>
            <a:endParaRPr lang="it-IT" sz="2300">
              <a:cs typeface="Arial" pitchFamily="34" charset="0"/>
            </a:endParaRPr>
          </a:p>
        </p:txBody>
      </p:sp>
      <p:sp>
        <p:nvSpPr>
          <p:cNvPr id="56448" name="object 68"/>
          <p:cNvSpPr txBox="1">
            <a:spLocks noChangeArrowheads="1"/>
          </p:cNvSpPr>
          <p:nvPr/>
        </p:nvSpPr>
        <p:spPr bwMode="auto">
          <a:xfrm>
            <a:off x="395288" y="660400"/>
            <a:ext cx="1314450"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riduzione</a:t>
            </a:r>
            <a:endParaRPr lang="it-IT" sz="2300">
              <a:cs typeface="Arial" pitchFamily="34" charset="0"/>
            </a:endParaRPr>
          </a:p>
        </p:txBody>
      </p:sp>
      <p:sp>
        <p:nvSpPr>
          <p:cNvPr id="56449" name="object 67"/>
          <p:cNvSpPr txBox="1">
            <a:spLocks noChangeArrowheads="1"/>
          </p:cNvSpPr>
          <p:nvPr/>
        </p:nvSpPr>
        <p:spPr bwMode="auto">
          <a:xfrm>
            <a:off x="1739900" y="676275"/>
            <a:ext cx="471488"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dei</a:t>
            </a:r>
            <a:endParaRPr lang="it-IT" sz="2300">
              <a:cs typeface="Arial" pitchFamily="34" charset="0"/>
            </a:endParaRPr>
          </a:p>
        </p:txBody>
      </p:sp>
      <p:sp>
        <p:nvSpPr>
          <p:cNvPr id="56450" name="object 66"/>
          <p:cNvSpPr txBox="1">
            <a:spLocks noChangeArrowheads="1"/>
          </p:cNvSpPr>
          <p:nvPr/>
        </p:nvSpPr>
        <p:spPr bwMode="auto">
          <a:xfrm>
            <a:off x="2224088" y="676275"/>
            <a:ext cx="549275"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gas</a:t>
            </a:r>
            <a:endParaRPr lang="it-IT" sz="2300">
              <a:cs typeface="Arial" pitchFamily="34" charset="0"/>
            </a:endParaRPr>
          </a:p>
        </p:txBody>
      </p:sp>
      <p:sp>
        <p:nvSpPr>
          <p:cNvPr id="65" name="object 65"/>
          <p:cNvSpPr txBox="1"/>
          <p:nvPr/>
        </p:nvSpPr>
        <p:spPr>
          <a:xfrm>
            <a:off x="2787650" y="676275"/>
            <a:ext cx="1238250" cy="320675"/>
          </a:xfrm>
          <a:prstGeom prst="rect">
            <a:avLst/>
          </a:prstGeom>
        </p:spPr>
        <p:txBody>
          <a:bodyPr lIns="0" tIns="0" rIns="0" bIns="0"/>
          <a:lstStyle/>
          <a:p>
            <a:pPr marL="11135">
              <a:lnSpc>
                <a:spcPts val="2411"/>
              </a:lnSpc>
              <a:spcBef>
                <a:spcPts val="120"/>
              </a:spcBef>
              <a:defRPr/>
            </a:pPr>
            <a:r>
              <a:rPr sz="2300" b="1" dirty="0">
                <a:solidFill>
                  <a:srgbClr val="4C4C4C"/>
                </a:solidFill>
                <a:latin typeface="Arial"/>
                <a:cs typeface="Arial"/>
              </a:rPr>
              <a:t>serra</a:t>
            </a:r>
            <a:r>
              <a:rPr sz="2300" b="1" spc="23" dirty="0">
                <a:solidFill>
                  <a:srgbClr val="4C4C4C"/>
                </a:solidFill>
                <a:latin typeface="Times New Roman"/>
                <a:cs typeface="Times New Roman"/>
              </a:rPr>
              <a:t> </a:t>
            </a:r>
            <a:r>
              <a:rPr sz="2300" b="1" dirty="0">
                <a:solidFill>
                  <a:srgbClr val="4C4C4C"/>
                </a:solidFill>
                <a:latin typeface="Arial"/>
                <a:cs typeface="Arial"/>
              </a:rPr>
              <a:t>del</a:t>
            </a:r>
            <a:endParaRPr sz="2300" dirty="0">
              <a:latin typeface="Arial"/>
              <a:cs typeface="Arial"/>
            </a:endParaRPr>
          </a:p>
        </p:txBody>
      </p:sp>
      <p:sp>
        <p:nvSpPr>
          <p:cNvPr id="64" name="object 64"/>
          <p:cNvSpPr txBox="1"/>
          <p:nvPr/>
        </p:nvSpPr>
        <p:spPr>
          <a:xfrm>
            <a:off x="4038600" y="676275"/>
            <a:ext cx="628650" cy="320675"/>
          </a:xfrm>
          <a:prstGeom prst="rect">
            <a:avLst/>
          </a:prstGeom>
        </p:spPr>
        <p:txBody>
          <a:bodyPr lIns="0" tIns="0" rIns="0" bIns="0"/>
          <a:lstStyle/>
          <a:p>
            <a:pPr marL="11135">
              <a:lnSpc>
                <a:spcPts val="2411"/>
              </a:lnSpc>
              <a:spcBef>
                <a:spcPts val="120"/>
              </a:spcBef>
              <a:defRPr/>
            </a:pPr>
            <a:r>
              <a:rPr sz="2300" b="1" dirty="0">
                <a:solidFill>
                  <a:srgbClr val="DC6D00"/>
                </a:solidFill>
                <a:latin typeface="Arial"/>
                <a:cs typeface="Arial"/>
              </a:rPr>
              <a:t>8</a:t>
            </a:r>
            <a:r>
              <a:rPr sz="2300" b="1" spc="8" dirty="0">
                <a:solidFill>
                  <a:srgbClr val="DC6D00"/>
                </a:solidFill>
                <a:latin typeface="Arial"/>
                <a:cs typeface="Arial"/>
              </a:rPr>
              <a:t>0</a:t>
            </a:r>
            <a:r>
              <a:rPr sz="2300" b="1" dirty="0">
                <a:solidFill>
                  <a:srgbClr val="DC6D00"/>
                </a:solidFill>
                <a:latin typeface="Arial"/>
                <a:cs typeface="Arial"/>
              </a:rPr>
              <a:t>%</a:t>
            </a:r>
            <a:endParaRPr sz="2300" dirty="0">
              <a:latin typeface="Arial"/>
              <a:cs typeface="Arial"/>
            </a:endParaRPr>
          </a:p>
        </p:txBody>
      </p:sp>
      <p:sp>
        <p:nvSpPr>
          <p:cNvPr id="56453" name="object 63"/>
          <p:cNvSpPr txBox="1">
            <a:spLocks noChangeArrowheads="1"/>
          </p:cNvSpPr>
          <p:nvPr/>
        </p:nvSpPr>
        <p:spPr bwMode="auto">
          <a:xfrm>
            <a:off x="4681538" y="676275"/>
            <a:ext cx="1096962"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rispetto</a:t>
            </a:r>
            <a:endParaRPr lang="it-IT" sz="2300">
              <a:cs typeface="Arial" pitchFamily="34" charset="0"/>
            </a:endParaRPr>
          </a:p>
        </p:txBody>
      </p:sp>
      <p:sp>
        <p:nvSpPr>
          <p:cNvPr id="56454" name="object 62"/>
          <p:cNvSpPr txBox="1">
            <a:spLocks noChangeArrowheads="1"/>
          </p:cNvSpPr>
          <p:nvPr/>
        </p:nvSpPr>
        <p:spPr bwMode="auto">
          <a:xfrm>
            <a:off x="5792788" y="676275"/>
            <a:ext cx="298450"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al</a:t>
            </a:r>
            <a:endParaRPr lang="it-IT" sz="2300">
              <a:cs typeface="Arial" pitchFamily="34" charset="0"/>
            </a:endParaRPr>
          </a:p>
        </p:txBody>
      </p:sp>
      <p:sp>
        <p:nvSpPr>
          <p:cNvPr id="56455" name="object 61"/>
          <p:cNvSpPr txBox="1">
            <a:spLocks noChangeArrowheads="1"/>
          </p:cNvSpPr>
          <p:nvPr/>
        </p:nvSpPr>
        <p:spPr bwMode="auto">
          <a:xfrm>
            <a:off x="6103938" y="676275"/>
            <a:ext cx="688975" cy="320675"/>
          </a:xfrm>
          <a:prstGeom prst="rect">
            <a:avLst/>
          </a:prstGeom>
          <a:noFill/>
          <a:ln w="9525">
            <a:noFill/>
            <a:miter lim="800000"/>
            <a:headEnd/>
            <a:tailEnd/>
          </a:ln>
        </p:spPr>
        <p:txBody>
          <a:bodyPr lIns="0" tIns="0" rIns="0" bIns="0"/>
          <a:lstStyle/>
          <a:p>
            <a:pPr marL="11113">
              <a:lnSpc>
                <a:spcPts val="2413"/>
              </a:lnSpc>
              <a:spcBef>
                <a:spcPts val="125"/>
              </a:spcBef>
            </a:pPr>
            <a:r>
              <a:rPr lang="it-IT" sz="2300" b="1">
                <a:solidFill>
                  <a:srgbClr val="4C4C4C"/>
                </a:solidFill>
                <a:cs typeface="Arial" pitchFamily="34" charset="0"/>
              </a:rPr>
              <a:t>1990</a:t>
            </a:r>
            <a:endParaRPr lang="it-IT" sz="2300">
              <a:cs typeface="Arial" pitchFamily="34" charset="0"/>
            </a:endParaRPr>
          </a:p>
        </p:txBody>
      </p:sp>
      <p:sp>
        <p:nvSpPr>
          <p:cNvPr id="56456" name="object 60"/>
          <p:cNvSpPr txBox="1">
            <a:spLocks noChangeArrowheads="1"/>
          </p:cNvSpPr>
          <p:nvPr/>
        </p:nvSpPr>
        <p:spPr bwMode="auto">
          <a:xfrm>
            <a:off x="447675" y="1208088"/>
            <a:ext cx="238125" cy="171450"/>
          </a:xfrm>
          <a:prstGeom prst="rect">
            <a:avLst/>
          </a:prstGeom>
          <a:noFill/>
          <a:ln w="9525">
            <a:noFill/>
            <a:miter lim="800000"/>
            <a:headEnd/>
            <a:tailEnd/>
          </a:ln>
        </p:spPr>
        <p:txBody>
          <a:bodyPr lIns="0" tIns="0" rIns="0" bIns="0"/>
          <a:lstStyle/>
          <a:p>
            <a:pPr marL="11113">
              <a:lnSpc>
                <a:spcPts val="1250"/>
              </a:lnSpc>
              <a:spcBef>
                <a:spcPts val="63"/>
              </a:spcBef>
            </a:pPr>
            <a:r>
              <a:rPr lang="it-IT" sz="1100" i="1">
                <a:cs typeface="Arial" pitchFamily="34" charset="0"/>
              </a:rPr>
              <a:t>UE</a:t>
            </a:r>
            <a:endParaRPr lang="it-IT" sz="1100">
              <a:cs typeface="Arial" pitchFamily="34" charset="0"/>
            </a:endParaRPr>
          </a:p>
        </p:txBody>
      </p:sp>
      <p:sp>
        <p:nvSpPr>
          <p:cNvPr id="56457" name="object 59"/>
          <p:cNvSpPr txBox="1">
            <a:spLocks noChangeArrowheads="1"/>
          </p:cNvSpPr>
          <p:nvPr/>
        </p:nvSpPr>
        <p:spPr bwMode="auto">
          <a:xfrm>
            <a:off x="3233738" y="1443038"/>
            <a:ext cx="411162" cy="198437"/>
          </a:xfrm>
          <a:prstGeom prst="rect">
            <a:avLst/>
          </a:prstGeom>
          <a:noFill/>
          <a:ln w="9525">
            <a:noFill/>
            <a:miter lim="800000"/>
            <a:headEnd/>
            <a:tailEnd/>
          </a:ln>
        </p:spPr>
        <p:txBody>
          <a:bodyPr lIns="0" tIns="0" rIns="0" bIns="0"/>
          <a:lstStyle/>
          <a:p>
            <a:pPr marL="11113">
              <a:lnSpc>
                <a:spcPts val="1438"/>
              </a:lnSpc>
              <a:spcBef>
                <a:spcPts val="75"/>
              </a:spcBef>
            </a:pPr>
            <a:r>
              <a:rPr lang="it-IT" sz="1300" b="1">
                <a:cs typeface="Arial" pitchFamily="34" charset="0"/>
              </a:rPr>
              <a:t>2020</a:t>
            </a:r>
            <a:endParaRPr lang="it-IT" sz="1300">
              <a:cs typeface="Arial" pitchFamily="34" charset="0"/>
            </a:endParaRPr>
          </a:p>
        </p:txBody>
      </p:sp>
      <p:sp>
        <p:nvSpPr>
          <p:cNvPr id="56458" name="object 58"/>
          <p:cNvSpPr txBox="1">
            <a:spLocks noChangeArrowheads="1"/>
          </p:cNvSpPr>
          <p:nvPr/>
        </p:nvSpPr>
        <p:spPr bwMode="auto">
          <a:xfrm>
            <a:off x="4200525" y="1443038"/>
            <a:ext cx="411163" cy="198437"/>
          </a:xfrm>
          <a:prstGeom prst="rect">
            <a:avLst/>
          </a:prstGeom>
          <a:noFill/>
          <a:ln w="9525">
            <a:noFill/>
            <a:miter lim="800000"/>
            <a:headEnd/>
            <a:tailEnd/>
          </a:ln>
        </p:spPr>
        <p:txBody>
          <a:bodyPr lIns="0" tIns="0" rIns="0" bIns="0"/>
          <a:lstStyle/>
          <a:p>
            <a:pPr marL="11113">
              <a:lnSpc>
                <a:spcPts val="1438"/>
              </a:lnSpc>
              <a:spcBef>
                <a:spcPts val="75"/>
              </a:spcBef>
            </a:pPr>
            <a:r>
              <a:rPr lang="it-IT" sz="1300" b="1">
                <a:cs typeface="Arial" pitchFamily="34" charset="0"/>
              </a:rPr>
              <a:t>2030</a:t>
            </a:r>
            <a:endParaRPr lang="it-IT" sz="1300">
              <a:cs typeface="Arial" pitchFamily="34" charset="0"/>
            </a:endParaRPr>
          </a:p>
        </p:txBody>
      </p:sp>
      <p:sp>
        <p:nvSpPr>
          <p:cNvPr id="56459" name="object 57"/>
          <p:cNvSpPr txBox="1">
            <a:spLocks noChangeArrowheads="1"/>
          </p:cNvSpPr>
          <p:nvPr/>
        </p:nvSpPr>
        <p:spPr bwMode="auto">
          <a:xfrm>
            <a:off x="5168900" y="1443038"/>
            <a:ext cx="411163" cy="198437"/>
          </a:xfrm>
          <a:prstGeom prst="rect">
            <a:avLst/>
          </a:prstGeom>
          <a:noFill/>
          <a:ln w="9525">
            <a:noFill/>
            <a:miter lim="800000"/>
            <a:headEnd/>
            <a:tailEnd/>
          </a:ln>
        </p:spPr>
        <p:txBody>
          <a:bodyPr lIns="0" tIns="0" rIns="0" bIns="0"/>
          <a:lstStyle/>
          <a:p>
            <a:pPr marL="11113">
              <a:lnSpc>
                <a:spcPts val="1438"/>
              </a:lnSpc>
              <a:spcBef>
                <a:spcPts val="75"/>
              </a:spcBef>
            </a:pPr>
            <a:r>
              <a:rPr lang="it-IT" sz="1300" b="1">
                <a:cs typeface="Arial" pitchFamily="34" charset="0"/>
              </a:rPr>
              <a:t>2040</a:t>
            </a:r>
            <a:endParaRPr lang="it-IT" sz="1300">
              <a:cs typeface="Arial" pitchFamily="34" charset="0"/>
            </a:endParaRPr>
          </a:p>
        </p:txBody>
      </p:sp>
      <p:sp>
        <p:nvSpPr>
          <p:cNvPr id="56460" name="object 56"/>
          <p:cNvSpPr txBox="1">
            <a:spLocks noChangeArrowheads="1"/>
          </p:cNvSpPr>
          <p:nvPr/>
        </p:nvSpPr>
        <p:spPr bwMode="auto">
          <a:xfrm>
            <a:off x="6135688" y="1443038"/>
            <a:ext cx="411162" cy="198437"/>
          </a:xfrm>
          <a:prstGeom prst="rect">
            <a:avLst/>
          </a:prstGeom>
          <a:noFill/>
          <a:ln w="9525">
            <a:noFill/>
            <a:miter lim="800000"/>
            <a:headEnd/>
            <a:tailEnd/>
          </a:ln>
        </p:spPr>
        <p:txBody>
          <a:bodyPr lIns="0" tIns="0" rIns="0" bIns="0"/>
          <a:lstStyle/>
          <a:p>
            <a:pPr marL="11113">
              <a:lnSpc>
                <a:spcPts val="1438"/>
              </a:lnSpc>
              <a:spcBef>
                <a:spcPts val="75"/>
              </a:spcBef>
            </a:pPr>
            <a:r>
              <a:rPr lang="it-IT" sz="1300" b="1">
                <a:cs typeface="Arial" pitchFamily="34" charset="0"/>
              </a:rPr>
              <a:t>2050</a:t>
            </a:r>
            <a:endParaRPr lang="it-IT" sz="1300">
              <a:cs typeface="Arial" pitchFamily="34" charset="0"/>
            </a:endParaRPr>
          </a:p>
        </p:txBody>
      </p:sp>
      <p:sp>
        <p:nvSpPr>
          <p:cNvPr id="55" name="object 55"/>
          <p:cNvSpPr txBox="1"/>
          <p:nvPr/>
        </p:nvSpPr>
        <p:spPr>
          <a:xfrm>
            <a:off x="3235325" y="1847850"/>
            <a:ext cx="409575" cy="173038"/>
          </a:xfrm>
          <a:prstGeom prst="rect">
            <a:avLst/>
          </a:prstGeom>
        </p:spPr>
        <p:txBody>
          <a:bodyPr lIns="0" tIns="0" rIns="0" bIns="0"/>
          <a:lstStyle/>
          <a:p>
            <a:pPr marL="11135">
              <a:lnSpc>
                <a:spcPts val="1249"/>
              </a:lnSpc>
              <a:spcBef>
                <a:spcPts val="62"/>
              </a:spcBef>
              <a:defRPr/>
            </a:pPr>
            <a:r>
              <a:rPr sz="1100" b="1" dirty="0">
                <a:solidFill>
                  <a:srgbClr val="FFFFFF"/>
                </a:solidFill>
                <a:latin typeface="Arial"/>
                <a:cs typeface="Arial"/>
              </a:rPr>
              <a:t>-</a:t>
            </a:r>
            <a:r>
              <a:rPr sz="1100" b="1" spc="26" dirty="0">
                <a:solidFill>
                  <a:srgbClr val="FFFFFF"/>
                </a:solidFill>
                <a:latin typeface="Times New Roman"/>
                <a:cs typeface="Times New Roman"/>
              </a:rPr>
              <a:t> </a:t>
            </a:r>
            <a:r>
              <a:rPr sz="1100" b="1" dirty="0">
                <a:solidFill>
                  <a:srgbClr val="FFFFFF"/>
                </a:solidFill>
                <a:latin typeface="Arial"/>
                <a:cs typeface="Arial"/>
              </a:rPr>
              <a:t>20%</a:t>
            </a:r>
            <a:endParaRPr sz="1100" dirty="0">
              <a:latin typeface="Arial"/>
              <a:cs typeface="Arial"/>
            </a:endParaRPr>
          </a:p>
        </p:txBody>
      </p:sp>
      <p:sp>
        <p:nvSpPr>
          <p:cNvPr id="54" name="object 54"/>
          <p:cNvSpPr txBox="1"/>
          <p:nvPr/>
        </p:nvSpPr>
        <p:spPr>
          <a:xfrm>
            <a:off x="4202113" y="1847850"/>
            <a:ext cx="411162" cy="173038"/>
          </a:xfrm>
          <a:prstGeom prst="rect">
            <a:avLst/>
          </a:prstGeom>
        </p:spPr>
        <p:txBody>
          <a:bodyPr lIns="0" tIns="0" rIns="0" bIns="0"/>
          <a:lstStyle/>
          <a:p>
            <a:pPr marL="11135">
              <a:lnSpc>
                <a:spcPts val="1249"/>
              </a:lnSpc>
              <a:spcBef>
                <a:spcPts val="62"/>
              </a:spcBef>
              <a:defRPr/>
            </a:pPr>
            <a:r>
              <a:rPr sz="1100" b="1" dirty="0">
                <a:solidFill>
                  <a:srgbClr val="FFFFFF"/>
                </a:solidFill>
                <a:latin typeface="Arial"/>
                <a:cs typeface="Arial"/>
              </a:rPr>
              <a:t>-</a:t>
            </a:r>
            <a:r>
              <a:rPr sz="1100" b="1" spc="26" dirty="0">
                <a:solidFill>
                  <a:srgbClr val="FFFFFF"/>
                </a:solidFill>
                <a:latin typeface="Times New Roman"/>
                <a:cs typeface="Times New Roman"/>
              </a:rPr>
              <a:t> </a:t>
            </a:r>
            <a:r>
              <a:rPr sz="1100" b="1" dirty="0">
                <a:solidFill>
                  <a:srgbClr val="FFFFFF"/>
                </a:solidFill>
                <a:latin typeface="Arial"/>
                <a:cs typeface="Arial"/>
              </a:rPr>
              <a:t>40%</a:t>
            </a:r>
            <a:endParaRPr sz="1100" dirty="0">
              <a:latin typeface="Arial"/>
              <a:cs typeface="Arial"/>
            </a:endParaRPr>
          </a:p>
        </p:txBody>
      </p:sp>
      <p:sp>
        <p:nvSpPr>
          <p:cNvPr id="53" name="object 53"/>
          <p:cNvSpPr txBox="1"/>
          <p:nvPr/>
        </p:nvSpPr>
        <p:spPr>
          <a:xfrm>
            <a:off x="5170488" y="1847850"/>
            <a:ext cx="411162" cy="173038"/>
          </a:xfrm>
          <a:prstGeom prst="rect">
            <a:avLst/>
          </a:prstGeom>
        </p:spPr>
        <p:txBody>
          <a:bodyPr lIns="0" tIns="0" rIns="0" bIns="0"/>
          <a:lstStyle/>
          <a:p>
            <a:pPr marL="11135">
              <a:lnSpc>
                <a:spcPts val="1249"/>
              </a:lnSpc>
              <a:spcBef>
                <a:spcPts val="62"/>
              </a:spcBef>
              <a:defRPr/>
            </a:pPr>
            <a:r>
              <a:rPr sz="1100" b="1" dirty="0">
                <a:solidFill>
                  <a:srgbClr val="FFFFFF"/>
                </a:solidFill>
                <a:latin typeface="Arial"/>
                <a:cs typeface="Arial"/>
              </a:rPr>
              <a:t>-</a:t>
            </a:r>
            <a:r>
              <a:rPr sz="1100" b="1" spc="26" dirty="0">
                <a:solidFill>
                  <a:srgbClr val="FFFFFF"/>
                </a:solidFill>
                <a:latin typeface="Times New Roman"/>
                <a:cs typeface="Times New Roman"/>
              </a:rPr>
              <a:t> </a:t>
            </a:r>
            <a:r>
              <a:rPr sz="1100" b="1" dirty="0">
                <a:solidFill>
                  <a:srgbClr val="FFFFFF"/>
                </a:solidFill>
                <a:latin typeface="Arial"/>
                <a:cs typeface="Arial"/>
              </a:rPr>
              <a:t>60%</a:t>
            </a:r>
            <a:endParaRPr sz="1100" dirty="0">
              <a:latin typeface="Arial"/>
              <a:cs typeface="Arial"/>
            </a:endParaRPr>
          </a:p>
        </p:txBody>
      </p:sp>
      <p:sp>
        <p:nvSpPr>
          <p:cNvPr id="52" name="object 52"/>
          <p:cNvSpPr txBox="1"/>
          <p:nvPr/>
        </p:nvSpPr>
        <p:spPr>
          <a:xfrm>
            <a:off x="6137275" y="1847850"/>
            <a:ext cx="411163" cy="173038"/>
          </a:xfrm>
          <a:prstGeom prst="rect">
            <a:avLst/>
          </a:prstGeom>
        </p:spPr>
        <p:txBody>
          <a:bodyPr lIns="0" tIns="0" rIns="0" bIns="0"/>
          <a:lstStyle/>
          <a:p>
            <a:pPr marL="11135">
              <a:lnSpc>
                <a:spcPts val="1249"/>
              </a:lnSpc>
              <a:spcBef>
                <a:spcPts val="62"/>
              </a:spcBef>
              <a:defRPr/>
            </a:pPr>
            <a:r>
              <a:rPr sz="1100" b="1" dirty="0">
                <a:solidFill>
                  <a:srgbClr val="FFFFFF"/>
                </a:solidFill>
                <a:latin typeface="Arial"/>
                <a:cs typeface="Arial"/>
              </a:rPr>
              <a:t>-</a:t>
            </a:r>
            <a:r>
              <a:rPr sz="1100" b="1" spc="26" dirty="0">
                <a:solidFill>
                  <a:srgbClr val="FFFFFF"/>
                </a:solidFill>
                <a:latin typeface="Times New Roman"/>
                <a:cs typeface="Times New Roman"/>
              </a:rPr>
              <a:t> </a:t>
            </a:r>
            <a:r>
              <a:rPr sz="1100" b="1" dirty="0">
                <a:solidFill>
                  <a:srgbClr val="FFFFFF"/>
                </a:solidFill>
                <a:latin typeface="Arial"/>
                <a:cs typeface="Arial"/>
              </a:rPr>
              <a:t>80%</a:t>
            </a:r>
            <a:endParaRPr sz="1100" dirty="0">
              <a:latin typeface="Arial"/>
              <a:cs typeface="Arial"/>
            </a:endParaRPr>
          </a:p>
        </p:txBody>
      </p:sp>
      <p:sp>
        <p:nvSpPr>
          <p:cNvPr id="51" name="object 51"/>
          <p:cNvSpPr txBox="1"/>
          <p:nvPr/>
        </p:nvSpPr>
        <p:spPr>
          <a:xfrm>
            <a:off x="276225" y="2200275"/>
            <a:ext cx="1363663" cy="173038"/>
          </a:xfrm>
          <a:prstGeom prst="rect">
            <a:avLst/>
          </a:prstGeom>
        </p:spPr>
        <p:txBody>
          <a:bodyPr lIns="0" tIns="0" rIns="0" bIns="0"/>
          <a:lstStyle/>
          <a:p>
            <a:pPr marL="11135">
              <a:lnSpc>
                <a:spcPts val="1249"/>
              </a:lnSpc>
              <a:spcBef>
                <a:spcPts val="62"/>
              </a:spcBef>
              <a:defRPr/>
            </a:pPr>
            <a:r>
              <a:rPr sz="1100" dirty="0">
                <a:latin typeface="Arial"/>
                <a:cs typeface="Arial"/>
              </a:rPr>
              <a:t>%</a:t>
            </a:r>
            <a:r>
              <a:rPr sz="1100" spc="20" dirty="0">
                <a:latin typeface="Times New Roman"/>
                <a:cs typeface="Times New Roman"/>
              </a:rPr>
              <a:t> </a:t>
            </a:r>
            <a:r>
              <a:rPr sz="1100" dirty="0">
                <a:latin typeface="Arial"/>
                <a:cs typeface="Arial"/>
              </a:rPr>
              <a:t>gas</a:t>
            </a:r>
            <a:r>
              <a:rPr sz="1100" spc="11" dirty="0">
                <a:latin typeface="Times New Roman"/>
                <a:cs typeface="Times New Roman"/>
              </a:rPr>
              <a:t> </a:t>
            </a:r>
            <a:r>
              <a:rPr sz="1100" dirty="0">
                <a:latin typeface="Arial"/>
                <a:cs typeface="Arial"/>
              </a:rPr>
              <a:t>serra</a:t>
            </a:r>
            <a:r>
              <a:rPr sz="1100" spc="-8" dirty="0">
                <a:latin typeface="Times New Roman"/>
                <a:cs typeface="Times New Roman"/>
              </a:rPr>
              <a:t> </a:t>
            </a:r>
            <a:r>
              <a:rPr sz="1100" spc="-8" dirty="0">
                <a:latin typeface="Arial"/>
                <a:cs typeface="Arial"/>
              </a:rPr>
              <a:t>v</a:t>
            </a:r>
            <a:r>
              <a:rPr sz="1100" dirty="0">
                <a:latin typeface="Arial"/>
                <a:cs typeface="Arial"/>
              </a:rPr>
              <a:t>s.</a:t>
            </a:r>
            <a:r>
              <a:rPr sz="1100" spc="38" dirty="0">
                <a:latin typeface="Times New Roman"/>
                <a:cs typeface="Times New Roman"/>
              </a:rPr>
              <a:t> </a:t>
            </a:r>
            <a:r>
              <a:rPr sz="1100" dirty="0">
                <a:latin typeface="Arial"/>
                <a:cs typeface="Arial"/>
              </a:rPr>
              <a:t>1990</a:t>
            </a:r>
          </a:p>
        </p:txBody>
      </p:sp>
      <p:sp>
        <p:nvSpPr>
          <p:cNvPr id="56466" name="object 50"/>
          <p:cNvSpPr txBox="1">
            <a:spLocks noChangeArrowheads="1"/>
          </p:cNvSpPr>
          <p:nvPr/>
        </p:nvSpPr>
        <p:spPr bwMode="auto">
          <a:xfrm>
            <a:off x="614363" y="2387600"/>
            <a:ext cx="339725"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100%</a:t>
            </a:r>
          </a:p>
        </p:txBody>
      </p:sp>
      <p:sp>
        <p:nvSpPr>
          <p:cNvPr id="49" name="object 49"/>
          <p:cNvSpPr txBox="1"/>
          <p:nvPr/>
        </p:nvSpPr>
        <p:spPr>
          <a:xfrm>
            <a:off x="323850" y="2466975"/>
            <a:ext cx="227013" cy="144463"/>
          </a:xfrm>
          <a:prstGeom prst="rect">
            <a:avLst/>
          </a:prstGeom>
        </p:spPr>
        <p:txBody>
          <a:bodyPr lIns="0" tIns="0" rIns="0" bIns="0"/>
          <a:lstStyle/>
          <a:p>
            <a:pPr marL="11135">
              <a:lnSpc>
                <a:spcPts val="1030"/>
              </a:lnSpc>
              <a:spcBef>
                <a:spcPts val="51"/>
              </a:spcBef>
              <a:defRPr/>
            </a:pPr>
            <a:r>
              <a:rPr sz="900" spc="-8" dirty="0">
                <a:latin typeface="Arial"/>
                <a:cs typeface="Arial"/>
              </a:rPr>
              <a:t>1</a:t>
            </a:r>
            <a:r>
              <a:rPr sz="900" spc="-22" dirty="0">
                <a:latin typeface="Arial"/>
                <a:cs typeface="Arial"/>
              </a:rPr>
              <a:t>0</a:t>
            </a:r>
            <a:r>
              <a:rPr sz="900" dirty="0">
                <a:latin typeface="Arial"/>
                <a:cs typeface="Arial"/>
              </a:rPr>
              <a:t>0</a:t>
            </a:r>
          </a:p>
        </p:txBody>
      </p:sp>
      <p:sp>
        <p:nvSpPr>
          <p:cNvPr id="48" name="object 48"/>
          <p:cNvSpPr txBox="1"/>
          <p:nvPr/>
        </p:nvSpPr>
        <p:spPr>
          <a:xfrm>
            <a:off x="385763" y="3063875"/>
            <a:ext cx="165100" cy="142875"/>
          </a:xfrm>
          <a:prstGeom prst="rect">
            <a:avLst/>
          </a:prstGeom>
        </p:spPr>
        <p:txBody>
          <a:bodyPr lIns="0" tIns="0" rIns="0" bIns="0"/>
          <a:lstStyle/>
          <a:p>
            <a:pPr marL="11135">
              <a:lnSpc>
                <a:spcPts val="1030"/>
              </a:lnSpc>
              <a:spcBef>
                <a:spcPts val="51"/>
              </a:spcBef>
              <a:defRPr/>
            </a:pPr>
            <a:r>
              <a:rPr sz="900" spc="-22" dirty="0">
                <a:latin typeface="Arial"/>
                <a:cs typeface="Arial"/>
              </a:rPr>
              <a:t>8</a:t>
            </a:r>
            <a:r>
              <a:rPr sz="900" dirty="0">
                <a:latin typeface="Arial"/>
                <a:cs typeface="Arial"/>
              </a:rPr>
              <a:t>0</a:t>
            </a:r>
          </a:p>
        </p:txBody>
      </p:sp>
      <p:sp>
        <p:nvSpPr>
          <p:cNvPr id="47" name="object 47"/>
          <p:cNvSpPr txBox="1"/>
          <p:nvPr/>
        </p:nvSpPr>
        <p:spPr>
          <a:xfrm>
            <a:off x="6629400" y="3649663"/>
            <a:ext cx="1131888" cy="196850"/>
          </a:xfrm>
          <a:prstGeom prst="rect">
            <a:avLst/>
          </a:prstGeom>
        </p:spPr>
        <p:txBody>
          <a:bodyPr lIns="0" tIns="0" rIns="0" bIns="0"/>
          <a:lstStyle/>
          <a:p>
            <a:pPr marL="11135">
              <a:lnSpc>
                <a:spcPts val="1442"/>
              </a:lnSpc>
              <a:spcBef>
                <a:spcPts val="72"/>
              </a:spcBef>
              <a:defRPr/>
            </a:pPr>
            <a:r>
              <a:rPr sz="1300" dirty="0">
                <a:latin typeface="Arial"/>
                <a:cs typeface="Arial"/>
              </a:rPr>
              <a:t>Policy</a:t>
            </a:r>
            <a:r>
              <a:rPr sz="1300" spc="39" dirty="0">
                <a:latin typeface="Times New Roman"/>
                <a:cs typeface="Times New Roman"/>
              </a:rPr>
              <a:t> </a:t>
            </a:r>
            <a:r>
              <a:rPr sz="1300" dirty="0">
                <a:latin typeface="Arial"/>
                <a:cs typeface="Arial"/>
              </a:rPr>
              <a:t>corrente</a:t>
            </a:r>
          </a:p>
        </p:txBody>
      </p:sp>
      <p:sp>
        <p:nvSpPr>
          <p:cNvPr id="46" name="object 46"/>
          <p:cNvSpPr txBox="1"/>
          <p:nvPr/>
        </p:nvSpPr>
        <p:spPr>
          <a:xfrm>
            <a:off x="385763" y="3660775"/>
            <a:ext cx="165100" cy="144463"/>
          </a:xfrm>
          <a:prstGeom prst="rect">
            <a:avLst/>
          </a:prstGeom>
        </p:spPr>
        <p:txBody>
          <a:bodyPr lIns="0" tIns="0" rIns="0" bIns="0"/>
          <a:lstStyle/>
          <a:p>
            <a:pPr marL="11135">
              <a:lnSpc>
                <a:spcPts val="1030"/>
              </a:lnSpc>
              <a:spcBef>
                <a:spcPts val="51"/>
              </a:spcBef>
              <a:defRPr/>
            </a:pPr>
            <a:r>
              <a:rPr sz="900" spc="-22" dirty="0">
                <a:latin typeface="Arial"/>
                <a:cs typeface="Arial"/>
              </a:rPr>
              <a:t>6</a:t>
            </a:r>
            <a:r>
              <a:rPr sz="900" dirty="0">
                <a:latin typeface="Arial"/>
                <a:cs typeface="Arial"/>
              </a:rPr>
              <a:t>0</a:t>
            </a:r>
          </a:p>
        </p:txBody>
      </p:sp>
      <p:sp>
        <p:nvSpPr>
          <p:cNvPr id="45" name="object 45"/>
          <p:cNvSpPr txBox="1"/>
          <p:nvPr/>
        </p:nvSpPr>
        <p:spPr>
          <a:xfrm>
            <a:off x="385763" y="4267200"/>
            <a:ext cx="165100" cy="142875"/>
          </a:xfrm>
          <a:prstGeom prst="rect">
            <a:avLst/>
          </a:prstGeom>
        </p:spPr>
        <p:txBody>
          <a:bodyPr lIns="0" tIns="0" rIns="0" bIns="0"/>
          <a:lstStyle/>
          <a:p>
            <a:pPr marL="11135">
              <a:lnSpc>
                <a:spcPts val="1030"/>
              </a:lnSpc>
              <a:spcBef>
                <a:spcPts val="51"/>
              </a:spcBef>
              <a:defRPr/>
            </a:pPr>
            <a:r>
              <a:rPr sz="900" spc="-22" dirty="0">
                <a:latin typeface="Arial"/>
                <a:cs typeface="Arial"/>
              </a:rPr>
              <a:t>4</a:t>
            </a:r>
            <a:r>
              <a:rPr sz="900" dirty="0">
                <a:latin typeface="Arial"/>
                <a:cs typeface="Arial"/>
              </a:rPr>
              <a:t>0</a:t>
            </a:r>
          </a:p>
        </p:txBody>
      </p:sp>
      <p:sp>
        <p:nvSpPr>
          <p:cNvPr id="56472" name="object 44"/>
          <p:cNvSpPr txBox="1">
            <a:spLocks noChangeArrowheads="1"/>
          </p:cNvSpPr>
          <p:nvPr/>
        </p:nvSpPr>
        <p:spPr bwMode="auto">
          <a:xfrm>
            <a:off x="6554788" y="4773613"/>
            <a:ext cx="142875" cy="147637"/>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a:t>
            </a:r>
          </a:p>
        </p:txBody>
      </p:sp>
      <p:sp>
        <p:nvSpPr>
          <p:cNvPr id="43" name="object 43"/>
          <p:cNvSpPr txBox="1"/>
          <p:nvPr/>
        </p:nvSpPr>
        <p:spPr>
          <a:xfrm>
            <a:off x="385763" y="4864100"/>
            <a:ext cx="165100" cy="144463"/>
          </a:xfrm>
          <a:prstGeom prst="rect">
            <a:avLst/>
          </a:prstGeom>
        </p:spPr>
        <p:txBody>
          <a:bodyPr lIns="0" tIns="0" rIns="0" bIns="0"/>
          <a:lstStyle/>
          <a:p>
            <a:pPr marL="11135">
              <a:lnSpc>
                <a:spcPts val="1030"/>
              </a:lnSpc>
              <a:spcBef>
                <a:spcPts val="51"/>
              </a:spcBef>
              <a:defRPr/>
            </a:pPr>
            <a:r>
              <a:rPr sz="900" spc="-22" dirty="0">
                <a:latin typeface="Arial"/>
                <a:cs typeface="Arial"/>
              </a:rPr>
              <a:t>2</a:t>
            </a:r>
            <a:r>
              <a:rPr sz="900" dirty="0">
                <a:latin typeface="Arial"/>
                <a:cs typeface="Arial"/>
              </a:rPr>
              <a:t>0</a:t>
            </a:r>
          </a:p>
        </p:txBody>
      </p:sp>
      <p:sp>
        <p:nvSpPr>
          <p:cNvPr id="56474" name="object 42"/>
          <p:cNvSpPr txBox="1">
            <a:spLocks noChangeArrowheads="1"/>
          </p:cNvSpPr>
          <p:nvPr/>
        </p:nvSpPr>
        <p:spPr bwMode="auto">
          <a:xfrm>
            <a:off x="447675" y="5459413"/>
            <a:ext cx="103188" cy="144462"/>
          </a:xfrm>
          <a:prstGeom prst="rect">
            <a:avLst/>
          </a:prstGeom>
          <a:noFill/>
          <a:ln w="9525">
            <a:noFill/>
            <a:miter lim="800000"/>
            <a:headEnd/>
            <a:tailEnd/>
          </a:ln>
        </p:spPr>
        <p:txBody>
          <a:bodyPr lIns="0" tIns="0" rIns="0" bIns="0"/>
          <a:lstStyle/>
          <a:p>
            <a:pPr marL="11113">
              <a:lnSpc>
                <a:spcPts val="1025"/>
              </a:lnSpc>
              <a:spcBef>
                <a:spcPts val="50"/>
              </a:spcBef>
            </a:pPr>
            <a:r>
              <a:rPr lang="it-IT" sz="900">
                <a:cs typeface="Arial" pitchFamily="34" charset="0"/>
              </a:rPr>
              <a:t>0</a:t>
            </a:r>
          </a:p>
        </p:txBody>
      </p:sp>
      <p:sp>
        <p:nvSpPr>
          <p:cNvPr id="56475" name="object 41"/>
          <p:cNvSpPr txBox="1">
            <a:spLocks noChangeArrowheads="1"/>
          </p:cNvSpPr>
          <p:nvPr/>
        </p:nvSpPr>
        <p:spPr bwMode="auto">
          <a:xfrm>
            <a:off x="431800" y="5661025"/>
            <a:ext cx="300038"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1990</a:t>
            </a:r>
          </a:p>
        </p:txBody>
      </p:sp>
      <p:sp>
        <p:nvSpPr>
          <p:cNvPr id="56476" name="object 40"/>
          <p:cNvSpPr txBox="1">
            <a:spLocks noChangeArrowheads="1"/>
          </p:cNvSpPr>
          <p:nvPr/>
        </p:nvSpPr>
        <p:spPr bwMode="auto">
          <a:xfrm>
            <a:off x="1425575" y="5661025"/>
            <a:ext cx="300038"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2000</a:t>
            </a:r>
          </a:p>
        </p:txBody>
      </p:sp>
      <p:sp>
        <p:nvSpPr>
          <p:cNvPr id="56477" name="object 39"/>
          <p:cNvSpPr txBox="1">
            <a:spLocks noChangeArrowheads="1"/>
          </p:cNvSpPr>
          <p:nvPr/>
        </p:nvSpPr>
        <p:spPr bwMode="auto">
          <a:xfrm>
            <a:off x="2427288" y="5661025"/>
            <a:ext cx="300037"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2010</a:t>
            </a:r>
          </a:p>
        </p:txBody>
      </p:sp>
      <p:sp>
        <p:nvSpPr>
          <p:cNvPr id="56478" name="object 38"/>
          <p:cNvSpPr txBox="1">
            <a:spLocks noChangeArrowheads="1"/>
          </p:cNvSpPr>
          <p:nvPr/>
        </p:nvSpPr>
        <p:spPr bwMode="auto">
          <a:xfrm>
            <a:off x="3421063" y="5661025"/>
            <a:ext cx="300037"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2020</a:t>
            </a:r>
          </a:p>
        </p:txBody>
      </p:sp>
      <p:sp>
        <p:nvSpPr>
          <p:cNvPr id="56479" name="object 37"/>
          <p:cNvSpPr txBox="1">
            <a:spLocks noChangeArrowheads="1"/>
          </p:cNvSpPr>
          <p:nvPr/>
        </p:nvSpPr>
        <p:spPr bwMode="auto">
          <a:xfrm>
            <a:off x="4414838" y="5661025"/>
            <a:ext cx="300037"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2030</a:t>
            </a:r>
          </a:p>
        </p:txBody>
      </p:sp>
      <p:sp>
        <p:nvSpPr>
          <p:cNvPr id="56480" name="object 36"/>
          <p:cNvSpPr txBox="1">
            <a:spLocks noChangeArrowheads="1"/>
          </p:cNvSpPr>
          <p:nvPr/>
        </p:nvSpPr>
        <p:spPr bwMode="auto">
          <a:xfrm>
            <a:off x="5416550" y="5661025"/>
            <a:ext cx="300038"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2040</a:t>
            </a:r>
          </a:p>
        </p:txBody>
      </p:sp>
      <p:sp>
        <p:nvSpPr>
          <p:cNvPr id="56481" name="object 35"/>
          <p:cNvSpPr txBox="1">
            <a:spLocks noChangeArrowheads="1"/>
          </p:cNvSpPr>
          <p:nvPr/>
        </p:nvSpPr>
        <p:spPr bwMode="auto">
          <a:xfrm>
            <a:off x="6410325" y="5661025"/>
            <a:ext cx="300038" cy="147638"/>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2050</a:t>
            </a:r>
          </a:p>
        </p:txBody>
      </p:sp>
      <p:sp>
        <p:nvSpPr>
          <p:cNvPr id="56482" name="object 34"/>
          <p:cNvSpPr txBox="1">
            <a:spLocks noChangeArrowheads="1"/>
          </p:cNvSpPr>
          <p:nvPr/>
        </p:nvSpPr>
        <p:spPr bwMode="auto">
          <a:xfrm>
            <a:off x="412750" y="6470650"/>
            <a:ext cx="2368550" cy="274638"/>
          </a:xfrm>
          <a:prstGeom prst="rect">
            <a:avLst/>
          </a:prstGeom>
          <a:noFill/>
          <a:ln w="9525">
            <a:noFill/>
            <a:miter lim="800000"/>
            <a:headEnd/>
            <a:tailEnd/>
          </a:ln>
        </p:spPr>
        <p:txBody>
          <a:bodyPr lIns="0" tIns="0" rIns="0" bIns="0"/>
          <a:lstStyle/>
          <a:p>
            <a:pPr marL="11113">
              <a:lnSpc>
                <a:spcPct val="96000"/>
              </a:lnSpc>
            </a:pPr>
            <a:r>
              <a:rPr lang="it-IT" sz="700">
                <a:cs typeface="Arial" pitchFamily="34" charset="0"/>
              </a:rPr>
              <a:t>Fonte:</a:t>
            </a:r>
            <a:r>
              <a:rPr lang="it-IT" sz="700">
                <a:latin typeface="Times New Roman" pitchFamily="18" charset="0"/>
                <a:cs typeface="Times New Roman" pitchFamily="18" charset="0"/>
              </a:rPr>
              <a:t> </a:t>
            </a:r>
            <a:r>
              <a:rPr lang="it-IT" sz="700">
                <a:cs typeface="Arial" pitchFamily="34" charset="0"/>
              </a:rPr>
              <a:t>UE,</a:t>
            </a:r>
            <a:r>
              <a:rPr lang="it-IT" sz="700">
                <a:latin typeface="Times New Roman" pitchFamily="18" charset="0"/>
                <a:cs typeface="Times New Roman" pitchFamily="18" charset="0"/>
              </a:rPr>
              <a:t> </a:t>
            </a:r>
            <a:r>
              <a:rPr lang="it-IT" sz="700">
                <a:cs typeface="Arial" pitchFamily="34" charset="0"/>
              </a:rPr>
              <a:t>Eurostat</a:t>
            </a:r>
          </a:p>
          <a:p>
            <a:pPr marL="11113">
              <a:lnSpc>
                <a:spcPct val="96000"/>
              </a:lnSpc>
              <a:spcBef>
                <a:spcPts val="388"/>
              </a:spcBef>
            </a:pPr>
            <a:r>
              <a:rPr lang="it-IT" sz="700">
                <a:solidFill>
                  <a:srgbClr val="7F7F7F"/>
                </a:solidFill>
                <a:cs typeface="Arial" pitchFamily="34" charset="0"/>
              </a:rPr>
              <a:t>295711-27</a:t>
            </a:r>
            <a:r>
              <a:rPr lang="it-IT" sz="700">
                <a:solidFill>
                  <a:srgbClr val="7F7F7F"/>
                </a:solidFill>
                <a:latin typeface="Times New Roman" pitchFamily="18" charset="0"/>
                <a:cs typeface="Times New Roman" pitchFamily="18" charset="0"/>
              </a:rPr>
              <a:t> </a:t>
            </a:r>
            <a:r>
              <a:rPr lang="it-IT" sz="700">
                <a:solidFill>
                  <a:srgbClr val="7F7F7F"/>
                </a:solidFill>
                <a:cs typeface="Arial" pitchFamily="34" charset="0"/>
              </a:rPr>
              <a:t>-</a:t>
            </a:r>
            <a:r>
              <a:rPr lang="it-IT" sz="700">
                <a:solidFill>
                  <a:srgbClr val="7F7F7F"/>
                </a:solidFill>
                <a:latin typeface="Times New Roman" pitchFamily="18" charset="0"/>
                <a:cs typeface="Times New Roman" pitchFamily="18" charset="0"/>
              </a:rPr>
              <a:t> </a:t>
            </a:r>
            <a:r>
              <a:rPr lang="it-IT" sz="700">
                <a:solidFill>
                  <a:srgbClr val="7F7F7F"/>
                </a:solidFill>
                <a:cs typeface="Arial" pitchFamily="34" charset="0"/>
              </a:rPr>
              <a:t>SEN_Audizione</a:t>
            </a:r>
            <a:r>
              <a:rPr lang="it-IT" sz="700">
                <a:solidFill>
                  <a:srgbClr val="7F7F7F"/>
                </a:solidFill>
                <a:latin typeface="Times New Roman" pitchFamily="18" charset="0"/>
                <a:cs typeface="Times New Roman" pitchFamily="18" charset="0"/>
              </a:rPr>
              <a:t> </a:t>
            </a:r>
            <a:r>
              <a:rPr lang="it-IT" sz="700">
                <a:solidFill>
                  <a:srgbClr val="7F7F7F"/>
                </a:solidFill>
                <a:cs typeface="Arial" pitchFamily="34" charset="0"/>
              </a:rPr>
              <a:t>Parlamentare_NEW</a:t>
            </a:r>
            <a:r>
              <a:rPr lang="it-IT" sz="700">
                <a:solidFill>
                  <a:srgbClr val="7F7F7F"/>
                </a:solidFill>
                <a:latin typeface="Times New Roman" pitchFamily="18" charset="0"/>
                <a:cs typeface="Times New Roman" pitchFamily="18" charset="0"/>
              </a:rPr>
              <a:t> </a:t>
            </a:r>
            <a:r>
              <a:rPr lang="it-IT" sz="700">
                <a:solidFill>
                  <a:srgbClr val="7F7F7F"/>
                </a:solidFill>
                <a:cs typeface="Arial" pitchFamily="34" charset="0"/>
              </a:rPr>
              <a:t>-</a:t>
            </a:r>
            <a:r>
              <a:rPr lang="it-IT" sz="700">
                <a:solidFill>
                  <a:srgbClr val="7F7F7F"/>
                </a:solidFill>
                <a:latin typeface="Times New Roman" pitchFamily="18" charset="0"/>
                <a:cs typeface="Times New Roman" pitchFamily="18" charset="0"/>
              </a:rPr>
              <a:t> </a:t>
            </a:r>
            <a:r>
              <a:rPr lang="it-IT" sz="700">
                <a:solidFill>
                  <a:srgbClr val="7F7F7F"/>
                </a:solidFill>
                <a:cs typeface="Arial" pitchFamily="34" charset="0"/>
              </a:rPr>
              <a:t>v21sent.pptx</a:t>
            </a:r>
            <a:endParaRPr lang="it-IT" sz="700">
              <a:cs typeface="Arial" pitchFamily="34" charset="0"/>
            </a:endParaRPr>
          </a:p>
        </p:txBody>
      </p:sp>
      <p:sp>
        <p:nvSpPr>
          <p:cNvPr id="56483" name="object 33"/>
          <p:cNvSpPr txBox="1">
            <a:spLocks noChangeArrowheads="1"/>
          </p:cNvSpPr>
          <p:nvPr/>
        </p:nvSpPr>
        <p:spPr bwMode="auto">
          <a:xfrm>
            <a:off x="8653463" y="6613525"/>
            <a:ext cx="96837" cy="134938"/>
          </a:xfrm>
          <a:prstGeom prst="rect">
            <a:avLst/>
          </a:prstGeom>
          <a:noFill/>
          <a:ln w="9525">
            <a:noFill/>
            <a:miter lim="800000"/>
            <a:headEnd/>
            <a:tailEnd/>
          </a:ln>
        </p:spPr>
        <p:txBody>
          <a:bodyPr lIns="0" tIns="0" rIns="0" bIns="0"/>
          <a:lstStyle/>
          <a:p>
            <a:pPr marL="11113">
              <a:lnSpc>
                <a:spcPts val="950"/>
              </a:lnSpc>
              <a:spcBef>
                <a:spcPts val="50"/>
              </a:spcBef>
            </a:pPr>
            <a:r>
              <a:rPr lang="it-IT" sz="800">
                <a:cs typeface="Arial" pitchFamily="34" charset="0"/>
              </a:rPr>
              <a:t>7</a:t>
            </a:r>
          </a:p>
        </p:txBody>
      </p:sp>
      <p:sp>
        <p:nvSpPr>
          <p:cNvPr id="56484" name="object 32"/>
          <p:cNvSpPr txBox="1">
            <a:spLocks noChangeArrowheads="1"/>
          </p:cNvSpPr>
          <p:nvPr/>
        </p:nvSpPr>
        <p:spPr bwMode="auto">
          <a:xfrm>
            <a:off x="6897688" y="4022725"/>
            <a:ext cx="2012950" cy="447675"/>
          </a:xfrm>
          <a:prstGeom prst="rect">
            <a:avLst/>
          </a:prstGeom>
          <a:noFill/>
          <a:ln w="9525">
            <a:noFill/>
            <a:miter lim="800000"/>
            <a:headEnd/>
            <a:tailEnd/>
          </a:ln>
        </p:spPr>
        <p:txBody>
          <a:bodyPr lIns="0" tIns="0" rIns="0" bIns="0"/>
          <a:lstStyle/>
          <a:p>
            <a:pPr marL="117475" algn="ctr">
              <a:lnSpc>
                <a:spcPts val="1238"/>
              </a:lnSpc>
              <a:spcBef>
                <a:spcPts val="375"/>
              </a:spcBef>
            </a:pPr>
            <a:r>
              <a:rPr lang="it-IT" sz="1100" b="1">
                <a:solidFill>
                  <a:srgbClr val="FFFFFF"/>
                </a:solidFill>
                <a:cs typeface="Arial" pitchFamily="34" charset="0"/>
              </a:rPr>
              <a:t>Emissioni</a:t>
            </a:r>
            <a:r>
              <a:rPr lang="it-IT" sz="1100" b="1">
                <a:solidFill>
                  <a:srgbClr val="FFFFFF"/>
                </a:solidFill>
                <a:latin typeface="Times New Roman" pitchFamily="18" charset="0"/>
                <a:cs typeface="Times New Roman" pitchFamily="18" charset="0"/>
              </a:rPr>
              <a:t> </a:t>
            </a:r>
            <a:r>
              <a:rPr lang="it-IT" sz="1100" b="1">
                <a:solidFill>
                  <a:srgbClr val="FFFFFF"/>
                </a:solidFill>
                <a:cs typeface="Arial" pitchFamily="34" charset="0"/>
              </a:rPr>
              <a:t>CO</a:t>
            </a:r>
            <a:r>
              <a:rPr lang="it-IT" sz="1100" b="1" baseline="-20000">
                <a:solidFill>
                  <a:srgbClr val="FFFFFF"/>
                </a:solidFill>
                <a:cs typeface="Arial" pitchFamily="34" charset="0"/>
              </a:rPr>
              <a:t>2</a:t>
            </a:r>
            <a:r>
              <a:rPr lang="it-IT" sz="1100" b="1" baseline="-20000">
                <a:solidFill>
                  <a:srgbClr val="FFFFFF"/>
                </a:solidFill>
                <a:latin typeface="Times New Roman" pitchFamily="18" charset="0"/>
                <a:cs typeface="Times New Roman" pitchFamily="18" charset="0"/>
              </a:rPr>
              <a:t> </a:t>
            </a:r>
            <a:r>
              <a:rPr lang="it-IT" sz="1100" b="1">
                <a:solidFill>
                  <a:srgbClr val="FFFFFF"/>
                </a:solidFill>
                <a:cs typeface="Arial" pitchFamily="34" charset="0"/>
              </a:rPr>
              <a:t>per</a:t>
            </a:r>
            <a:r>
              <a:rPr lang="it-IT" sz="1100" b="1">
                <a:solidFill>
                  <a:srgbClr val="FFFFFF"/>
                </a:solidFill>
                <a:latin typeface="Times New Roman" pitchFamily="18" charset="0"/>
                <a:cs typeface="Times New Roman" pitchFamily="18" charset="0"/>
              </a:rPr>
              <a:t> </a:t>
            </a:r>
            <a:r>
              <a:rPr lang="it-IT" sz="1100" b="1">
                <a:solidFill>
                  <a:srgbClr val="FFFFFF"/>
                </a:solidFill>
                <a:cs typeface="Arial" pitchFamily="34" charset="0"/>
              </a:rPr>
              <a:t>settore</a:t>
            </a:r>
            <a:endParaRPr lang="it-IT" sz="1100">
              <a:cs typeface="Arial" pitchFamily="34" charset="0"/>
            </a:endParaRPr>
          </a:p>
          <a:p>
            <a:pPr marL="117475" algn="ctr">
              <a:lnSpc>
                <a:spcPts val="1188"/>
              </a:lnSpc>
              <a:spcBef>
                <a:spcPts val="325"/>
              </a:spcBef>
            </a:pPr>
            <a:r>
              <a:rPr lang="it-IT" sz="1100">
                <a:solidFill>
                  <a:srgbClr val="FFFFFF"/>
                </a:solidFill>
                <a:cs typeface="Arial" pitchFamily="34" charset="0"/>
              </a:rPr>
              <a:t>al</a:t>
            </a:r>
            <a:r>
              <a:rPr lang="it-IT" sz="1100">
                <a:solidFill>
                  <a:srgbClr val="FFFFFF"/>
                </a:solidFill>
                <a:latin typeface="Times New Roman" pitchFamily="18" charset="0"/>
                <a:cs typeface="Times New Roman" pitchFamily="18" charset="0"/>
              </a:rPr>
              <a:t> </a:t>
            </a:r>
            <a:r>
              <a:rPr lang="it-IT" sz="1100">
                <a:solidFill>
                  <a:srgbClr val="FFFFFF"/>
                </a:solidFill>
                <a:cs typeface="Arial" pitchFamily="34" charset="0"/>
              </a:rPr>
              <a:t>2050</a:t>
            </a:r>
            <a:endParaRPr lang="it-IT" sz="1100">
              <a:cs typeface="Arial" pitchFamily="34" charset="0"/>
            </a:endParaRPr>
          </a:p>
        </p:txBody>
      </p:sp>
      <p:sp>
        <p:nvSpPr>
          <p:cNvPr id="31" name="object 31"/>
          <p:cNvSpPr txBox="1"/>
          <p:nvPr/>
        </p:nvSpPr>
        <p:spPr>
          <a:xfrm>
            <a:off x="6897688" y="4470400"/>
            <a:ext cx="1508125" cy="268288"/>
          </a:xfrm>
          <a:prstGeom prst="rect">
            <a:avLst/>
          </a:prstGeom>
        </p:spPr>
        <p:txBody>
          <a:bodyPr lIns="0" tIns="0" rIns="0" bIns="0"/>
          <a:lstStyle/>
          <a:p>
            <a:pPr marL="68820">
              <a:lnSpc>
                <a:spcPct val="95825"/>
              </a:lnSpc>
              <a:spcBef>
                <a:spcPts val="377"/>
              </a:spcBef>
              <a:defRPr/>
            </a:pPr>
            <a:r>
              <a:rPr sz="1100" dirty="0">
                <a:latin typeface="Arial"/>
                <a:cs typeface="Arial"/>
              </a:rPr>
              <a:t>Produzione</a:t>
            </a:r>
            <a:r>
              <a:rPr sz="1100" spc="-48" dirty="0">
                <a:latin typeface="Times New Roman"/>
                <a:cs typeface="Times New Roman"/>
              </a:rPr>
              <a:t> </a:t>
            </a:r>
            <a:r>
              <a:rPr sz="1100" dirty="0">
                <a:latin typeface="Arial"/>
                <a:cs typeface="Arial"/>
              </a:rPr>
              <a:t>di</a:t>
            </a:r>
            <a:r>
              <a:rPr sz="1100" spc="12" dirty="0">
                <a:latin typeface="Times New Roman"/>
                <a:cs typeface="Times New Roman"/>
              </a:rPr>
              <a:t> </a:t>
            </a:r>
            <a:r>
              <a:rPr sz="1100" dirty="0">
                <a:latin typeface="Arial"/>
                <a:cs typeface="Arial"/>
              </a:rPr>
              <a:t>Energia</a:t>
            </a:r>
          </a:p>
        </p:txBody>
      </p:sp>
      <p:sp>
        <p:nvSpPr>
          <p:cNvPr id="56486" name="object 30"/>
          <p:cNvSpPr txBox="1">
            <a:spLocks noChangeArrowheads="1"/>
          </p:cNvSpPr>
          <p:nvPr/>
        </p:nvSpPr>
        <p:spPr bwMode="auto">
          <a:xfrm>
            <a:off x="8405813" y="4470400"/>
            <a:ext cx="504825" cy="268288"/>
          </a:xfrm>
          <a:prstGeom prst="rect">
            <a:avLst/>
          </a:prstGeom>
          <a:noFill/>
          <a:ln w="9525">
            <a:noFill/>
            <a:miter lim="800000"/>
            <a:headEnd/>
            <a:tailEnd/>
          </a:ln>
        </p:spPr>
        <p:txBody>
          <a:bodyPr lIns="0" tIns="0" rIns="0" bIns="0"/>
          <a:lstStyle/>
          <a:p>
            <a:pPr marL="171450">
              <a:lnSpc>
                <a:spcPct val="96000"/>
              </a:lnSpc>
              <a:spcBef>
                <a:spcPts val="375"/>
              </a:spcBef>
            </a:pPr>
            <a:r>
              <a:rPr lang="it-IT" sz="1100">
                <a:cs typeface="Arial" pitchFamily="34" charset="0"/>
              </a:rPr>
              <a:t>0%</a:t>
            </a:r>
          </a:p>
        </p:txBody>
      </p:sp>
      <p:sp>
        <p:nvSpPr>
          <p:cNvPr id="29" name="object 29"/>
          <p:cNvSpPr txBox="1"/>
          <p:nvPr/>
        </p:nvSpPr>
        <p:spPr>
          <a:xfrm>
            <a:off x="6897688" y="4738688"/>
            <a:ext cx="1508125" cy="269875"/>
          </a:xfrm>
          <a:prstGeom prst="rect">
            <a:avLst/>
          </a:prstGeom>
        </p:spPr>
        <p:txBody>
          <a:bodyPr lIns="0" tIns="0" rIns="0" bIns="0"/>
          <a:lstStyle/>
          <a:p>
            <a:pPr marL="68820">
              <a:lnSpc>
                <a:spcPct val="95825"/>
              </a:lnSpc>
              <a:spcBef>
                <a:spcPts val="377"/>
              </a:spcBef>
              <a:defRPr/>
            </a:pPr>
            <a:r>
              <a:rPr sz="1100" dirty="0">
                <a:latin typeface="Arial"/>
                <a:cs typeface="Arial"/>
              </a:rPr>
              <a:t>Residenzial</a:t>
            </a:r>
            <a:r>
              <a:rPr sz="1100" spc="-12" dirty="0">
                <a:latin typeface="Arial"/>
                <a:cs typeface="Arial"/>
              </a:rPr>
              <a:t>e</a:t>
            </a:r>
            <a:r>
              <a:rPr sz="1100" dirty="0">
                <a:latin typeface="Arial"/>
                <a:cs typeface="Arial"/>
              </a:rPr>
              <a:t>/</a:t>
            </a:r>
            <a:r>
              <a:rPr sz="1100" spc="-113" dirty="0">
                <a:latin typeface="Arial"/>
                <a:cs typeface="Arial"/>
              </a:rPr>
              <a:t>T</a:t>
            </a:r>
            <a:r>
              <a:rPr sz="1100" dirty="0">
                <a:latin typeface="Arial"/>
                <a:cs typeface="Arial"/>
              </a:rPr>
              <a:t>erz</a:t>
            </a:r>
            <a:r>
              <a:rPr sz="1100" spc="-8" dirty="0">
                <a:latin typeface="Arial"/>
                <a:cs typeface="Arial"/>
              </a:rPr>
              <a:t>i</a:t>
            </a:r>
            <a:r>
              <a:rPr sz="1100" dirty="0">
                <a:latin typeface="Arial"/>
                <a:cs typeface="Arial"/>
              </a:rPr>
              <a:t>ario</a:t>
            </a:r>
          </a:p>
        </p:txBody>
      </p:sp>
      <p:sp>
        <p:nvSpPr>
          <p:cNvPr id="56488" name="object 28"/>
          <p:cNvSpPr txBox="1">
            <a:spLocks noChangeArrowheads="1"/>
          </p:cNvSpPr>
          <p:nvPr/>
        </p:nvSpPr>
        <p:spPr bwMode="auto">
          <a:xfrm>
            <a:off x="8405813" y="4738688"/>
            <a:ext cx="504825" cy="269875"/>
          </a:xfrm>
          <a:prstGeom prst="rect">
            <a:avLst/>
          </a:prstGeom>
          <a:noFill/>
          <a:ln w="9525">
            <a:noFill/>
            <a:miter lim="800000"/>
            <a:headEnd/>
            <a:tailEnd/>
          </a:ln>
        </p:spPr>
        <p:txBody>
          <a:bodyPr lIns="0" tIns="0" rIns="0" bIns="0"/>
          <a:lstStyle/>
          <a:p>
            <a:pPr marL="171450">
              <a:lnSpc>
                <a:spcPct val="96000"/>
              </a:lnSpc>
              <a:spcBef>
                <a:spcPts val="375"/>
              </a:spcBef>
            </a:pPr>
            <a:r>
              <a:rPr lang="it-IT" sz="1100">
                <a:cs typeface="Arial" pitchFamily="34" charset="0"/>
              </a:rPr>
              <a:t>5%</a:t>
            </a:r>
          </a:p>
        </p:txBody>
      </p:sp>
      <p:sp>
        <p:nvSpPr>
          <p:cNvPr id="56489" name="object 27"/>
          <p:cNvSpPr txBox="1">
            <a:spLocks noChangeArrowheads="1"/>
          </p:cNvSpPr>
          <p:nvPr/>
        </p:nvSpPr>
        <p:spPr bwMode="auto">
          <a:xfrm>
            <a:off x="6897688" y="5008563"/>
            <a:ext cx="1508125" cy="268287"/>
          </a:xfrm>
          <a:prstGeom prst="rect">
            <a:avLst/>
          </a:prstGeom>
          <a:noFill/>
          <a:ln w="9525">
            <a:noFill/>
            <a:miter lim="800000"/>
            <a:headEnd/>
            <a:tailEnd/>
          </a:ln>
        </p:spPr>
        <p:txBody>
          <a:bodyPr lIns="0" tIns="0" rIns="0" bIns="0"/>
          <a:lstStyle/>
          <a:p>
            <a:pPr marL="68263">
              <a:lnSpc>
                <a:spcPct val="96000"/>
              </a:lnSpc>
              <a:spcBef>
                <a:spcPts val="363"/>
              </a:spcBef>
            </a:pPr>
            <a:r>
              <a:rPr lang="it-IT" sz="1100">
                <a:cs typeface="Arial" pitchFamily="34" charset="0"/>
              </a:rPr>
              <a:t>Industria</a:t>
            </a:r>
          </a:p>
        </p:txBody>
      </p:sp>
      <p:sp>
        <p:nvSpPr>
          <p:cNvPr id="56490" name="object 26"/>
          <p:cNvSpPr txBox="1">
            <a:spLocks noChangeArrowheads="1"/>
          </p:cNvSpPr>
          <p:nvPr/>
        </p:nvSpPr>
        <p:spPr bwMode="auto">
          <a:xfrm>
            <a:off x="8405813" y="5008563"/>
            <a:ext cx="504825" cy="268287"/>
          </a:xfrm>
          <a:prstGeom prst="rect">
            <a:avLst/>
          </a:prstGeom>
          <a:noFill/>
          <a:ln w="9525">
            <a:noFill/>
            <a:miter lim="800000"/>
            <a:headEnd/>
            <a:tailEnd/>
          </a:ln>
        </p:spPr>
        <p:txBody>
          <a:bodyPr lIns="0" tIns="0" rIns="0" bIns="0"/>
          <a:lstStyle/>
          <a:p>
            <a:pPr marL="130175">
              <a:lnSpc>
                <a:spcPct val="96000"/>
              </a:lnSpc>
              <a:spcBef>
                <a:spcPts val="363"/>
              </a:spcBef>
            </a:pPr>
            <a:r>
              <a:rPr lang="it-IT" sz="1100">
                <a:cs typeface="Arial" pitchFamily="34" charset="0"/>
              </a:rPr>
              <a:t>20%</a:t>
            </a:r>
          </a:p>
        </p:txBody>
      </p:sp>
      <p:sp>
        <p:nvSpPr>
          <p:cNvPr id="25" name="object 25"/>
          <p:cNvSpPr txBox="1"/>
          <p:nvPr/>
        </p:nvSpPr>
        <p:spPr>
          <a:xfrm>
            <a:off x="6897688" y="5276850"/>
            <a:ext cx="1508125" cy="268288"/>
          </a:xfrm>
          <a:prstGeom prst="rect">
            <a:avLst/>
          </a:prstGeom>
        </p:spPr>
        <p:txBody>
          <a:bodyPr lIns="0" tIns="0" rIns="0" bIns="0"/>
          <a:lstStyle/>
          <a:p>
            <a:pPr marL="68820">
              <a:lnSpc>
                <a:spcPct val="95825"/>
              </a:lnSpc>
              <a:spcBef>
                <a:spcPts val="377"/>
              </a:spcBef>
              <a:defRPr/>
            </a:pPr>
            <a:r>
              <a:rPr sz="1100" spc="-30" dirty="0">
                <a:latin typeface="Arial"/>
                <a:cs typeface="Arial"/>
              </a:rPr>
              <a:t>T</a:t>
            </a:r>
            <a:r>
              <a:rPr sz="1100" dirty="0">
                <a:latin typeface="Arial"/>
                <a:cs typeface="Arial"/>
              </a:rPr>
              <a:t>rasporti</a:t>
            </a:r>
          </a:p>
        </p:txBody>
      </p:sp>
      <p:sp>
        <p:nvSpPr>
          <p:cNvPr id="56492" name="object 24"/>
          <p:cNvSpPr txBox="1">
            <a:spLocks noChangeArrowheads="1"/>
          </p:cNvSpPr>
          <p:nvPr/>
        </p:nvSpPr>
        <p:spPr bwMode="auto">
          <a:xfrm>
            <a:off x="8405813" y="5276850"/>
            <a:ext cx="504825" cy="268288"/>
          </a:xfrm>
          <a:prstGeom prst="rect">
            <a:avLst/>
          </a:prstGeom>
          <a:noFill/>
          <a:ln w="9525">
            <a:noFill/>
            <a:miter lim="800000"/>
            <a:headEnd/>
            <a:tailEnd/>
          </a:ln>
        </p:spPr>
        <p:txBody>
          <a:bodyPr lIns="0" tIns="0" rIns="0" bIns="0"/>
          <a:lstStyle/>
          <a:p>
            <a:pPr marL="130175">
              <a:lnSpc>
                <a:spcPct val="96000"/>
              </a:lnSpc>
              <a:spcBef>
                <a:spcPts val="375"/>
              </a:spcBef>
            </a:pPr>
            <a:r>
              <a:rPr lang="it-IT" sz="1100">
                <a:cs typeface="Arial" pitchFamily="34" charset="0"/>
              </a:rPr>
              <a:t>35%</a:t>
            </a:r>
          </a:p>
        </p:txBody>
      </p:sp>
      <p:sp>
        <p:nvSpPr>
          <p:cNvPr id="23" name="object 23"/>
          <p:cNvSpPr txBox="1"/>
          <p:nvPr/>
        </p:nvSpPr>
        <p:spPr>
          <a:xfrm>
            <a:off x="6897688" y="5545138"/>
            <a:ext cx="1508125" cy="269875"/>
          </a:xfrm>
          <a:prstGeom prst="rect">
            <a:avLst/>
          </a:prstGeom>
        </p:spPr>
        <p:txBody>
          <a:bodyPr lIns="0" tIns="0" rIns="0" bIns="0"/>
          <a:lstStyle/>
          <a:p>
            <a:pPr marL="68820">
              <a:lnSpc>
                <a:spcPts val="1213"/>
              </a:lnSpc>
              <a:spcBef>
                <a:spcPts val="377"/>
              </a:spcBef>
              <a:defRPr/>
            </a:pPr>
            <a:r>
              <a:rPr sz="1100" dirty="0">
                <a:latin typeface="Arial"/>
                <a:cs typeface="Arial"/>
              </a:rPr>
              <a:t>Non</a:t>
            </a:r>
            <a:r>
              <a:rPr sz="1100" spc="-3" dirty="0">
                <a:latin typeface="Times New Roman"/>
                <a:cs typeface="Times New Roman"/>
              </a:rPr>
              <a:t> </a:t>
            </a:r>
            <a:r>
              <a:rPr sz="1100" dirty="0">
                <a:latin typeface="Arial"/>
                <a:cs typeface="Arial"/>
              </a:rPr>
              <a:t>CO</a:t>
            </a:r>
            <a:r>
              <a:rPr sz="1100" baseline="-20462" dirty="0">
                <a:latin typeface="Arial"/>
                <a:cs typeface="Arial"/>
              </a:rPr>
              <a:t>2</a:t>
            </a:r>
            <a:r>
              <a:rPr sz="1100" spc="125" baseline="-20462" dirty="0">
                <a:latin typeface="Times New Roman"/>
                <a:cs typeface="Times New Roman"/>
              </a:rPr>
              <a:t> </a:t>
            </a:r>
            <a:r>
              <a:rPr sz="1100" dirty="0">
                <a:latin typeface="Arial"/>
                <a:cs typeface="Arial"/>
              </a:rPr>
              <a:t>agricoltura</a:t>
            </a:r>
          </a:p>
        </p:txBody>
      </p:sp>
      <p:sp>
        <p:nvSpPr>
          <p:cNvPr id="56494" name="object 22"/>
          <p:cNvSpPr txBox="1">
            <a:spLocks noChangeArrowheads="1"/>
          </p:cNvSpPr>
          <p:nvPr/>
        </p:nvSpPr>
        <p:spPr bwMode="auto">
          <a:xfrm>
            <a:off x="8405813" y="5545138"/>
            <a:ext cx="504825" cy="269875"/>
          </a:xfrm>
          <a:prstGeom prst="rect">
            <a:avLst/>
          </a:prstGeom>
          <a:noFill/>
          <a:ln w="9525">
            <a:noFill/>
            <a:miter lim="800000"/>
            <a:headEnd/>
            <a:tailEnd/>
          </a:ln>
        </p:spPr>
        <p:txBody>
          <a:bodyPr lIns="0" tIns="0" rIns="0" bIns="0"/>
          <a:lstStyle/>
          <a:p>
            <a:pPr marL="130175">
              <a:lnSpc>
                <a:spcPct val="96000"/>
              </a:lnSpc>
              <a:spcBef>
                <a:spcPts val="375"/>
              </a:spcBef>
            </a:pPr>
            <a:r>
              <a:rPr lang="it-IT" sz="1100">
                <a:cs typeface="Arial" pitchFamily="34" charset="0"/>
              </a:rPr>
              <a:t>25%</a:t>
            </a:r>
          </a:p>
        </p:txBody>
      </p:sp>
      <p:sp>
        <p:nvSpPr>
          <p:cNvPr id="21" name="object 21"/>
          <p:cNvSpPr txBox="1"/>
          <p:nvPr/>
        </p:nvSpPr>
        <p:spPr>
          <a:xfrm>
            <a:off x="6897688" y="5815013"/>
            <a:ext cx="1508125" cy="268287"/>
          </a:xfrm>
          <a:prstGeom prst="rect">
            <a:avLst/>
          </a:prstGeom>
        </p:spPr>
        <p:txBody>
          <a:bodyPr lIns="0" tIns="0" rIns="0" bIns="0"/>
          <a:lstStyle/>
          <a:p>
            <a:pPr marL="68820">
              <a:lnSpc>
                <a:spcPts val="1213"/>
              </a:lnSpc>
              <a:spcBef>
                <a:spcPts val="364"/>
              </a:spcBef>
              <a:defRPr/>
            </a:pPr>
            <a:r>
              <a:rPr sz="1100" dirty="0">
                <a:latin typeface="Arial"/>
                <a:cs typeface="Arial"/>
              </a:rPr>
              <a:t>Non</a:t>
            </a:r>
            <a:r>
              <a:rPr sz="1100" spc="-3" dirty="0">
                <a:latin typeface="Times New Roman"/>
                <a:cs typeface="Times New Roman"/>
              </a:rPr>
              <a:t> </a:t>
            </a:r>
            <a:r>
              <a:rPr sz="1100" dirty="0">
                <a:latin typeface="Arial"/>
                <a:cs typeface="Arial"/>
              </a:rPr>
              <a:t>CO</a:t>
            </a:r>
            <a:r>
              <a:rPr sz="1100" baseline="-20462" dirty="0">
                <a:latin typeface="Arial"/>
                <a:cs typeface="Arial"/>
              </a:rPr>
              <a:t>2</a:t>
            </a:r>
            <a:r>
              <a:rPr sz="1100" spc="125" baseline="-20462" dirty="0">
                <a:latin typeface="Times New Roman"/>
                <a:cs typeface="Times New Roman"/>
              </a:rPr>
              <a:t> </a:t>
            </a:r>
            <a:r>
              <a:rPr sz="1100" dirty="0">
                <a:latin typeface="Arial"/>
                <a:cs typeface="Arial"/>
              </a:rPr>
              <a:t>altri</a:t>
            </a:r>
            <a:r>
              <a:rPr sz="1100" spc="11" dirty="0">
                <a:latin typeface="Times New Roman"/>
                <a:cs typeface="Times New Roman"/>
              </a:rPr>
              <a:t> </a:t>
            </a:r>
            <a:r>
              <a:rPr sz="1100" dirty="0">
                <a:latin typeface="Arial"/>
                <a:cs typeface="Arial"/>
              </a:rPr>
              <a:t>settori</a:t>
            </a:r>
          </a:p>
        </p:txBody>
      </p:sp>
      <p:sp>
        <p:nvSpPr>
          <p:cNvPr id="56496" name="object 20"/>
          <p:cNvSpPr txBox="1">
            <a:spLocks noChangeArrowheads="1"/>
          </p:cNvSpPr>
          <p:nvPr/>
        </p:nvSpPr>
        <p:spPr bwMode="auto">
          <a:xfrm>
            <a:off x="8405813" y="5815013"/>
            <a:ext cx="504825" cy="268287"/>
          </a:xfrm>
          <a:prstGeom prst="rect">
            <a:avLst/>
          </a:prstGeom>
          <a:noFill/>
          <a:ln w="9525">
            <a:noFill/>
            <a:miter lim="800000"/>
            <a:headEnd/>
            <a:tailEnd/>
          </a:ln>
        </p:spPr>
        <p:txBody>
          <a:bodyPr lIns="0" tIns="0" rIns="0" bIns="0"/>
          <a:lstStyle/>
          <a:p>
            <a:pPr marL="130175">
              <a:lnSpc>
                <a:spcPct val="96000"/>
              </a:lnSpc>
              <a:spcBef>
                <a:spcPts val="363"/>
              </a:spcBef>
            </a:pPr>
            <a:r>
              <a:rPr lang="it-IT" sz="1100">
                <a:cs typeface="Arial" pitchFamily="34" charset="0"/>
              </a:rPr>
              <a:t>15%</a:t>
            </a:r>
          </a:p>
        </p:txBody>
      </p:sp>
      <p:sp>
        <p:nvSpPr>
          <p:cNvPr id="56497" name="object 19"/>
          <p:cNvSpPr txBox="1">
            <a:spLocks noChangeArrowheads="1"/>
          </p:cNvSpPr>
          <p:nvPr/>
        </p:nvSpPr>
        <p:spPr bwMode="auto">
          <a:xfrm>
            <a:off x="536575" y="2541588"/>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498" name="object 18"/>
          <p:cNvSpPr txBox="1">
            <a:spLocks noChangeArrowheads="1"/>
          </p:cNvSpPr>
          <p:nvPr/>
        </p:nvSpPr>
        <p:spPr bwMode="auto">
          <a:xfrm>
            <a:off x="571500" y="2541588"/>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499" name="object 17"/>
          <p:cNvSpPr txBox="1">
            <a:spLocks noChangeArrowheads="1"/>
          </p:cNvSpPr>
          <p:nvPr/>
        </p:nvSpPr>
        <p:spPr bwMode="auto">
          <a:xfrm>
            <a:off x="606425" y="2541588"/>
            <a:ext cx="5959475" cy="2989262"/>
          </a:xfrm>
          <a:prstGeom prst="rect">
            <a:avLst/>
          </a:prstGeom>
          <a:noFill/>
          <a:ln w="9525">
            <a:noFill/>
            <a:miter lim="800000"/>
            <a:headEnd/>
            <a:tailEnd/>
          </a:ln>
        </p:spPr>
        <p:txBody>
          <a:bodyPr lIns="0" tIns="0" rIns="0" bIns="0"/>
          <a:lstStyle/>
          <a:p>
            <a:pPr>
              <a:lnSpc>
                <a:spcPts val="663"/>
              </a:lnSpc>
            </a:pPr>
            <a:endParaRPr lang="it-IT" sz="700"/>
          </a:p>
          <a:p>
            <a:pPr>
              <a:lnSpc>
                <a:spcPts val="1075"/>
              </a:lnSpc>
            </a:pPr>
            <a:r>
              <a:rPr lang="it-IT" sz="900">
                <a:cs typeface="Arial" pitchFamily="34" charset="0"/>
              </a:rPr>
              <a:t>92%</a:t>
            </a:r>
            <a:r>
              <a:rPr lang="it-IT" sz="900">
                <a:latin typeface="Times New Roman" pitchFamily="18" charset="0"/>
                <a:cs typeface="Times New Roman" pitchFamily="18" charset="0"/>
              </a:rPr>
              <a:t>                           </a:t>
            </a:r>
            <a:r>
              <a:rPr lang="it-IT" sz="1400" baseline="-28000">
                <a:cs typeface="Arial" pitchFamily="34" charset="0"/>
              </a:rPr>
              <a:t>90%</a:t>
            </a:r>
            <a:endParaRPr lang="it-IT" sz="900">
              <a:cs typeface="Arial" pitchFamily="34" charset="0"/>
            </a:endParaRPr>
          </a:p>
          <a:p>
            <a:pPr>
              <a:lnSpc>
                <a:spcPct val="96000"/>
              </a:lnSpc>
              <a:spcBef>
                <a:spcPts val="1550"/>
              </a:spcBef>
            </a:pPr>
            <a:r>
              <a:rPr lang="it-IT" sz="1100">
                <a:cs typeface="Arial" pitchFamily="34" charset="0"/>
              </a:rPr>
              <a:t>Produzione</a:t>
            </a:r>
            <a:r>
              <a:rPr lang="it-IT" sz="1100">
                <a:latin typeface="Times New Roman" pitchFamily="18" charset="0"/>
                <a:cs typeface="Times New Roman" pitchFamily="18" charset="0"/>
              </a:rPr>
              <a:t> </a:t>
            </a:r>
            <a:r>
              <a:rPr lang="it-IT" sz="1100">
                <a:cs typeface="Arial" pitchFamily="34" charset="0"/>
              </a:rPr>
              <a:t>di</a:t>
            </a:r>
            <a:r>
              <a:rPr lang="it-IT" sz="1100">
                <a:latin typeface="Times New Roman" pitchFamily="18" charset="0"/>
                <a:cs typeface="Times New Roman" pitchFamily="18" charset="0"/>
              </a:rPr>
              <a:t> </a:t>
            </a:r>
            <a:r>
              <a:rPr lang="it-IT" sz="1100">
                <a:cs typeface="Arial" pitchFamily="34" charset="0"/>
              </a:rPr>
              <a:t>Energia</a:t>
            </a:r>
          </a:p>
          <a:p>
            <a:pPr algn="ctr">
              <a:lnSpc>
                <a:spcPts val="963"/>
              </a:lnSpc>
              <a:spcBef>
                <a:spcPts val="50"/>
              </a:spcBef>
            </a:pPr>
            <a:r>
              <a:rPr lang="it-IT" sz="900">
                <a:cs typeface="Arial" pitchFamily="34" charset="0"/>
              </a:rPr>
              <a:t>80%</a:t>
            </a:r>
          </a:p>
          <a:p>
            <a:pPr>
              <a:lnSpc>
                <a:spcPts val="1325"/>
              </a:lnSpc>
              <a:spcBef>
                <a:spcPts val="2188"/>
              </a:spcBef>
            </a:pPr>
            <a:r>
              <a:rPr lang="it-IT" sz="1100">
                <a:cs typeface="Arial" pitchFamily="34" charset="0"/>
              </a:rPr>
              <a:t>Residenziale</a:t>
            </a:r>
            <a:r>
              <a:rPr lang="it-IT" sz="1100">
                <a:latin typeface="Times New Roman" pitchFamily="18" charset="0"/>
                <a:cs typeface="Times New Roman" pitchFamily="18" charset="0"/>
              </a:rPr>
              <a:t> </a:t>
            </a:r>
            <a:r>
              <a:rPr lang="it-IT" sz="1100">
                <a:cs typeface="Arial" pitchFamily="34" charset="0"/>
              </a:rPr>
              <a:t>e</a:t>
            </a:r>
            <a:r>
              <a:rPr lang="it-IT" sz="1100">
                <a:latin typeface="Times New Roman" pitchFamily="18" charset="0"/>
                <a:cs typeface="Times New Roman" pitchFamily="18" charset="0"/>
              </a:rPr>
              <a:t> </a:t>
            </a:r>
            <a:r>
              <a:rPr lang="it-IT" sz="1100">
                <a:cs typeface="Arial" pitchFamily="34" charset="0"/>
              </a:rPr>
              <a:t>terziario</a:t>
            </a:r>
            <a:r>
              <a:rPr lang="it-IT" sz="1100">
                <a:latin typeface="Times New Roman" pitchFamily="18" charset="0"/>
                <a:cs typeface="Times New Roman" pitchFamily="18" charset="0"/>
              </a:rPr>
              <a:t>                                                            </a:t>
            </a:r>
            <a:r>
              <a:rPr lang="it-IT" sz="1400" baseline="6000">
                <a:cs typeface="Arial" pitchFamily="34" charset="0"/>
              </a:rPr>
              <a:t>60%</a:t>
            </a:r>
            <a:endParaRPr lang="it-IT" sz="900">
              <a:cs typeface="Arial" pitchFamily="34" charset="0"/>
            </a:endParaRPr>
          </a:p>
          <a:p>
            <a:pPr>
              <a:lnSpc>
                <a:spcPts val="1163"/>
              </a:lnSpc>
              <a:spcBef>
                <a:spcPts val="2550"/>
              </a:spcBef>
            </a:pPr>
            <a:r>
              <a:rPr lang="it-IT" sz="1700" baseline="-7000">
                <a:cs typeface="Arial" pitchFamily="34" charset="0"/>
              </a:rPr>
              <a:t>Industria</a:t>
            </a:r>
            <a:endParaRPr lang="it-IT" sz="1100">
              <a:cs typeface="Arial" pitchFamily="34" charset="0"/>
            </a:endParaRPr>
          </a:p>
          <a:p>
            <a:pPr algn="r">
              <a:lnSpc>
                <a:spcPts val="813"/>
              </a:lnSpc>
            </a:pPr>
            <a:r>
              <a:rPr lang="it-IT" sz="1400" baseline="3000">
                <a:cs typeface="Arial" pitchFamily="34" charset="0"/>
              </a:rPr>
              <a:t>40%</a:t>
            </a:r>
            <a:endParaRPr lang="it-IT" sz="900">
              <a:cs typeface="Arial" pitchFamily="34" charset="0"/>
            </a:endParaRPr>
          </a:p>
          <a:p>
            <a:pPr>
              <a:lnSpc>
                <a:spcPct val="96000"/>
              </a:lnSpc>
              <a:spcBef>
                <a:spcPts val="2088"/>
              </a:spcBef>
            </a:pPr>
            <a:r>
              <a:rPr lang="it-IT" sz="1100">
                <a:cs typeface="Arial" pitchFamily="34" charset="0"/>
              </a:rPr>
              <a:t>Trasporti</a:t>
            </a:r>
          </a:p>
          <a:p>
            <a:pPr algn="r">
              <a:lnSpc>
                <a:spcPts val="1013"/>
              </a:lnSpc>
              <a:spcBef>
                <a:spcPts val="50"/>
              </a:spcBef>
            </a:pPr>
            <a:r>
              <a:rPr lang="it-IT" sz="900">
                <a:cs typeface="Arial" pitchFamily="34" charset="0"/>
              </a:rPr>
              <a:t>20</a:t>
            </a:r>
          </a:p>
          <a:p>
            <a:pPr>
              <a:lnSpc>
                <a:spcPts val="1213"/>
              </a:lnSpc>
              <a:spcBef>
                <a:spcPts val="1000"/>
              </a:spcBef>
            </a:pPr>
            <a:r>
              <a:rPr lang="it-IT" sz="1100">
                <a:cs typeface="Arial" pitchFamily="34" charset="0"/>
              </a:rPr>
              <a:t>Non</a:t>
            </a:r>
            <a:r>
              <a:rPr lang="it-IT" sz="1100">
                <a:latin typeface="Times New Roman" pitchFamily="18" charset="0"/>
                <a:cs typeface="Times New Roman" pitchFamily="18" charset="0"/>
              </a:rPr>
              <a:t> </a:t>
            </a:r>
            <a:r>
              <a:rPr lang="it-IT" sz="1100">
                <a:cs typeface="Arial" pitchFamily="34" charset="0"/>
              </a:rPr>
              <a:t>CO</a:t>
            </a:r>
            <a:r>
              <a:rPr lang="it-IT" sz="1100" baseline="-20000">
                <a:cs typeface="Arial" pitchFamily="34" charset="0"/>
              </a:rPr>
              <a:t>2</a:t>
            </a:r>
            <a:r>
              <a:rPr lang="it-IT" sz="1100" baseline="-20000">
                <a:latin typeface="Times New Roman" pitchFamily="18" charset="0"/>
                <a:cs typeface="Times New Roman" pitchFamily="18" charset="0"/>
              </a:rPr>
              <a:t> </a:t>
            </a:r>
            <a:r>
              <a:rPr lang="it-IT" sz="1100">
                <a:cs typeface="Arial" pitchFamily="34" charset="0"/>
              </a:rPr>
              <a:t>agricoltura</a:t>
            </a:r>
          </a:p>
          <a:p>
            <a:pPr>
              <a:lnSpc>
                <a:spcPts val="1213"/>
              </a:lnSpc>
              <a:spcBef>
                <a:spcPts val="763"/>
              </a:spcBef>
            </a:pPr>
            <a:r>
              <a:rPr lang="it-IT" sz="1100">
                <a:cs typeface="Arial" pitchFamily="34" charset="0"/>
              </a:rPr>
              <a:t>Non</a:t>
            </a:r>
            <a:r>
              <a:rPr lang="it-IT" sz="1100">
                <a:latin typeface="Times New Roman" pitchFamily="18" charset="0"/>
                <a:cs typeface="Times New Roman" pitchFamily="18" charset="0"/>
              </a:rPr>
              <a:t> </a:t>
            </a:r>
            <a:r>
              <a:rPr lang="it-IT" sz="1100">
                <a:cs typeface="Arial" pitchFamily="34" charset="0"/>
              </a:rPr>
              <a:t>CO</a:t>
            </a:r>
            <a:r>
              <a:rPr lang="it-IT" sz="1100" baseline="-20000">
                <a:cs typeface="Arial" pitchFamily="34" charset="0"/>
              </a:rPr>
              <a:t>2</a:t>
            </a:r>
            <a:r>
              <a:rPr lang="it-IT" sz="1100" baseline="-20000">
                <a:latin typeface="Times New Roman" pitchFamily="18" charset="0"/>
                <a:cs typeface="Times New Roman" pitchFamily="18" charset="0"/>
              </a:rPr>
              <a:t> </a:t>
            </a:r>
            <a:r>
              <a:rPr lang="it-IT" sz="1100">
                <a:cs typeface="Arial" pitchFamily="34" charset="0"/>
              </a:rPr>
              <a:t>altri</a:t>
            </a:r>
            <a:r>
              <a:rPr lang="it-IT" sz="1100">
                <a:latin typeface="Times New Roman" pitchFamily="18" charset="0"/>
                <a:cs typeface="Times New Roman" pitchFamily="18" charset="0"/>
              </a:rPr>
              <a:t> </a:t>
            </a:r>
            <a:r>
              <a:rPr lang="it-IT" sz="1100">
                <a:cs typeface="Arial" pitchFamily="34" charset="0"/>
              </a:rPr>
              <a:t>settori</a:t>
            </a:r>
          </a:p>
        </p:txBody>
      </p:sp>
      <p:sp>
        <p:nvSpPr>
          <p:cNvPr id="56500" name="object 16"/>
          <p:cNvSpPr txBox="1">
            <a:spLocks noChangeArrowheads="1"/>
          </p:cNvSpPr>
          <p:nvPr/>
        </p:nvSpPr>
        <p:spPr bwMode="auto">
          <a:xfrm>
            <a:off x="536575" y="3138488"/>
            <a:ext cx="34925" cy="595312"/>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1" name="object 15"/>
          <p:cNvSpPr txBox="1">
            <a:spLocks noChangeArrowheads="1"/>
          </p:cNvSpPr>
          <p:nvPr/>
        </p:nvSpPr>
        <p:spPr bwMode="auto">
          <a:xfrm>
            <a:off x="571500" y="3138488"/>
            <a:ext cx="34925" cy="595312"/>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2" name="object 14"/>
          <p:cNvSpPr txBox="1">
            <a:spLocks noChangeArrowheads="1"/>
          </p:cNvSpPr>
          <p:nvPr/>
        </p:nvSpPr>
        <p:spPr bwMode="auto">
          <a:xfrm>
            <a:off x="536575" y="3733800"/>
            <a:ext cx="34925" cy="60325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3" name="object 13"/>
          <p:cNvSpPr txBox="1">
            <a:spLocks noChangeArrowheads="1"/>
          </p:cNvSpPr>
          <p:nvPr/>
        </p:nvSpPr>
        <p:spPr bwMode="auto">
          <a:xfrm>
            <a:off x="571500" y="3733800"/>
            <a:ext cx="34925" cy="60325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4" name="object 12"/>
          <p:cNvSpPr txBox="1">
            <a:spLocks noChangeArrowheads="1"/>
          </p:cNvSpPr>
          <p:nvPr/>
        </p:nvSpPr>
        <p:spPr bwMode="auto">
          <a:xfrm>
            <a:off x="536575" y="4337050"/>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5" name="object 11"/>
          <p:cNvSpPr txBox="1">
            <a:spLocks noChangeArrowheads="1"/>
          </p:cNvSpPr>
          <p:nvPr/>
        </p:nvSpPr>
        <p:spPr bwMode="auto">
          <a:xfrm>
            <a:off x="571500" y="4337050"/>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6" name="object 10"/>
          <p:cNvSpPr txBox="1">
            <a:spLocks noChangeArrowheads="1"/>
          </p:cNvSpPr>
          <p:nvPr/>
        </p:nvSpPr>
        <p:spPr bwMode="auto">
          <a:xfrm>
            <a:off x="536575" y="4933950"/>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7" name="object 9"/>
          <p:cNvSpPr txBox="1">
            <a:spLocks noChangeArrowheads="1"/>
          </p:cNvSpPr>
          <p:nvPr/>
        </p:nvSpPr>
        <p:spPr bwMode="auto">
          <a:xfrm>
            <a:off x="571500" y="4933950"/>
            <a:ext cx="34925" cy="596900"/>
          </a:xfrm>
          <a:prstGeom prst="rect">
            <a:avLst/>
          </a:prstGeom>
          <a:noFill/>
          <a:ln w="9525">
            <a:noFill/>
            <a:miter lim="800000"/>
            <a:headEnd/>
            <a:tailEnd/>
          </a:ln>
        </p:spPr>
        <p:txBody>
          <a:bodyPr lIns="0" tIns="0" rIns="0" bIns="0"/>
          <a:lstStyle/>
          <a:p>
            <a:pPr marL="22225">
              <a:lnSpc>
                <a:spcPts val="875"/>
              </a:lnSpc>
            </a:pPr>
            <a:endParaRPr lang="it-IT" sz="900"/>
          </a:p>
        </p:txBody>
      </p:sp>
      <p:sp>
        <p:nvSpPr>
          <p:cNvPr id="56508" name="object 8"/>
          <p:cNvSpPr txBox="1">
            <a:spLocks noChangeArrowheads="1"/>
          </p:cNvSpPr>
          <p:nvPr/>
        </p:nvSpPr>
        <p:spPr bwMode="auto">
          <a:xfrm>
            <a:off x="536575" y="5530850"/>
            <a:ext cx="69850" cy="41275"/>
          </a:xfrm>
          <a:prstGeom prst="rect">
            <a:avLst/>
          </a:prstGeom>
          <a:noFill/>
          <a:ln w="9525">
            <a:noFill/>
            <a:miter lim="800000"/>
            <a:headEnd/>
            <a:tailEnd/>
          </a:ln>
        </p:spPr>
        <p:txBody>
          <a:bodyPr lIns="0" tIns="0" rIns="0" bIns="0"/>
          <a:lstStyle/>
          <a:p>
            <a:endParaRPr lang="it-IT"/>
          </a:p>
        </p:txBody>
      </p:sp>
      <p:sp>
        <p:nvSpPr>
          <p:cNvPr id="56509" name="object 7"/>
          <p:cNvSpPr txBox="1">
            <a:spLocks noChangeArrowheads="1"/>
          </p:cNvSpPr>
          <p:nvPr/>
        </p:nvSpPr>
        <p:spPr bwMode="auto">
          <a:xfrm>
            <a:off x="606425" y="5530850"/>
            <a:ext cx="993775" cy="41275"/>
          </a:xfrm>
          <a:prstGeom prst="rect">
            <a:avLst/>
          </a:prstGeom>
          <a:noFill/>
          <a:ln w="9525">
            <a:noFill/>
            <a:miter lim="800000"/>
            <a:headEnd/>
            <a:tailEnd/>
          </a:ln>
        </p:spPr>
        <p:txBody>
          <a:bodyPr lIns="0" tIns="0" rIns="0" bIns="0"/>
          <a:lstStyle/>
          <a:p>
            <a:endParaRPr lang="it-IT"/>
          </a:p>
        </p:txBody>
      </p:sp>
      <p:sp>
        <p:nvSpPr>
          <p:cNvPr id="56510" name="object 6"/>
          <p:cNvSpPr txBox="1">
            <a:spLocks noChangeArrowheads="1"/>
          </p:cNvSpPr>
          <p:nvPr/>
        </p:nvSpPr>
        <p:spPr bwMode="auto">
          <a:xfrm>
            <a:off x="1600200" y="5530850"/>
            <a:ext cx="985838" cy="41275"/>
          </a:xfrm>
          <a:prstGeom prst="rect">
            <a:avLst/>
          </a:prstGeom>
          <a:noFill/>
          <a:ln w="9525">
            <a:noFill/>
            <a:miter lim="800000"/>
            <a:headEnd/>
            <a:tailEnd/>
          </a:ln>
        </p:spPr>
        <p:txBody>
          <a:bodyPr lIns="0" tIns="0" rIns="0" bIns="0"/>
          <a:lstStyle/>
          <a:p>
            <a:endParaRPr lang="it-IT"/>
          </a:p>
        </p:txBody>
      </p:sp>
      <p:sp>
        <p:nvSpPr>
          <p:cNvPr id="56511" name="object 5"/>
          <p:cNvSpPr txBox="1">
            <a:spLocks noChangeArrowheads="1"/>
          </p:cNvSpPr>
          <p:nvPr/>
        </p:nvSpPr>
        <p:spPr bwMode="auto">
          <a:xfrm>
            <a:off x="2586038" y="5530850"/>
            <a:ext cx="992187" cy="41275"/>
          </a:xfrm>
          <a:prstGeom prst="rect">
            <a:avLst/>
          </a:prstGeom>
          <a:noFill/>
          <a:ln w="9525">
            <a:noFill/>
            <a:miter lim="800000"/>
            <a:headEnd/>
            <a:tailEnd/>
          </a:ln>
        </p:spPr>
        <p:txBody>
          <a:bodyPr lIns="0" tIns="0" rIns="0" bIns="0"/>
          <a:lstStyle/>
          <a:p>
            <a:endParaRPr lang="it-IT"/>
          </a:p>
        </p:txBody>
      </p:sp>
      <p:sp>
        <p:nvSpPr>
          <p:cNvPr id="56512" name="object 4"/>
          <p:cNvSpPr txBox="1">
            <a:spLocks noChangeArrowheads="1"/>
          </p:cNvSpPr>
          <p:nvPr/>
        </p:nvSpPr>
        <p:spPr bwMode="auto">
          <a:xfrm>
            <a:off x="3578225" y="5530850"/>
            <a:ext cx="993775" cy="41275"/>
          </a:xfrm>
          <a:prstGeom prst="rect">
            <a:avLst/>
          </a:prstGeom>
          <a:noFill/>
          <a:ln w="9525">
            <a:noFill/>
            <a:miter lim="800000"/>
            <a:headEnd/>
            <a:tailEnd/>
          </a:ln>
        </p:spPr>
        <p:txBody>
          <a:bodyPr lIns="0" tIns="0" rIns="0" bIns="0"/>
          <a:lstStyle/>
          <a:p>
            <a:endParaRPr lang="it-IT"/>
          </a:p>
        </p:txBody>
      </p:sp>
      <p:sp>
        <p:nvSpPr>
          <p:cNvPr id="56513" name="object 3"/>
          <p:cNvSpPr txBox="1">
            <a:spLocks noChangeArrowheads="1"/>
          </p:cNvSpPr>
          <p:nvPr/>
        </p:nvSpPr>
        <p:spPr bwMode="auto">
          <a:xfrm>
            <a:off x="4572000" y="5530850"/>
            <a:ext cx="982663" cy="41275"/>
          </a:xfrm>
          <a:prstGeom prst="rect">
            <a:avLst/>
          </a:prstGeom>
          <a:noFill/>
          <a:ln w="9525">
            <a:noFill/>
            <a:miter lim="800000"/>
            <a:headEnd/>
            <a:tailEnd/>
          </a:ln>
        </p:spPr>
        <p:txBody>
          <a:bodyPr lIns="0" tIns="0" rIns="0" bIns="0"/>
          <a:lstStyle/>
          <a:p>
            <a:endParaRPr lang="it-IT"/>
          </a:p>
        </p:txBody>
      </p:sp>
      <p:sp>
        <p:nvSpPr>
          <p:cNvPr id="56514" name="object 2"/>
          <p:cNvSpPr txBox="1">
            <a:spLocks noChangeArrowheads="1"/>
          </p:cNvSpPr>
          <p:nvPr/>
        </p:nvSpPr>
        <p:spPr bwMode="auto">
          <a:xfrm>
            <a:off x="5554663" y="5530850"/>
            <a:ext cx="993775" cy="41275"/>
          </a:xfrm>
          <a:prstGeom prst="rect">
            <a:avLst/>
          </a:prstGeom>
          <a:noFill/>
          <a:ln w="9525">
            <a:noFill/>
            <a:miter lim="800000"/>
            <a:headEnd/>
            <a:tailEnd/>
          </a:ln>
        </p:spPr>
        <p:txBody>
          <a:bodyPr lIns="0" tIns="0" rIns="0" bIns="0"/>
          <a:lstStyle/>
          <a:p>
            <a:endParaRPr lang="it-IT"/>
          </a:p>
        </p:txBody>
      </p:sp>
      <p:sp>
        <p:nvSpPr>
          <p:cNvPr id="56515" name="Segnaposto data 194"/>
          <p:cNvSpPr>
            <a:spLocks noGrp="1"/>
          </p:cNvSpPr>
          <p:nvPr>
            <p:ph type="dt" sz="quarter" idx="10"/>
          </p:nvPr>
        </p:nvSpPr>
        <p:spPr>
          <a:noFill/>
        </p:spPr>
        <p:txBody>
          <a:bodyPr/>
          <a:lstStyle/>
          <a:p>
            <a:fld id="{BC82B689-4727-4E6E-9D54-D8AE4A744221}" type="datetime1">
              <a:rPr lang="en-GB" smtClean="0"/>
              <a:pPr/>
              <a:t>08/09/2017</a:t>
            </a:fld>
            <a:endParaRPr lang="it-IT" smtClean="0"/>
          </a:p>
        </p:txBody>
      </p:sp>
      <p:sp>
        <p:nvSpPr>
          <p:cNvPr id="56516" name="Segnaposto piè di pagina 195"/>
          <p:cNvSpPr>
            <a:spLocks noGrp="1"/>
          </p:cNvSpPr>
          <p:nvPr>
            <p:ph type="ftr" sz="quarter" idx="11"/>
          </p:nvPr>
        </p:nvSpPr>
        <p:spPr>
          <a:xfrm>
            <a:off x="1692275" y="6245225"/>
            <a:ext cx="6696075" cy="476250"/>
          </a:xfrm>
          <a:noFill/>
        </p:spPr>
        <p:txBody>
          <a:bodyPr/>
          <a:lstStyle/>
          <a:p>
            <a:r>
              <a:rPr lang="it-IT" smtClean="0"/>
              <a:t>Gli indirizzi per l'Energia della UE RICCARDO BASOSI  Lecce. Congr. ATI Sept 8, 2017</a:t>
            </a:r>
          </a:p>
        </p:txBody>
      </p:sp>
      <p:sp>
        <p:nvSpPr>
          <p:cNvPr id="56517" name="Rettangolo 196"/>
          <p:cNvSpPr>
            <a:spLocks noChangeArrowheads="1"/>
          </p:cNvSpPr>
          <p:nvPr/>
        </p:nvSpPr>
        <p:spPr bwMode="auto">
          <a:xfrm>
            <a:off x="3960813" y="3228975"/>
            <a:ext cx="1222375" cy="400050"/>
          </a:xfrm>
          <a:prstGeom prst="rect">
            <a:avLst/>
          </a:prstGeom>
          <a:noFill/>
          <a:ln w="9525">
            <a:noFill/>
            <a:miter lim="800000"/>
            <a:headEnd/>
            <a:tailEnd/>
          </a:ln>
        </p:spPr>
        <p:txBody>
          <a:bodyPr wrap="none">
            <a:spAutoFit/>
          </a:bodyPr>
          <a:lstStyle/>
          <a:p>
            <a:pPr marL="11113">
              <a:lnSpc>
                <a:spcPts val="2413"/>
              </a:lnSpc>
              <a:spcBef>
                <a:spcPts val="125"/>
              </a:spcBef>
            </a:pPr>
            <a:r>
              <a:rPr lang="it-IT" b="1">
                <a:solidFill>
                  <a:srgbClr val="4C4C4C"/>
                </a:solidFill>
                <a:cs typeface="Arial" pitchFamily="34" charset="0"/>
              </a:rPr>
              <a:t>riduzione</a:t>
            </a:r>
            <a:endParaRPr lang="it-IT">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bject 168"/>
          <p:cNvSpPr txBox="1">
            <a:spLocks noChangeArrowheads="1"/>
          </p:cNvSpPr>
          <p:nvPr/>
        </p:nvSpPr>
        <p:spPr bwMode="auto">
          <a:xfrm>
            <a:off x="8559800" y="4284663"/>
            <a:ext cx="73025" cy="90487"/>
          </a:xfrm>
          <a:prstGeom prst="rect">
            <a:avLst/>
          </a:prstGeom>
          <a:noFill/>
          <a:ln w="9525">
            <a:noFill/>
            <a:miter lim="800000"/>
            <a:headEnd/>
            <a:tailEnd/>
          </a:ln>
        </p:spPr>
        <p:txBody>
          <a:bodyPr lIns="0" tIns="0" rIns="0" bIns="0"/>
          <a:lstStyle/>
          <a:p>
            <a:pPr>
              <a:lnSpc>
                <a:spcPts val="688"/>
              </a:lnSpc>
              <a:spcBef>
                <a:spcPts val="38"/>
              </a:spcBef>
            </a:pPr>
            <a:r>
              <a:rPr lang="it-IT" sz="700">
                <a:cs typeface="Arial" pitchFamily="34" charset="0"/>
              </a:rPr>
              <a:t>4</a:t>
            </a:r>
          </a:p>
        </p:txBody>
      </p:sp>
      <p:sp>
        <p:nvSpPr>
          <p:cNvPr id="58371" name="object 167"/>
          <p:cNvSpPr txBox="1">
            <a:spLocks noChangeArrowheads="1"/>
          </p:cNvSpPr>
          <p:nvPr/>
        </p:nvSpPr>
        <p:spPr bwMode="auto">
          <a:xfrm>
            <a:off x="7493000" y="4289425"/>
            <a:ext cx="130175"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O</a:t>
            </a:r>
          </a:p>
        </p:txBody>
      </p:sp>
      <p:sp>
        <p:nvSpPr>
          <p:cNvPr id="58372" name="object 166"/>
          <p:cNvSpPr txBox="1">
            <a:spLocks noChangeArrowheads="1"/>
          </p:cNvSpPr>
          <p:nvPr/>
        </p:nvSpPr>
        <p:spPr bwMode="auto">
          <a:xfrm>
            <a:off x="7593013" y="4289425"/>
            <a:ext cx="103187"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b</a:t>
            </a:r>
          </a:p>
        </p:txBody>
      </p:sp>
      <p:sp>
        <p:nvSpPr>
          <p:cNvPr id="58373" name="object 165"/>
          <p:cNvSpPr txBox="1">
            <a:spLocks noChangeArrowheads="1"/>
          </p:cNvSpPr>
          <p:nvPr/>
        </p:nvSpPr>
        <p:spPr bwMode="auto">
          <a:xfrm>
            <a:off x="7931150" y="4289425"/>
            <a:ext cx="101600"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o</a:t>
            </a:r>
          </a:p>
        </p:txBody>
      </p:sp>
      <p:sp>
        <p:nvSpPr>
          <p:cNvPr id="58374" name="object 164"/>
          <p:cNvSpPr txBox="1">
            <a:spLocks noChangeArrowheads="1"/>
          </p:cNvSpPr>
          <p:nvPr/>
        </p:nvSpPr>
        <p:spPr bwMode="auto">
          <a:xfrm>
            <a:off x="8072438" y="4289425"/>
            <a:ext cx="109537"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T</a:t>
            </a:r>
          </a:p>
        </p:txBody>
      </p:sp>
      <p:sp>
        <p:nvSpPr>
          <p:cNvPr id="58375" name="object 163"/>
          <p:cNvSpPr txBox="1">
            <a:spLocks noChangeArrowheads="1"/>
          </p:cNvSpPr>
          <p:nvPr/>
        </p:nvSpPr>
        <p:spPr bwMode="auto">
          <a:xfrm>
            <a:off x="8151813" y="4289425"/>
            <a:ext cx="117475"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A</a:t>
            </a:r>
          </a:p>
        </p:txBody>
      </p:sp>
      <p:sp>
        <p:nvSpPr>
          <p:cNvPr id="58376" name="object 162"/>
          <p:cNvSpPr txBox="1">
            <a:spLocks noChangeArrowheads="1"/>
          </p:cNvSpPr>
          <p:nvPr/>
        </p:nvSpPr>
        <p:spPr bwMode="auto">
          <a:xfrm>
            <a:off x="8274050" y="4289425"/>
            <a:ext cx="101600"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2</a:t>
            </a:r>
          </a:p>
        </p:txBody>
      </p:sp>
      <p:sp>
        <p:nvSpPr>
          <p:cNvPr id="58377" name="object 161"/>
          <p:cNvSpPr txBox="1">
            <a:spLocks noChangeArrowheads="1"/>
          </p:cNvSpPr>
          <p:nvPr/>
        </p:nvSpPr>
        <p:spPr bwMode="auto">
          <a:xfrm>
            <a:off x="8345488" y="4289425"/>
            <a:ext cx="101600"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0</a:t>
            </a:r>
          </a:p>
        </p:txBody>
      </p:sp>
      <p:sp>
        <p:nvSpPr>
          <p:cNvPr id="58378" name="object 160"/>
          <p:cNvSpPr txBox="1">
            <a:spLocks noChangeArrowheads="1"/>
          </p:cNvSpPr>
          <p:nvPr/>
        </p:nvSpPr>
        <p:spPr bwMode="auto">
          <a:xfrm>
            <a:off x="8416925" y="4289425"/>
            <a:ext cx="101600" cy="136525"/>
          </a:xfrm>
          <a:prstGeom prst="rect">
            <a:avLst/>
          </a:prstGeom>
          <a:noFill/>
          <a:ln w="9525">
            <a:noFill/>
            <a:miter lim="800000"/>
            <a:headEnd/>
            <a:tailEnd/>
          </a:ln>
        </p:spPr>
        <p:txBody>
          <a:bodyPr lIns="0" tIns="0" rIns="0" bIns="0"/>
          <a:lstStyle/>
          <a:p>
            <a:pPr>
              <a:lnSpc>
                <a:spcPts val="1038"/>
              </a:lnSpc>
              <a:spcBef>
                <a:spcPts val="50"/>
              </a:spcBef>
            </a:pPr>
            <a:r>
              <a:rPr lang="it-IT" sz="1000">
                <a:cs typeface="Arial" pitchFamily="34" charset="0"/>
              </a:rPr>
              <a:t>2</a:t>
            </a:r>
          </a:p>
        </p:txBody>
      </p:sp>
      <p:sp>
        <p:nvSpPr>
          <p:cNvPr id="58379" name="object 158"/>
          <p:cNvSpPr>
            <a:spLocks/>
          </p:cNvSpPr>
          <p:nvPr/>
        </p:nvSpPr>
        <p:spPr bwMode="auto">
          <a:xfrm>
            <a:off x="1588" y="1038225"/>
            <a:ext cx="9142412" cy="28575"/>
          </a:xfrm>
          <a:custGeom>
            <a:avLst/>
            <a:gdLst>
              <a:gd name="T0" fmla="*/ 4886422 w 10692383"/>
              <a:gd name="T1" fmla="*/ 18750 h 31749"/>
              <a:gd name="T2" fmla="*/ 4886422 w 10692383"/>
              <a:gd name="T3" fmla="*/ 0 h 31749"/>
              <a:gd name="T4" fmla="*/ 0 w 10692383"/>
              <a:gd name="T5" fmla="*/ 0 h 31749"/>
              <a:gd name="T6" fmla="*/ 0 w 10692383"/>
              <a:gd name="T7" fmla="*/ 18750 h 31749"/>
              <a:gd name="T8" fmla="*/ 4886422 w 10692383"/>
              <a:gd name="T9" fmla="*/ 18750 h 31749"/>
              <a:gd name="T10" fmla="*/ 0 60000 65536"/>
              <a:gd name="T11" fmla="*/ 0 60000 65536"/>
              <a:gd name="T12" fmla="*/ 0 60000 65536"/>
              <a:gd name="T13" fmla="*/ 0 60000 65536"/>
              <a:gd name="T14" fmla="*/ 0 60000 65536"/>
              <a:gd name="T15" fmla="*/ 0 w 10692383"/>
              <a:gd name="T16" fmla="*/ 0 h 31749"/>
              <a:gd name="T17" fmla="*/ 10692383 w 10692383"/>
              <a:gd name="T18" fmla="*/ 31749 h 31749"/>
            </a:gdLst>
            <a:ahLst/>
            <a:cxnLst>
              <a:cxn ang="T10">
                <a:pos x="T0" y="T1"/>
              </a:cxn>
              <a:cxn ang="T11">
                <a:pos x="T2" y="T3"/>
              </a:cxn>
              <a:cxn ang="T12">
                <a:pos x="T4" y="T5"/>
              </a:cxn>
              <a:cxn ang="T13">
                <a:pos x="T6" y="T7"/>
              </a:cxn>
              <a:cxn ang="T14">
                <a:pos x="T8" y="T9"/>
              </a:cxn>
            </a:cxnLst>
            <a:rect l="T15" t="T16" r="T17" b="T18"/>
            <a:pathLst>
              <a:path w="10692383" h="31749">
                <a:moveTo>
                  <a:pt x="10691995" y="31749"/>
                </a:moveTo>
                <a:lnTo>
                  <a:pt x="10691995" y="0"/>
                </a:lnTo>
                <a:lnTo>
                  <a:pt x="0" y="0"/>
                </a:lnTo>
                <a:lnTo>
                  <a:pt x="0" y="31749"/>
                </a:lnTo>
                <a:lnTo>
                  <a:pt x="10691995" y="31749"/>
                </a:lnTo>
                <a:close/>
              </a:path>
            </a:pathLst>
          </a:custGeom>
          <a:solidFill>
            <a:srgbClr val="BEBEBE"/>
          </a:solidFill>
          <a:ln w="9525">
            <a:noFill/>
            <a:round/>
            <a:headEnd/>
            <a:tailEnd/>
          </a:ln>
        </p:spPr>
        <p:txBody>
          <a:bodyPr lIns="0" tIns="0" rIns="0" bIns="0"/>
          <a:lstStyle/>
          <a:p>
            <a:endParaRPr lang="it-IT"/>
          </a:p>
        </p:txBody>
      </p:sp>
      <p:sp>
        <p:nvSpPr>
          <p:cNvPr id="58380" name="object 159"/>
          <p:cNvSpPr>
            <a:spLocks/>
          </p:cNvSpPr>
          <p:nvPr/>
        </p:nvSpPr>
        <p:spPr bwMode="auto">
          <a:xfrm>
            <a:off x="1588" y="1038225"/>
            <a:ext cx="9142412" cy="28575"/>
          </a:xfrm>
          <a:custGeom>
            <a:avLst/>
            <a:gdLst>
              <a:gd name="T0" fmla="*/ 4886422 w 10692383"/>
              <a:gd name="T1" fmla="*/ 18750 h 31749"/>
              <a:gd name="T2" fmla="*/ 4886422 w 10692383"/>
              <a:gd name="T3" fmla="*/ 0 h 31749"/>
              <a:gd name="T4" fmla="*/ 0 w 10692383"/>
              <a:gd name="T5" fmla="*/ 0 h 31749"/>
              <a:gd name="T6" fmla="*/ 0 w 10692383"/>
              <a:gd name="T7" fmla="*/ 18750 h 31749"/>
              <a:gd name="T8" fmla="*/ 4886422 w 10692383"/>
              <a:gd name="T9" fmla="*/ 18750 h 31749"/>
              <a:gd name="T10" fmla="*/ 0 60000 65536"/>
              <a:gd name="T11" fmla="*/ 0 60000 65536"/>
              <a:gd name="T12" fmla="*/ 0 60000 65536"/>
              <a:gd name="T13" fmla="*/ 0 60000 65536"/>
              <a:gd name="T14" fmla="*/ 0 60000 65536"/>
              <a:gd name="T15" fmla="*/ 0 w 10692383"/>
              <a:gd name="T16" fmla="*/ 0 h 31749"/>
              <a:gd name="T17" fmla="*/ 10692383 w 10692383"/>
              <a:gd name="T18" fmla="*/ 31749 h 31749"/>
            </a:gdLst>
            <a:ahLst/>
            <a:cxnLst>
              <a:cxn ang="T10">
                <a:pos x="T0" y="T1"/>
              </a:cxn>
              <a:cxn ang="T11">
                <a:pos x="T2" y="T3"/>
              </a:cxn>
              <a:cxn ang="T12">
                <a:pos x="T4" y="T5"/>
              </a:cxn>
              <a:cxn ang="T13">
                <a:pos x="T6" y="T7"/>
              </a:cxn>
              <a:cxn ang="T14">
                <a:pos x="T8" y="T9"/>
              </a:cxn>
            </a:cxnLst>
            <a:rect l="T15" t="T16" r="T17" b="T18"/>
            <a:pathLst>
              <a:path w="10692383" h="31749">
                <a:moveTo>
                  <a:pt x="10691995" y="31749"/>
                </a:moveTo>
                <a:lnTo>
                  <a:pt x="10691995" y="0"/>
                </a:lnTo>
                <a:lnTo>
                  <a:pt x="0" y="0"/>
                </a:lnTo>
                <a:lnTo>
                  <a:pt x="0" y="31749"/>
                </a:lnTo>
                <a:lnTo>
                  <a:pt x="10691995" y="31749"/>
                </a:lnTo>
                <a:close/>
              </a:path>
            </a:pathLst>
          </a:custGeom>
          <a:solidFill>
            <a:srgbClr val="BEBEBE"/>
          </a:solidFill>
          <a:ln w="9525">
            <a:noFill/>
            <a:round/>
            <a:headEnd/>
            <a:tailEnd/>
          </a:ln>
        </p:spPr>
        <p:txBody>
          <a:bodyPr lIns="0" tIns="0" rIns="0" bIns="0"/>
          <a:lstStyle/>
          <a:p>
            <a:endParaRPr lang="it-IT"/>
          </a:p>
        </p:txBody>
      </p:sp>
      <p:sp>
        <p:nvSpPr>
          <p:cNvPr id="58381" name="object 150"/>
          <p:cNvSpPr>
            <a:spLocks/>
          </p:cNvSpPr>
          <p:nvPr/>
        </p:nvSpPr>
        <p:spPr bwMode="auto">
          <a:xfrm>
            <a:off x="6389688" y="4913313"/>
            <a:ext cx="2660650" cy="733425"/>
          </a:xfrm>
          <a:custGeom>
            <a:avLst/>
            <a:gdLst>
              <a:gd name="T0" fmla="*/ 0 w 3112007"/>
              <a:gd name="T1" fmla="*/ 0 h 809243"/>
              <a:gd name="T2" fmla="*/ 0 w 3112007"/>
              <a:gd name="T3" fmla="*/ 494837 h 809243"/>
              <a:gd name="T4" fmla="*/ 1421597 w 3112007"/>
              <a:gd name="T5" fmla="*/ 494837 h 809243"/>
              <a:gd name="T6" fmla="*/ 1421597 w 3112007"/>
              <a:gd name="T7" fmla="*/ 0 h 809243"/>
              <a:gd name="T8" fmla="*/ 0 w 3112007"/>
              <a:gd name="T9" fmla="*/ 0 h 809243"/>
              <a:gd name="T10" fmla="*/ 0 60000 65536"/>
              <a:gd name="T11" fmla="*/ 0 60000 65536"/>
              <a:gd name="T12" fmla="*/ 0 60000 65536"/>
              <a:gd name="T13" fmla="*/ 0 60000 65536"/>
              <a:gd name="T14" fmla="*/ 0 60000 65536"/>
              <a:gd name="T15" fmla="*/ 0 w 3112007"/>
              <a:gd name="T16" fmla="*/ 0 h 809243"/>
              <a:gd name="T17" fmla="*/ 3112007 w 3112007"/>
              <a:gd name="T18" fmla="*/ 809243 h 809243"/>
            </a:gdLst>
            <a:ahLst/>
            <a:cxnLst>
              <a:cxn ang="T10">
                <a:pos x="T0" y="T1"/>
              </a:cxn>
              <a:cxn ang="T11">
                <a:pos x="T2" y="T3"/>
              </a:cxn>
              <a:cxn ang="T12">
                <a:pos x="T4" y="T5"/>
              </a:cxn>
              <a:cxn ang="T13">
                <a:pos x="T6" y="T7"/>
              </a:cxn>
              <a:cxn ang="T14">
                <a:pos x="T8" y="T9"/>
              </a:cxn>
            </a:cxnLst>
            <a:rect l="T15" t="T16" r="T17" b="T18"/>
            <a:pathLst>
              <a:path w="3112007" h="809243">
                <a:moveTo>
                  <a:pt x="0" y="0"/>
                </a:moveTo>
                <a:lnTo>
                  <a:pt x="0" y="809243"/>
                </a:lnTo>
                <a:lnTo>
                  <a:pt x="3112007" y="809243"/>
                </a:lnTo>
                <a:lnTo>
                  <a:pt x="3112007" y="0"/>
                </a:lnTo>
                <a:lnTo>
                  <a:pt x="0" y="0"/>
                </a:lnTo>
                <a:close/>
              </a:path>
            </a:pathLst>
          </a:custGeom>
          <a:solidFill>
            <a:srgbClr val="E2E2E2"/>
          </a:solidFill>
          <a:ln w="9525">
            <a:noFill/>
            <a:round/>
            <a:headEnd/>
            <a:tailEnd/>
          </a:ln>
        </p:spPr>
        <p:txBody>
          <a:bodyPr lIns="0" tIns="0" rIns="0" bIns="0"/>
          <a:lstStyle/>
          <a:p>
            <a:endParaRPr lang="it-IT"/>
          </a:p>
        </p:txBody>
      </p:sp>
      <p:sp>
        <p:nvSpPr>
          <p:cNvPr id="58382" name="object 151"/>
          <p:cNvSpPr>
            <a:spLocks/>
          </p:cNvSpPr>
          <p:nvPr/>
        </p:nvSpPr>
        <p:spPr bwMode="auto">
          <a:xfrm>
            <a:off x="6384925" y="4908550"/>
            <a:ext cx="2670175" cy="742950"/>
          </a:xfrm>
          <a:custGeom>
            <a:avLst/>
            <a:gdLst>
              <a:gd name="T0" fmla="*/ 2091 w 3122675"/>
              <a:gd name="T1" fmla="*/ 0 h 818387"/>
              <a:gd name="T2" fmla="*/ 1393 w 3122675"/>
              <a:gd name="T3" fmla="*/ 0 h 818387"/>
              <a:gd name="T4" fmla="*/ 0 w 3122675"/>
              <a:gd name="T5" fmla="*/ 940 h 818387"/>
              <a:gd name="T6" fmla="*/ 0 w 3122675"/>
              <a:gd name="T7" fmla="*/ 501799 h 818387"/>
              <a:gd name="T8" fmla="*/ 2091 w 3122675"/>
              <a:gd name="T9" fmla="*/ 6577 h 818387"/>
              <a:gd name="T10" fmla="*/ 1422675 w 3122675"/>
              <a:gd name="T11" fmla="*/ 6577 h 818387"/>
              <a:gd name="T12" fmla="*/ 1422675 w 3122675"/>
              <a:gd name="T13" fmla="*/ 501799 h 818387"/>
              <a:gd name="T14" fmla="*/ 0 w 3122675"/>
              <a:gd name="T15" fmla="*/ 503678 h 818387"/>
              <a:gd name="T16" fmla="*/ 1393 w 3122675"/>
              <a:gd name="T17" fmla="*/ 504619 h 818387"/>
              <a:gd name="T18" fmla="*/ 1426158 w 3122675"/>
              <a:gd name="T19" fmla="*/ 504619 h 818387"/>
              <a:gd name="T20" fmla="*/ 1427552 w 3122675"/>
              <a:gd name="T21" fmla="*/ 503678 h 818387"/>
              <a:gd name="T22" fmla="*/ 1427552 w 3122675"/>
              <a:gd name="T23" fmla="*/ 501799 h 818387"/>
              <a:gd name="T24" fmla="*/ 1424765 w 3122675"/>
              <a:gd name="T25" fmla="*/ 498981 h 818387"/>
              <a:gd name="T26" fmla="*/ 1424765 w 3122675"/>
              <a:gd name="T27" fmla="*/ 6577 h 818387"/>
              <a:gd name="T28" fmla="*/ 1422675 w 3122675"/>
              <a:gd name="T29" fmla="*/ 2819 h 818387"/>
              <a:gd name="T30" fmla="*/ 4877 w 3122675"/>
              <a:gd name="T31" fmla="*/ 2819 h 818387"/>
              <a:gd name="T32" fmla="*/ 1427552 w 3122675"/>
              <a:gd name="T33" fmla="*/ 2819 h 818387"/>
              <a:gd name="T34" fmla="*/ 1427552 w 3122675"/>
              <a:gd name="T35" fmla="*/ 940 h 818387"/>
              <a:gd name="T36" fmla="*/ 1426158 w 3122675"/>
              <a:gd name="T37" fmla="*/ 0 h 818387"/>
              <a:gd name="T38" fmla="*/ 2091 w 3122675"/>
              <a:gd name="T39" fmla="*/ 0 h 8183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2675"/>
              <a:gd name="T61" fmla="*/ 0 h 818387"/>
              <a:gd name="T62" fmla="*/ 3122675 w 3122675"/>
              <a:gd name="T63" fmla="*/ 818387 h 8183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2675" h="818387">
                <a:moveTo>
                  <a:pt x="4572" y="0"/>
                </a:moveTo>
                <a:lnTo>
                  <a:pt x="3048" y="0"/>
                </a:lnTo>
                <a:lnTo>
                  <a:pt x="0" y="1524"/>
                </a:lnTo>
                <a:lnTo>
                  <a:pt x="0" y="813815"/>
                </a:lnTo>
                <a:lnTo>
                  <a:pt x="4572" y="10667"/>
                </a:lnTo>
                <a:lnTo>
                  <a:pt x="3112007" y="10667"/>
                </a:lnTo>
                <a:lnTo>
                  <a:pt x="3112007" y="813815"/>
                </a:lnTo>
                <a:lnTo>
                  <a:pt x="0" y="816863"/>
                </a:lnTo>
                <a:lnTo>
                  <a:pt x="3048" y="818387"/>
                </a:lnTo>
                <a:lnTo>
                  <a:pt x="3119627" y="818387"/>
                </a:lnTo>
                <a:lnTo>
                  <a:pt x="3122675" y="816863"/>
                </a:lnTo>
                <a:lnTo>
                  <a:pt x="3122675" y="813815"/>
                </a:lnTo>
                <a:lnTo>
                  <a:pt x="3116579" y="809243"/>
                </a:lnTo>
                <a:lnTo>
                  <a:pt x="3116579" y="10667"/>
                </a:lnTo>
                <a:lnTo>
                  <a:pt x="3112007" y="4571"/>
                </a:lnTo>
                <a:lnTo>
                  <a:pt x="10667" y="4571"/>
                </a:lnTo>
                <a:lnTo>
                  <a:pt x="3122675" y="4571"/>
                </a:lnTo>
                <a:lnTo>
                  <a:pt x="3122675" y="1524"/>
                </a:lnTo>
                <a:lnTo>
                  <a:pt x="3119627" y="0"/>
                </a:lnTo>
                <a:lnTo>
                  <a:pt x="4572" y="0"/>
                </a:lnTo>
                <a:close/>
              </a:path>
            </a:pathLst>
          </a:custGeom>
          <a:solidFill>
            <a:srgbClr val="E2E2E2"/>
          </a:solidFill>
          <a:ln w="9525">
            <a:noFill/>
            <a:round/>
            <a:headEnd/>
            <a:tailEnd/>
          </a:ln>
        </p:spPr>
        <p:txBody>
          <a:bodyPr lIns="0" tIns="0" rIns="0" bIns="0"/>
          <a:lstStyle/>
          <a:p>
            <a:endParaRPr lang="it-IT"/>
          </a:p>
        </p:txBody>
      </p:sp>
      <p:sp>
        <p:nvSpPr>
          <p:cNvPr id="58383" name="object 152"/>
          <p:cNvSpPr>
            <a:spLocks/>
          </p:cNvSpPr>
          <p:nvPr/>
        </p:nvSpPr>
        <p:spPr bwMode="auto">
          <a:xfrm>
            <a:off x="6384925" y="4918075"/>
            <a:ext cx="2662238" cy="728663"/>
          </a:xfrm>
          <a:custGeom>
            <a:avLst/>
            <a:gdLst>
              <a:gd name="T0" fmla="*/ 1425846 w 3112007"/>
              <a:gd name="T1" fmla="*/ 493690 h 803147"/>
              <a:gd name="T2" fmla="*/ 1425846 w 3112007"/>
              <a:gd name="T3" fmla="*/ 490878 h 803147"/>
              <a:gd name="T4" fmla="*/ 4888 w 3112007"/>
              <a:gd name="T5" fmla="*/ 490879 h 803147"/>
              <a:gd name="T6" fmla="*/ 4888 w 3112007"/>
              <a:gd name="T7" fmla="*/ 0 h 803147"/>
              <a:gd name="T8" fmla="*/ 2094 w 3112007"/>
              <a:gd name="T9" fmla="*/ 0 h 803147"/>
              <a:gd name="T10" fmla="*/ 0 w 3112007"/>
              <a:gd name="T11" fmla="*/ 493690 h 803147"/>
              <a:gd name="T12" fmla="*/ 2094 w 3112007"/>
              <a:gd name="T13" fmla="*/ 490878 h 803147"/>
              <a:gd name="T14" fmla="*/ 4887 w 3112007"/>
              <a:gd name="T15" fmla="*/ 493690 h 803147"/>
              <a:gd name="T16" fmla="*/ 1425846 w 3112007"/>
              <a:gd name="T17" fmla="*/ 493690 h 803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2007"/>
              <a:gd name="T28" fmla="*/ 0 h 803147"/>
              <a:gd name="T29" fmla="*/ 3112007 w 3112007"/>
              <a:gd name="T30" fmla="*/ 803147 h 803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2007" h="803147">
                <a:moveTo>
                  <a:pt x="3112007" y="803147"/>
                </a:moveTo>
                <a:lnTo>
                  <a:pt x="3112007" y="798575"/>
                </a:lnTo>
                <a:lnTo>
                  <a:pt x="10668" y="798576"/>
                </a:lnTo>
                <a:lnTo>
                  <a:pt x="10668" y="0"/>
                </a:lnTo>
                <a:lnTo>
                  <a:pt x="4572" y="0"/>
                </a:lnTo>
                <a:lnTo>
                  <a:pt x="0" y="803147"/>
                </a:lnTo>
                <a:lnTo>
                  <a:pt x="4572" y="798575"/>
                </a:lnTo>
                <a:lnTo>
                  <a:pt x="10667" y="803147"/>
                </a:lnTo>
                <a:lnTo>
                  <a:pt x="3112007" y="803147"/>
                </a:lnTo>
                <a:close/>
              </a:path>
            </a:pathLst>
          </a:custGeom>
          <a:solidFill>
            <a:srgbClr val="E2E2E2"/>
          </a:solidFill>
          <a:ln w="9525">
            <a:noFill/>
            <a:round/>
            <a:headEnd/>
            <a:tailEnd/>
          </a:ln>
        </p:spPr>
        <p:txBody>
          <a:bodyPr lIns="0" tIns="0" rIns="0" bIns="0"/>
          <a:lstStyle/>
          <a:p>
            <a:endParaRPr lang="it-IT"/>
          </a:p>
        </p:txBody>
      </p:sp>
      <p:sp>
        <p:nvSpPr>
          <p:cNvPr id="58384" name="object 153"/>
          <p:cNvSpPr>
            <a:spLocks/>
          </p:cNvSpPr>
          <p:nvPr/>
        </p:nvSpPr>
        <p:spPr bwMode="auto">
          <a:xfrm>
            <a:off x="6394450" y="4913313"/>
            <a:ext cx="2660650" cy="733425"/>
          </a:xfrm>
          <a:custGeom>
            <a:avLst/>
            <a:gdLst>
              <a:gd name="T0" fmla="*/ 0 w 3112007"/>
              <a:gd name="T1" fmla="*/ 0 h 809243"/>
              <a:gd name="T2" fmla="*/ 1416724 w 3112007"/>
              <a:gd name="T3" fmla="*/ 0 h 809243"/>
              <a:gd name="T4" fmla="*/ 1418814 w 3112007"/>
              <a:gd name="T5" fmla="*/ 3727 h 809243"/>
              <a:gd name="T6" fmla="*/ 1418814 w 3112007"/>
              <a:gd name="T7" fmla="*/ 492042 h 809243"/>
              <a:gd name="T8" fmla="*/ 1421597 w 3112007"/>
              <a:gd name="T9" fmla="*/ 494837 h 809243"/>
              <a:gd name="T10" fmla="*/ 1421597 w 3112007"/>
              <a:gd name="T11" fmla="*/ 0 h 809243"/>
              <a:gd name="T12" fmla="*/ 0 w 3112007"/>
              <a:gd name="T13" fmla="*/ 0 h 809243"/>
              <a:gd name="T14" fmla="*/ 0 60000 65536"/>
              <a:gd name="T15" fmla="*/ 0 60000 65536"/>
              <a:gd name="T16" fmla="*/ 0 60000 65536"/>
              <a:gd name="T17" fmla="*/ 0 60000 65536"/>
              <a:gd name="T18" fmla="*/ 0 60000 65536"/>
              <a:gd name="T19" fmla="*/ 0 60000 65536"/>
              <a:gd name="T20" fmla="*/ 0 60000 65536"/>
              <a:gd name="T21" fmla="*/ 0 w 3112007"/>
              <a:gd name="T22" fmla="*/ 0 h 809243"/>
              <a:gd name="T23" fmla="*/ 3112007 w 3112007"/>
              <a:gd name="T24" fmla="*/ 809243 h 809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12007" h="809243">
                <a:moveTo>
                  <a:pt x="0" y="0"/>
                </a:moveTo>
                <a:lnTo>
                  <a:pt x="3101339" y="0"/>
                </a:lnTo>
                <a:lnTo>
                  <a:pt x="3105911" y="6095"/>
                </a:lnTo>
                <a:lnTo>
                  <a:pt x="3105911" y="804671"/>
                </a:lnTo>
                <a:lnTo>
                  <a:pt x="3112007" y="809243"/>
                </a:lnTo>
                <a:lnTo>
                  <a:pt x="3112007" y="0"/>
                </a:lnTo>
                <a:lnTo>
                  <a:pt x="0" y="0"/>
                </a:lnTo>
                <a:close/>
              </a:path>
            </a:pathLst>
          </a:custGeom>
          <a:solidFill>
            <a:srgbClr val="E2E2E2"/>
          </a:solidFill>
          <a:ln w="9525">
            <a:noFill/>
            <a:round/>
            <a:headEnd/>
            <a:tailEnd/>
          </a:ln>
        </p:spPr>
        <p:txBody>
          <a:bodyPr lIns="0" tIns="0" rIns="0" bIns="0"/>
          <a:lstStyle/>
          <a:p>
            <a:endParaRPr lang="it-IT"/>
          </a:p>
        </p:txBody>
      </p:sp>
      <p:sp>
        <p:nvSpPr>
          <p:cNvPr id="58385" name="object 154"/>
          <p:cNvSpPr>
            <a:spLocks/>
          </p:cNvSpPr>
          <p:nvPr/>
        </p:nvSpPr>
        <p:spPr bwMode="auto">
          <a:xfrm>
            <a:off x="1501775" y="5684838"/>
            <a:ext cx="6142038" cy="519112"/>
          </a:xfrm>
          <a:custGeom>
            <a:avLst/>
            <a:gdLst>
              <a:gd name="T0" fmla="*/ 0 w 7181087"/>
              <a:gd name="T1" fmla="*/ 0 h 573023"/>
              <a:gd name="T2" fmla="*/ 0 w 7181087"/>
              <a:gd name="T3" fmla="*/ 349636 h 573023"/>
              <a:gd name="T4" fmla="*/ 3287020 w 7181087"/>
              <a:gd name="T5" fmla="*/ 349636 h 573023"/>
              <a:gd name="T6" fmla="*/ 3287020 w 7181087"/>
              <a:gd name="T7" fmla="*/ 0 h 573023"/>
              <a:gd name="T8" fmla="*/ 0 w 7181087"/>
              <a:gd name="T9" fmla="*/ 0 h 573023"/>
              <a:gd name="T10" fmla="*/ 0 60000 65536"/>
              <a:gd name="T11" fmla="*/ 0 60000 65536"/>
              <a:gd name="T12" fmla="*/ 0 60000 65536"/>
              <a:gd name="T13" fmla="*/ 0 60000 65536"/>
              <a:gd name="T14" fmla="*/ 0 60000 65536"/>
              <a:gd name="T15" fmla="*/ 0 w 7181087"/>
              <a:gd name="T16" fmla="*/ 0 h 573023"/>
              <a:gd name="T17" fmla="*/ 7181087 w 7181087"/>
              <a:gd name="T18" fmla="*/ 573023 h 573023"/>
            </a:gdLst>
            <a:ahLst/>
            <a:cxnLst>
              <a:cxn ang="T10">
                <a:pos x="T0" y="T1"/>
              </a:cxn>
              <a:cxn ang="T11">
                <a:pos x="T2" y="T3"/>
              </a:cxn>
              <a:cxn ang="T12">
                <a:pos x="T4" y="T5"/>
              </a:cxn>
              <a:cxn ang="T13">
                <a:pos x="T6" y="T7"/>
              </a:cxn>
              <a:cxn ang="T14">
                <a:pos x="T8" y="T9"/>
              </a:cxn>
            </a:cxnLst>
            <a:rect l="T15" t="T16" r="T17" b="T18"/>
            <a:pathLst>
              <a:path w="7181087" h="573023">
                <a:moveTo>
                  <a:pt x="0" y="0"/>
                </a:moveTo>
                <a:lnTo>
                  <a:pt x="0" y="573023"/>
                </a:lnTo>
                <a:lnTo>
                  <a:pt x="7181087" y="573023"/>
                </a:lnTo>
                <a:lnTo>
                  <a:pt x="7181087" y="0"/>
                </a:lnTo>
                <a:lnTo>
                  <a:pt x="0" y="0"/>
                </a:lnTo>
                <a:close/>
              </a:path>
            </a:pathLst>
          </a:custGeom>
          <a:solidFill>
            <a:srgbClr val="4D4D4D"/>
          </a:solidFill>
          <a:ln w="9525">
            <a:noFill/>
            <a:round/>
            <a:headEnd/>
            <a:tailEnd/>
          </a:ln>
        </p:spPr>
        <p:txBody>
          <a:bodyPr lIns="0" tIns="0" rIns="0" bIns="0"/>
          <a:lstStyle/>
          <a:p>
            <a:endParaRPr lang="it-IT"/>
          </a:p>
        </p:txBody>
      </p:sp>
      <p:sp>
        <p:nvSpPr>
          <p:cNvPr id="58386" name="object 155"/>
          <p:cNvSpPr>
            <a:spLocks/>
          </p:cNvSpPr>
          <p:nvPr/>
        </p:nvSpPr>
        <p:spPr bwMode="auto">
          <a:xfrm>
            <a:off x="1508125" y="5678488"/>
            <a:ext cx="6140450" cy="531812"/>
          </a:xfrm>
          <a:custGeom>
            <a:avLst/>
            <a:gdLst>
              <a:gd name="T0" fmla="*/ 0 w 7181087"/>
              <a:gd name="T1" fmla="*/ 3779 h 585215"/>
              <a:gd name="T2" fmla="*/ 3277895 w 7181087"/>
              <a:gd name="T3" fmla="*/ 3779 h 585215"/>
              <a:gd name="T4" fmla="*/ 3279983 w 7181087"/>
              <a:gd name="T5" fmla="*/ 6611 h 585215"/>
              <a:gd name="T6" fmla="*/ 3279983 w 7181087"/>
              <a:gd name="T7" fmla="*/ 356073 h 585215"/>
              <a:gd name="T8" fmla="*/ 3282772 w 7181087"/>
              <a:gd name="T9" fmla="*/ 362684 h 585215"/>
              <a:gd name="T10" fmla="*/ 3282772 w 7181087"/>
              <a:gd name="T11" fmla="*/ 0 h 585215"/>
              <a:gd name="T12" fmla="*/ 0 w 7181087"/>
              <a:gd name="T13" fmla="*/ 3779 h 585215"/>
              <a:gd name="T14" fmla="*/ 0 60000 65536"/>
              <a:gd name="T15" fmla="*/ 0 60000 65536"/>
              <a:gd name="T16" fmla="*/ 0 60000 65536"/>
              <a:gd name="T17" fmla="*/ 0 60000 65536"/>
              <a:gd name="T18" fmla="*/ 0 60000 65536"/>
              <a:gd name="T19" fmla="*/ 0 60000 65536"/>
              <a:gd name="T20" fmla="*/ 0 60000 65536"/>
              <a:gd name="T21" fmla="*/ 0 w 7181087"/>
              <a:gd name="T22" fmla="*/ 0 h 585215"/>
              <a:gd name="T23" fmla="*/ 7181087 w 7181087"/>
              <a:gd name="T24" fmla="*/ 585215 h 585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81087" h="585215">
                <a:moveTo>
                  <a:pt x="0" y="6095"/>
                </a:moveTo>
                <a:lnTo>
                  <a:pt x="7170419" y="6095"/>
                </a:lnTo>
                <a:lnTo>
                  <a:pt x="7174991" y="10667"/>
                </a:lnTo>
                <a:lnTo>
                  <a:pt x="7174991" y="574547"/>
                </a:lnTo>
                <a:lnTo>
                  <a:pt x="7181087" y="585215"/>
                </a:lnTo>
                <a:lnTo>
                  <a:pt x="7181087" y="0"/>
                </a:lnTo>
                <a:lnTo>
                  <a:pt x="0" y="6095"/>
                </a:lnTo>
                <a:close/>
              </a:path>
            </a:pathLst>
          </a:custGeom>
          <a:solidFill>
            <a:srgbClr val="4D4D4D"/>
          </a:solidFill>
          <a:ln w="9525">
            <a:noFill/>
            <a:round/>
            <a:headEnd/>
            <a:tailEnd/>
          </a:ln>
        </p:spPr>
        <p:txBody>
          <a:bodyPr lIns="0" tIns="0" rIns="0" bIns="0"/>
          <a:lstStyle/>
          <a:p>
            <a:endParaRPr lang="it-IT"/>
          </a:p>
        </p:txBody>
      </p:sp>
      <p:sp>
        <p:nvSpPr>
          <p:cNvPr id="58387" name="object 156"/>
          <p:cNvSpPr>
            <a:spLocks/>
          </p:cNvSpPr>
          <p:nvPr/>
        </p:nvSpPr>
        <p:spPr bwMode="auto">
          <a:xfrm>
            <a:off x="1498600" y="5678488"/>
            <a:ext cx="6149975" cy="531812"/>
          </a:xfrm>
          <a:custGeom>
            <a:avLst/>
            <a:gdLst>
              <a:gd name="T0" fmla="*/ 0 w 7191755"/>
              <a:gd name="T1" fmla="*/ 362684 h 585215"/>
              <a:gd name="T2" fmla="*/ 3288725 w 7191755"/>
              <a:gd name="T3" fmla="*/ 362684 h 585215"/>
              <a:gd name="T4" fmla="*/ 3285937 w 7191755"/>
              <a:gd name="T5" fmla="*/ 356073 h 585215"/>
              <a:gd name="T6" fmla="*/ 3285937 w 7191755"/>
              <a:gd name="T7" fmla="*/ 6611 h 585215"/>
              <a:gd name="T8" fmla="*/ 3283846 w 7191755"/>
              <a:gd name="T9" fmla="*/ 3779 h 585215"/>
              <a:gd name="T10" fmla="*/ 4879 w 7191755"/>
              <a:gd name="T11" fmla="*/ 3779 h 585215"/>
              <a:gd name="T12" fmla="*/ 3288725 w 7191755"/>
              <a:gd name="T13" fmla="*/ 0 h 585215"/>
              <a:gd name="T14" fmla="*/ 0 w 7191755"/>
              <a:gd name="T15" fmla="*/ 0 h 585215"/>
              <a:gd name="T16" fmla="*/ 0 w 7191755"/>
              <a:gd name="T17" fmla="*/ 362684 h 585215"/>
              <a:gd name="T18" fmla="*/ 2091 w 7191755"/>
              <a:gd name="T19" fmla="*/ 6611 h 585215"/>
              <a:gd name="T20" fmla="*/ 3283846 w 7191755"/>
              <a:gd name="T21" fmla="*/ 6611 h 585215"/>
              <a:gd name="T22" fmla="*/ 3283846 w 7191755"/>
              <a:gd name="T23" fmla="*/ 358907 h 585215"/>
              <a:gd name="T24" fmla="*/ 4879 w 7191755"/>
              <a:gd name="T25" fmla="*/ 358907 h 585215"/>
              <a:gd name="T26" fmla="*/ 2091 w 7191755"/>
              <a:gd name="T27" fmla="*/ 356073 h 585215"/>
              <a:gd name="T28" fmla="*/ 0 w 7191755"/>
              <a:gd name="T29" fmla="*/ 362684 h 585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91755"/>
              <a:gd name="T46" fmla="*/ 0 h 585215"/>
              <a:gd name="T47" fmla="*/ 7191755 w 7191755"/>
              <a:gd name="T48" fmla="*/ 585215 h 5852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91755" h="585215">
                <a:moveTo>
                  <a:pt x="0" y="585215"/>
                </a:moveTo>
                <a:lnTo>
                  <a:pt x="7191755" y="585215"/>
                </a:lnTo>
                <a:lnTo>
                  <a:pt x="7185659" y="574547"/>
                </a:lnTo>
                <a:lnTo>
                  <a:pt x="7185659" y="10667"/>
                </a:lnTo>
                <a:lnTo>
                  <a:pt x="7181087" y="6095"/>
                </a:lnTo>
                <a:lnTo>
                  <a:pt x="10667" y="6095"/>
                </a:lnTo>
                <a:lnTo>
                  <a:pt x="7191755" y="0"/>
                </a:lnTo>
                <a:lnTo>
                  <a:pt x="0" y="0"/>
                </a:lnTo>
                <a:lnTo>
                  <a:pt x="0" y="585215"/>
                </a:lnTo>
                <a:lnTo>
                  <a:pt x="4571" y="10667"/>
                </a:lnTo>
                <a:lnTo>
                  <a:pt x="7181087" y="10667"/>
                </a:lnTo>
                <a:lnTo>
                  <a:pt x="7181087" y="579119"/>
                </a:lnTo>
                <a:lnTo>
                  <a:pt x="10667" y="579119"/>
                </a:lnTo>
                <a:lnTo>
                  <a:pt x="4571" y="574547"/>
                </a:lnTo>
                <a:lnTo>
                  <a:pt x="0" y="585215"/>
                </a:lnTo>
                <a:close/>
              </a:path>
            </a:pathLst>
          </a:custGeom>
          <a:solidFill>
            <a:srgbClr val="4D4D4D"/>
          </a:solidFill>
          <a:ln w="9525">
            <a:noFill/>
            <a:round/>
            <a:headEnd/>
            <a:tailEnd/>
          </a:ln>
        </p:spPr>
        <p:txBody>
          <a:bodyPr lIns="0" tIns="0" rIns="0" bIns="0"/>
          <a:lstStyle/>
          <a:p>
            <a:endParaRPr lang="it-IT"/>
          </a:p>
        </p:txBody>
      </p:sp>
      <p:sp>
        <p:nvSpPr>
          <p:cNvPr id="58388" name="object 157"/>
          <p:cNvSpPr>
            <a:spLocks/>
          </p:cNvSpPr>
          <p:nvPr/>
        </p:nvSpPr>
        <p:spPr bwMode="auto">
          <a:xfrm>
            <a:off x="1498600" y="5688013"/>
            <a:ext cx="6140450" cy="522287"/>
          </a:xfrm>
          <a:custGeom>
            <a:avLst/>
            <a:gdLst>
              <a:gd name="T0" fmla="*/ 3282760 w 7181088"/>
              <a:gd name="T1" fmla="*/ 352865 h 574548"/>
              <a:gd name="T2" fmla="*/ 3282763 w 7181088"/>
              <a:gd name="T3" fmla="*/ 350027 h 574548"/>
              <a:gd name="T4" fmla="*/ 4877 w 7181088"/>
              <a:gd name="T5" fmla="*/ 350027 h 574548"/>
              <a:gd name="T6" fmla="*/ 4877 w 7181088"/>
              <a:gd name="T7" fmla="*/ 0 h 574548"/>
              <a:gd name="T8" fmla="*/ 2091 w 7181088"/>
              <a:gd name="T9" fmla="*/ 0 h 574548"/>
              <a:gd name="T10" fmla="*/ 0 w 7181088"/>
              <a:gd name="T11" fmla="*/ 356649 h 574548"/>
              <a:gd name="T12" fmla="*/ 2091 w 7181088"/>
              <a:gd name="T13" fmla="*/ 350027 h 574548"/>
              <a:gd name="T14" fmla="*/ 4877 w 7181088"/>
              <a:gd name="T15" fmla="*/ 352865 h 574548"/>
              <a:gd name="T16" fmla="*/ 3282760 w 7181088"/>
              <a:gd name="T17" fmla="*/ 352865 h 574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81088"/>
              <a:gd name="T28" fmla="*/ 0 h 574548"/>
              <a:gd name="T29" fmla="*/ 7181088 w 7181088"/>
              <a:gd name="T30" fmla="*/ 574548 h 574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81088" h="574548">
                <a:moveTo>
                  <a:pt x="7181087" y="568452"/>
                </a:moveTo>
                <a:lnTo>
                  <a:pt x="7181088" y="563880"/>
                </a:lnTo>
                <a:lnTo>
                  <a:pt x="10668" y="563880"/>
                </a:lnTo>
                <a:lnTo>
                  <a:pt x="10667" y="0"/>
                </a:lnTo>
                <a:lnTo>
                  <a:pt x="4571" y="0"/>
                </a:lnTo>
                <a:lnTo>
                  <a:pt x="0" y="574548"/>
                </a:lnTo>
                <a:lnTo>
                  <a:pt x="4571" y="563880"/>
                </a:lnTo>
                <a:lnTo>
                  <a:pt x="10667" y="568452"/>
                </a:lnTo>
                <a:lnTo>
                  <a:pt x="7181087" y="568452"/>
                </a:lnTo>
                <a:close/>
              </a:path>
            </a:pathLst>
          </a:custGeom>
          <a:solidFill>
            <a:srgbClr val="4D4D4D"/>
          </a:solidFill>
          <a:ln w="9525">
            <a:noFill/>
            <a:round/>
            <a:headEnd/>
            <a:tailEnd/>
          </a:ln>
        </p:spPr>
        <p:txBody>
          <a:bodyPr lIns="0" tIns="0" rIns="0" bIns="0"/>
          <a:lstStyle/>
          <a:p>
            <a:endParaRPr lang="it-IT"/>
          </a:p>
        </p:txBody>
      </p:sp>
      <p:sp>
        <p:nvSpPr>
          <p:cNvPr id="58389" name="object 149"/>
          <p:cNvSpPr>
            <a:spLocks/>
          </p:cNvSpPr>
          <p:nvPr/>
        </p:nvSpPr>
        <p:spPr bwMode="auto">
          <a:xfrm>
            <a:off x="0" y="0"/>
            <a:ext cx="0" cy="0"/>
          </a:xfrm>
          <a:custGeom>
            <a:avLst/>
            <a:gdLst>
              <a:gd name="T0" fmla="*/ 0 60000 65536"/>
              <a:gd name="T1" fmla="*/ 0 60000 65536"/>
            </a:gdLst>
            <a:ahLst/>
            <a:cxnLst>
              <a:cxn ang="T0">
                <a:pos x="0" y="0"/>
              </a:cxn>
              <a:cxn ang="T1">
                <a:pos x="0" y="0"/>
              </a:cxn>
            </a:cxnLst>
            <a:rect l="0" t="0" r="0" b="0"/>
            <a:pathLst>
              <a:path>
                <a:moveTo>
                  <a:pt x="0" y="0"/>
                </a:moveTo>
                <a:lnTo>
                  <a:pt x="0" y="0"/>
                </a:lnTo>
              </a:path>
            </a:pathLst>
          </a:custGeom>
          <a:noFill/>
          <a:ln w="1270">
            <a:solidFill>
              <a:srgbClr val="E2E2E2"/>
            </a:solidFill>
            <a:round/>
            <a:headEnd/>
            <a:tailEnd/>
          </a:ln>
        </p:spPr>
        <p:txBody>
          <a:bodyPr lIns="0" tIns="0" rIns="0" bIns="0"/>
          <a:lstStyle/>
          <a:p>
            <a:endParaRPr lang="it-IT"/>
          </a:p>
        </p:txBody>
      </p:sp>
      <p:sp>
        <p:nvSpPr>
          <p:cNvPr id="58390" name="object 62"/>
          <p:cNvSpPr>
            <a:spLocks noChangeArrowheads="1"/>
          </p:cNvSpPr>
          <p:nvPr/>
        </p:nvSpPr>
        <p:spPr bwMode="auto">
          <a:xfrm>
            <a:off x="392113" y="2660650"/>
            <a:ext cx="8507412" cy="2212975"/>
          </a:xfrm>
          <a:prstGeom prst="rect">
            <a:avLst/>
          </a:prstGeom>
          <a:blipFill dpi="0" rotWithShape="1">
            <a:blip r:embed="rId2" cstate="print"/>
            <a:srcRect/>
            <a:stretch>
              <a:fillRect/>
            </a:stretch>
          </a:blipFill>
          <a:ln w="9525">
            <a:noFill/>
            <a:miter lim="800000"/>
            <a:headEnd/>
            <a:tailEnd/>
          </a:ln>
        </p:spPr>
        <p:txBody>
          <a:bodyPr lIns="0" tIns="0" rIns="0" bIns="0"/>
          <a:lstStyle/>
          <a:p>
            <a:endParaRPr lang="it-IT"/>
          </a:p>
        </p:txBody>
      </p:sp>
      <p:sp>
        <p:nvSpPr>
          <p:cNvPr id="58391" name="object 63"/>
          <p:cNvSpPr>
            <a:spLocks/>
          </p:cNvSpPr>
          <p:nvPr/>
        </p:nvSpPr>
        <p:spPr bwMode="auto">
          <a:xfrm>
            <a:off x="4010025" y="2998788"/>
            <a:ext cx="0" cy="1584325"/>
          </a:xfrm>
          <a:custGeom>
            <a:avLst/>
            <a:gdLst>
              <a:gd name="T0" fmla="*/ 0 h 1746503"/>
              <a:gd name="T1" fmla="*/ 1072863 h 1746503"/>
              <a:gd name="T2" fmla="*/ 0 60000 65536"/>
              <a:gd name="T3" fmla="*/ 0 60000 65536"/>
              <a:gd name="T4" fmla="*/ 0 h 1746503"/>
              <a:gd name="T5" fmla="*/ 1746503 h 1746503"/>
            </a:gdLst>
            <a:ahLst/>
            <a:cxnLst>
              <a:cxn ang="T2">
                <a:pos x="0" y="T0"/>
              </a:cxn>
              <a:cxn ang="T3">
                <a:pos x="0" y="T1"/>
              </a:cxn>
            </a:cxnLst>
            <a:rect l="0" t="T4" r="0" b="T5"/>
            <a:pathLst>
              <a:path h="1746503">
                <a:moveTo>
                  <a:pt x="0" y="0"/>
                </a:moveTo>
                <a:lnTo>
                  <a:pt x="0" y="1746503"/>
                </a:lnTo>
              </a:path>
            </a:pathLst>
          </a:custGeom>
          <a:noFill/>
          <a:ln w="10274">
            <a:solidFill>
              <a:srgbClr val="7F7F7F"/>
            </a:solidFill>
            <a:round/>
            <a:headEnd/>
            <a:tailEnd/>
          </a:ln>
        </p:spPr>
        <p:txBody>
          <a:bodyPr lIns="0" tIns="0" rIns="0" bIns="0"/>
          <a:lstStyle/>
          <a:p>
            <a:endParaRPr lang="it-IT"/>
          </a:p>
        </p:txBody>
      </p:sp>
      <p:sp>
        <p:nvSpPr>
          <p:cNvPr id="58392" name="object 64"/>
          <p:cNvSpPr>
            <a:spLocks/>
          </p:cNvSpPr>
          <p:nvPr/>
        </p:nvSpPr>
        <p:spPr bwMode="auto">
          <a:xfrm>
            <a:off x="4010025" y="4583113"/>
            <a:ext cx="1757363" cy="0"/>
          </a:xfrm>
          <a:custGeom>
            <a:avLst/>
            <a:gdLst>
              <a:gd name="T0" fmla="*/ 0 w 2055882"/>
              <a:gd name="T1" fmla="*/ 938242 w 2055882"/>
              <a:gd name="T2" fmla="*/ 0 60000 65536"/>
              <a:gd name="T3" fmla="*/ 0 60000 65536"/>
              <a:gd name="T4" fmla="*/ 0 w 2055882"/>
              <a:gd name="T5" fmla="*/ 2055882 w 2055882"/>
            </a:gdLst>
            <a:ahLst/>
            <a:cxnLst>
              <a:cxn ang="T2">
                <a:pos x="T0" y="0"/>
              </a:cxn>
              <a:cxn ang="T3">
                <a:pos x="T1" y="0"/>
              </a:cxn>
            </a:cxnLst>
            <a:rect l="T4" t="0" r="T5" b="0"/>
            <a:pathLst>
              <a:path w="2055882">
                <a:moveTo>
                  <a:pt x="0" y="0"/>
                </a:moveTo>
                <a:lnTo>
                  <a:pt x="2055882" y="0"/>
                </a:lnTo>
              </a:path>
            </a:pathLst>
          </a:custGeom>
          <a:noFill/>
          <a:ln w="10268">
            <a:solidFill>
              <a:srgbClr val="7F7F7F"/>
            </a:solidFill>
            <a:round/>
            <a:headEnd/>
            <a:tailEnd/>
          </a:ln>
        </p:spPr>
        <p:txBody>
          <a:bodyPr lIns="0" tIns="0" rIns="0" bIns="0"/>
          <a:lstStyle/>
          <a:p>
            <a:endParaRPr lang="it-IT"/>
          </a:p>
        </p:txBody>
      </p:sp>
      <p:sp>
        <p:nvSpPr>
          <p:cNvPr id="58393" name="object 65"/>
          <p:cNvSpPr>
            <a:spLocks/>
          </p:cNvSpPr>
          <p:nvPr/>
        </p:nvSpPr>
        <p:spPr bwMode="auto">
          <a:xfrm>
            <a:off x="4010025"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394" name="object 66"/>
          <p:cNvSpPr>
            <a:spLocks/>
          </p:cNvSpPr>
          <p:nvPr/>
        </p:nvSpPr>
        <p:spPr bwMode="auto">
          <a:xfrm>
            <a:off x="4598988"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395" name="object 67"/>
          <p:cNvSpPr>
            <a:spLocks/>
          </p:cNvSpPr>
          <p:nvPr/>
        </p:nvSpPr>
        <p:spPr bwMode="auto">
          <a:xfrm>
            <a:off x="5178425"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396" name="object 68"/>
          <p:cNvSpPr>
            <a:spLocks/>
          </p:cNvSpPr>
          <p:nvPr/>
        </p:nvSpPr>
        <p:spPr bwMode="auto">
          <a:xfrm>
            <a:off x="5767388"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397" name="object 69"/>
          <p:cNvSpPr>
            <a:spLocks/>
          </p:cNvSpPr>
          <p:nvPr/>
        </p:nvSpPr>
        <p:spPr bwMode="auto">
          <a:xfrm>
            <a:off x="4010025" y="3754438"/>
            <a:ext cx="588963" cy="623887"/>
          </a:xfrm>
          <a:custGeom>
            <a:avLst/>
            <a:gdLst>
              <a:gd name="T0" fmla="*/ 0 w 688856"/>
              <a:gd name="T1" fmla="*/ 423546 h 687317"/>
              <a:gd name="T2" fmla="*/ 314722 w 688856"/>
              <a:gd name="T3" fmla="*/ 0 h 687317"/>
              <a:gd name="T4" fmla="*/ 0 60000 65536"/>
              <a:gd name="T5" fmla="*/ 0 60000 65536"/>
              <a:gd name="T6" fmla="*/ 0 w 688856"/>
              <a:gd name="T7" fmla="*/ 0 h 687317"/>
              <a:gd name="T8" fmla="*/ 688856 w 688856"/>
              <a:gd name="T9" fmla="*/ 687317 h 687317"/>
            </a:gdLst>
            <a:ahLst/>
            <a:cxnLst>
              <a:cxn ang="T4">
                <a:pos x="T0" y="T1"/>
              </a:cxn>
              <a:cxn ang="T5">
                <a:pos x="T2" y="T3"/>
              </a:cxn>
            </a:cxnLst>
            <a:rect l="T6" t="T7" r="T8" b="T9"/>
            <a:pathLst>
              <a:path w="688856" h="687317">
                <a:moveTo>
                  <a:pt x="0" y="687317"/>
                </a:moveTo>
                <a:lnTo>
                  <a:pt x="688856" y="0"/>
                </a:lnTo>
              </a:path>
            </a:pathLst>
          </a:custGeom>
          <a:noFill/>
          <a:ln w="30815">
            <a:solidFill>
              <a:srgbClr val="C41200"/>
            </a:solidFill>
            <a:round/>
            <a:headEnd/>
            <a:tailEnd/>
          </a:ln>
        </p:spPr>
        <p:txBody>
          <a:bodyPr lIns="0" tIns="0" rIns="0" bIns="0"/>
          <a:lstStyle/>
          <a:p>
            <a:endParaRPr lang="it-IT"/>
          </a:p>
        </p:txBody>
      </p:sp>
      <p:sp>
        <p:nvSpPr>
          <p:cNvPr id="58398" name="object 70"/>
          <p:cNvSpPr>
            <a:spLocks/>
          </p:cNvSpPr>
          <p:nvPr/>
        </p:nvSpPr>
        <p:spPr bwMode="auto">
          <a:xfrm>
            <a:off x="4598988" y="3370263"/>
            <a:ext cx="579437" cy="384175"/>
          </a:xfrm>
          <a:custGeom>
            <a:avLst/>
            <a:gdLst>
              <a:gd name="T0" fmla="*/ 0 w 678170"/>
              <a:gd name="T1" fmla="*/ 263477 h 422159"/>
              <a:gd name="T2" fmla="*/ 308799 w 678170"/>
              <a:gd name="T3" fmla="*/ 0 h 422159"/>
              <a:gd name="T4" fmla="*/ 0 60000 65536"/>
              <a:gd name="T5" fmla="*/ 0 60000 65536"/>
              <a:gd name="T6" fmla="*/ 0 w 678170"/>
              <a:gd name="T7" fmla="*/ 0 h 422159"/>
              <a:gd name="T8" fmla="*/ 678170 w 678170"/>
              <a:gd name="T9" fmla="*/ 422159 h 422159"/>
            </a:gdLst>
            <a:ahLst/>
            <a:cxnLst>
              <a:cxn ang="T4">
                <a:pos x="T0" y="T1"/>
              </a:cxn>
              <a:cxn ang="T5">
                <a:pos x="T2" y="T3"/>
              </a:cxn>
            </a:cxnLst>
            <a:rect l="T6" t="T7" r="T8" b="T9"/>
            <a:pathLst>
              <a:path w="678170" h="422159">
                <a:moveTo>
                  <a:pt x="0" y="422159"/>
                </a:moveTo>
                <a:lnTo>
                  <a:pt x="678170" y="0"/>
                </a:lnTo>
              </a:path>
            </a:pathLst>
          </a:custGeom>
          <a:noFill/>
          <a:ln w="30811">
            <a:solidFill>
              <a:srgbClr val="C41200"/>
            </a:solidFill>
            <a:round/>
            <a:headEnd/>
            <a:tailEnd/>
          </a:ln>
        </p:spPr>
        <p:txBody>
          <a:bodyPr lIns="0" tIns="0" rIns="0" bIns="0"/>
          <a:lstStyle/>
          <a:p>
            <a:endParaRPr lang="it-IT"/>
          </a:p>
        </p:txBody>
      </p:sp>
      <p:sp>
        <p:nvSpPr>
          <p:cNvPr id="58399" name="object 71"/>
          <p:cNvSpPr>
            <a:spLocks/>
          </p:cNvSpPr>
          <p:nvPr/>
        </p:nvSpPr>
        <p:spPr bwMode="auto">
          <a:xfrm>
            <a:off x="5178425" y="2998788"/>
            <a:ext cx="588963" cy="371475"/>
          </a:xfrm>
          <a:custGeom>
            <a:avLst/>
            <a:gdLst>
              <a:gd name="T0" fmla="*/ 0 w 688856"/>
              <a:gd name="T1" fmla="*/ 250437 h 409956"/>
              <a:gd name="T2" fmla="*/ 314722 w 688856"/>
              <a:gd name="T3" fmla="*/ 0 h 409956"/>
              <a:gd name="T4" fmla="*/ 0 60000 65536"/>
              <a:gd name="T5" fmla="*/ 0 60000 65536"/>
              <a:gd name="T6" fmla="*/ 0 w 688856"/>
              <a:gd name="T7" fmla="*/ 0 h 409956"/>
              <a:gd name="T8" fmla="*/ 688856 w 688856"/>
              <a:gd name="T9" fmla="*/ 409956 h 409956"/>
            </a:gdLst>
            <a:ahLst/>
            <a:cxnLst>
              <a:cxn ang="T4">
                <a:pos x="T0" y="T1"/>
              </a:cxn>
              <a:cxn ang="T5">
                <a:pos x="T2" y="T3"/>
              </a:cxn>
            </a:cxnLst>
            <a:rect l="T6" t="T7" r="T8" b="T9"/>
            <a:pathLst>
              <a:path w="688856" h="409956">
                <a:moveTo>
                  <a:pt x="0" y="409956"/>
                </a:moveTo>
                <a:lnTo>
                  <a:pt x="688856" y="0"/>
                </a:lnTo>
              </a:path>
            </a:pathLst>
          </a:custGeom>
          <a:noFill/>
          <a:ln w="30810">
            <a:solidFill>
              <a:srgbClr val="C41200"/>
            </a:solidFill>
            <a:round/>
            <a:headEnd/>
            <a:tailEnd/>
          </a:ln>
        </p:spPr>
        <p:txBody>
          <a:bodyPr lIns="0" tIns="0" rIns="0" bIns="0"/>
          <a:lstStyle/>
          <a:p>
            <a:endParaRPr lang="it-IT"/>
          </a:p>
        </p:txBody>
      </p:sp>
      <p:sp>
        <p:nvSpPr>
          <p:cNvPr id="58400" name="object 72"/>
          <p:cNvSpPr>
            <a:spLocks/>
          </p:cNvSpPr>
          <p:nvPr/>
        </p:nvSpPr>
        <p:spPr bwMode="auto">
          <a:xfrm>
            <a:off x="3957638" y="4322763"/>
            <a:ext cx="106362" cy="111125"/>
          </a:xfrm>
          <a:custGeom>
            <a:avLst/>
            <a:gdLst>
              <a:gd name="T0" fmla="*/ 28949 w 123443"/>
              <a:gd name="T1" fmla="*/ 0 h 123444"/>
              <a:gd name="T2" fmla="*/ 0 w 123443"/>
              <a:gd name="T3" fmla="*/ 72975 h 123444"/>
              <a:gd name="T4" fmla="*/ 58623 w 123443"/>
              <a:gd name="T5" fmla="*/ 72975 h 123444"/>
              <a:gd name="T6" fmla="*/ 28949 w 123443"/>
              <a:gd name="T7" fmla="*/ 0 h 123444"/>
              <a:gd name="T8" fmla="*/ 0 60000 65536"/>
              <a:gd name="T9" fmla="*/ 0 60000 65536"/>
              <a:gd name="T10" fmla="*/ 0 60000 65536"/>
              <a:gd name="T11" fmla="*/ 0 60000 65536"/>
              <a:gd name="T12" fmla="*/ 0 w 123443"/>
              <a:gd name="T13" fmla="*/ 0 h 123444"/>
              <a:gd name="T14" fmla="*/ 123443 w 123443"/>
              <a:gd name="T15" fmla="*/ 123444 h 123444"/>
            </a:gdLst>
            <a:ahLst/>
            <a:cxnLst>
              <a:cxn ang="T8">
                <a:pos x="T0" y="T1"/>
              </a:cxn>
              <a:cxn ang="T9">
                <a:pos x="T2" y="T3"/>
              </a:cxn>
              <a:cxn ang="T10">
                <a:pos x="T4" y="T5"/>
              </a:cxn>
              <a:cxn ang="T11">
                <a:pos x="T6" y="T7"/>
              </a:cxn>
            </a:cxnLst>
            <a:rect l="T12" t="T13" r="T14" b="T15"/>
            <a:pathLst>
              <a:path w="123443" h="123444">
                <a:moveTo>
                  <a:pt x="60959" y="0"/>
                </a:moveTo>
                <a:lnTo>
                  <a:pt x="0" y="123444"/>
                </a:lnTo>
                <a:lnTo>
                  <a:pt x="123443" y="123444"/>
                </a:lnTo>
                <a:lnTo>
                  <a:pt x="60959" y="0"/>
                </a:lnTo>
                <a:close/>
              </a:path>
            </a:pathLst>
          </a:custGeom>
          <a:solidFill>
            <a:srgbClr val="C41200"/>
          </a:solidFill>
          <a:ln w="9525">
            <a:noFill/>
            <a:round/>
            <a:headEnd/>
            <a:tailEnd/>
          </a:ln>
        </p:spPr>
        <p:txBody>
          <a:bodyPr lIns="0" tIns="0" rIns="0" bIns="0"/>
          <a:lstStyle/>
          <a:p>
            <a:endParaRPr lang="it-IT"/>
          </a:p>
        </p:txBody>
      </p:sp>
      <p:sp>
        <p:nvSpPr>
          <p:cNvPr id="58401" name="object 73"/>
          <p:cNvSpPr>
            <a:spLocks/>
          </p:cNvSpPr>
          <p:nvPr/>
        </p:nvSpPr>
        <p:spPr bwMode="auto">
          <a:xfrm>
            <a:off x="3957638" y="4322763"/>
            <a:ext cx="106362" cy="111125"/>
          </a:xfrm>
          <a:custGeom>
            <a:avLst/>
            <a:gdLst>
              <a:gd name="T0" fmla="*/ 28943 w 123450"/>
              <a:gd name="T1" fmla="*/ 0 h 123437"/>
              <a:gd name="T2" fmla="*/ 58609 w 123450"/>
              <a:gd name="T3" fmla="*/ 72993 h 123437"/>
              <a:gd name="T4" fmla="*/ 0 w 123450"/>
              <a:gd name="T5" fmla="*/ 72993 h 123437"/>
              <a:gd name="T6" fmla="*/ 28943 w 123450"/>
              <a:gd name="T7" fmla="*/ 0 h 123437"/>
              <a:gd name="T8" fmla="*/ 0 60000 65536"/>
              <a:gd name="T9" fmla="*/ 0 60000 65536"/>
              <a:gd name="T10" fmla="*/ 0 60000 65536"/>
              <a:gd name="T11" fmla="*/ 0 60000 65536"/>
              <a:gd name="T12" fmla="*/ 0 w 123450"/>
              <a:gd name="T13" fmla="*/ 0 h 123437"/>
              <a:gd name="T14" fmla="*/ 123450 w 123450"/>
              <a:gd name="T15" fmla="*/ 123437 h 123437"/>
            </a:gdLst>
            <a:ahLst/>
            <a:cxnLst>
              <a:cxn ang="T8">
                <a:pos x="T0" y="T1"/>
              </a:cxn>
              <a:cxn ang="T9">
                <a:pos x="T2" y="T3"/>
              </a:cxn>
              <a:cxn ang="T10">
                <a:pos x="T4" y="T5"/>
              </a:cxn>
              <a:cxn ang="T11">
                <a:pos x="T6" y="T7"/>
              </a:cxn>
            </a:cxnLst>
            <a:rect l="T12" t="T13" r="T14" b="T15"/>
            <a:pathLst>
              <a:path w="123450" h="123437">
                <a:moveTo>
                  <a:pt x="60963" y="0"/>
                </a:moveTo>
                <a:lnTo>
                  <a:pt x="123450" y="123437"/>
                </a:lnTo>
                <a:lnTo>
                  <a:pt x="0" y="123437"/>
                </a:lnTo>
                <a:lnTo>
                  <a:pt x="60963" y="0"/>
                </a:lnTo>
                <a:close/>
              </a:path>
            </a:pathLst>
          </a:custGeom>
          <a:noFill/>
          <a:ln w="10271">
            <a:solidFill>
              <a:srgbClr val="C41200"/>
            </a:solidFill>
            <a:round/>
            <a:headEnd/>
            <a:tailEnd/>
          </a:ln>
        </p:spPr>
        <p:txBody>
          <a:bodyPr lIns="0" tIns="0" rIns="0" bIns="0"/>
          <a:lstStyle/>
          <a:p>
            <a:endParaRPr lang="it-IT"/>
          </a:p>
        </p:txBody>
      </p:sp>
      <p:sp>
        <p:nvSpPr>
          <p:cNvPr id="58402" name="object 74"/>
          <p:cNvSpPr>
            <a:spLocks/>
          </p:cNvSpPr>
          <p:nvPr/>
        </p:nvSpPr>
        <p:spPr bwMode="auto">
          <a:xfrm>
            <a:off x="4546600" y="3697288"/>
            <a:ext cx="104775" cy="111125"/>
          </a:xfrm>
          <a:custGeom>
            <a:avLst/>
            <a:gdLst>
              <a:gd name="T0" fmla="*/ 28574 w 121919"/>
              <a:gd name="T1" fmla="*/ 0 h 123444"/>
              <a:gd name="T2" fmla="*/ 0 w 121919"/>
              <a:gd name="T3" fmla="*/ 72975 h 123444"/>
              <a:gd name="T4" fmla="*/ 57148 w 121919"/>
              <a:gd name="T5" fmla="*/ 72975 h 123444"/>
              <a:gd name="T6" fmla="*/ 28574 w 121919"/>
              <a:gd name="T7" fmla="*/ 0 h 123444"/>
              <a:gd name="T8" fmla="*/ 0 60000 65536"/>
              <a:gd name="T9" fmla="*/ 0 60000 65536"/>
              <a:gd name="T10" fmla="*/ 0 60000 65536"/>
              <a:gd name="T11" fmla="*/ 0 60000 65536"/>
              <a:gd name="T12" fmla="*/ 0 w 121919"/>
              <a:gd name="T13" fmla="*/ 0 h 123444"/>
              <a:gd name="T14" fmla="*/ 121919 w 121919"/>
              <a:gd name="T15" fmla="*/ 123444 h 123444"/>
            </a:gdLst>
            <a:ahLst/>
            <a:cxnLst>
              <a:cxn ang="T8">
                <a:pos x="T0" y="T1"/>
              </a:cxn>
              <a:cxn ang="T9">
                <a:pos x="T2" y="T3"/>
              </a:cxn>
              <a:cxn ang="T10">
                <a:pos x="T4" y="T5"/>
              </a:cxn>
              <a:cxn ang="T11">
                <a:pos x="T6" y="T7"/>
              </a:cxn>
            </a:cxnLst>
            <a:rect l="T12" t="T13" r="T14" b="T15"/>
            <a:pathLst>
              <a:path w="121919" h="123444">
                <a:moveTo>
                  <a:pt x="60959" y="0"/>
                </a:moveTo>
                <a:lnTo>
                  <a:pt x="0" y="123444"/>
                </a:lnTo>
                <a:lnTo>
                  <a:pt x="121919" y="123444"/>
                </a:lnTo>
                <a:lnTo>
                  <a:pt x="60959" y="0"/>
                </a:lnTo>
                <a:close/>
              </a:path>
            </a:pathLst>
          </a:custGeom>
          <a:solidFill>
            <a:srgbClr val="C41200"/>
          </a:solidFill>
          <a:ln w="9525">
            <a:noFill/>
            <a:round/>
            <a:headEnd/>
            <a:tailEnd/>
          </a:ln>
        </p:spPr>
        <p:txBody>
          <a:bodyPr lIns="0" tIns="0" rIns="0" bIns="0"/>
          <a:lstStyle/>
          <a:p>
            <a:endParaRPr lang="it-IT"/>
          </a:p>
        </p:txBody>
      </p:sp>
      <p:sp>
        <p:nvSpPr>
          <p:cNvPr id="58403" name="object 75"/>
          <p:cNvSpPr>
            <a:spLocks/>
          </p:cNvSpPr>
          <p:nvPr/>
        </p:nvSpPr>
        <p:spPr bwMode="auto">
          <a:xfrm>
            <a:off x="4546600" y="3697288"/>
            <a:ext cx="104775" cy="111125"/>
          </a:xfrm>
          <a:custGeom>
            <a:avLst/>
            <a:gdLst>
              <a:gd name="T0" fmla="*/ 28586 w 121910"/>
              <a:gd name="T1" fmla="*/ 0 h 123453"/>
              <a:gd name="T2" fmla="*/ 57164 w 121910"/>
              <a:gd name="T3" fmla="*/ 72955 h 123453"/>
              <a:gd name="T4" fmla="*/ 0 w 121910"/>
              <a:gd name="T5" fmla="*/ 72955 h 123453"/>
              <a:gd name="T6" fmla="*/ 28586 w 121910"/>
              <a:gd name="T7" fmla="*/ 0 h 123453"/>
              <a:gd name="T8" fmla="*/ 0 60000 65536"/>
              <a:gd name="T9" fmla="*/ 0 60000 65536"/>
              <a:gd name="T10" fmla="*/ 0 60000 65536"/>
              <a:gd name="T11" fmla="*/ 0 60000 65536"/>
              <a:gd name="T12" fmla="*/ 0 w 121910"/>
              <a:gd name="T13" fmla="*/ 0 h 123453"/>
              <a:gd name="T14" fmla="*/ 121910 w 121910"/>
              <a:gd name="T15" fmla="*/ 123453 h 123453"/>
            </a:gdLst>
            <a:ahLst/>
            <a:cxnLst>
              <a:cxn ang="T8">
                <a:pos x="T0" y="T1"/>
              </a:cxn>
              <a:cxn ang="T9">
                <a:pos x="T2" y="T3"/>
              </a:cxn>
              <a:cxn ang="T10">
                <a:pos x="T4" y="T5"/>
              </a:cxn>
              <a:cxn ang="T11">
                <a:pos x="T6" y="T7"/>
              </a:cxn>
            </a:cxnLst>
            <a:rect l="T12" t="T13" r="T14" b="T15"/>
            <a:pathLst>
              <a:path w="121910" h="123453">
                <a:moveTo>
                  <a:pt x="60963" y="0"/>
                </a:moveTo>
                <a:lnTo>
                  <a:pt x="121910"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04" name="object 76"/>
          <p:cNvSpPr>
            <a:spLocks/>
          </p:cNvSpPr>
          <p:nvPr/>
        </p:nvSpPr>
        <p:spPr bwMode="auto">
          <a:xfrm>
            <a:off x="5126038" y="3314700"/>
            <a:ext cx="104775" cy="112713"/>
          </a:xfrm>
          <a:custGeom>
            <a:avLst/>
            <a:gdLst>
              <a:gd name="T0" fmla="*/ 28574 w 121919"/>
              <a:gd name="T1" fmla="*/ 0 h 123444"/>
              <a:gd name="T2" fmla="*/ 0 w 121919"/>
              <a:gd name="T3" fmla="*/ 78341 h 123444"/>
              <a:gd name="T4" fmla="*/ 57148 w 121919"/>
              <a:gd name="T5" fmla="*/ 78341 h 123444"/>
              <a:gd name="T6" fmla="*/ 28574 w 121919"/>
              <a:gd name="T7" fmla="*/ 0 h 123444"/>
              <a:gd name="T8" fmla="*/ 0 60000 65536"/>
              <a:gd name="T9" fmla="*/ 0 60000 65536"/>
              <a:gd name="T10" fmla="*/ 0 60000 65536"/>
              <a:gd name="T11" fmla="*/ 0 60000 65536"/>
              <a:gd name="T12" fmla="*/ 0 w 121919"/>
              <a:gd name="T13" fmla="*/ 0 h 123444"/>
              <a:gd name="T14" fmla="*/ 121919 w 121919"/>
              <a:gd name="T15" fmla="*/ 123444 h 123444"/>
            </a:gdLst>
            <a:ahLst/>
            <a:cxnLst>
              <a:cxn ang="T8">
                <a:pos x="T0" y="T1"/>
              </a:cxn>
              <a:cxn ang="T9">
                <a:pos x="T2" y="T3"/>
              </a:cxn>
              <a:cxn ang="T10">
                <a:pos x="T4" y="T5"/>
              </a:cxn>
              <a:cxn ang="T11">
                <a:pos x="T6" y="T7"/>
              </a:cxn>
            </a:cxnLst>
            <a:rect l="T12" t="T13" r="T14" b="T15"/>
            <a:pathLst>
              <a:path w="121919" h="123444">
                <a:moveTo>
                  <a:pt x="60959" y="0"/>
                </a:moveTo>
                <a:lnTo>
                  <a:pt x="0" y="123444"/>
                </a:lnTo>
                <a:lnTo>
                  <a:pt x="121919" y="123444"/>
                </a:lnTo>
                <a:lnTo>
                  <a:pt x="60959" y="0"/>
                </a:lnTo>
                <a:close/>
              </a:path>
            </a:pathLst>
          </a:custGeom>
          <a:solidFill>
            <a:srgbClr val="C41200"/>
          </a:solidFill>
          <a:ln w="9525">
            <a:noFill/>
            <a:round/>
            <a:headEnd/>
            <a:tailEnd/>
          </a:ln>
        </p:spPr>
        <p:txBody>
          <a:bodyPr lIns="0" tIns="0" rIns="0" bIns="0"/>
          <a:lstStyle/>
          <a:p>
            <a:endParaRPr lang="it-IT"/>
          </a:p>
        </p:txBody>
      </p:sp>
      <p:sp>
        <p:nvSpPr>
          <p:cNvPr id="58405" name="object 77"/>
          <p:cNvSpPr>
            <a:spLocks/>
          </p:cNvSpPr>
          <p:nvPr/>
        </p:nvSpPr>
        <p:spPr bwMode="auto">
          <a:xfrm>
            <a:off x="5126038" y="3314700"/>
            <a:ext cx="104775" cy="112713"/>
          </a:xfrm>
          <a:custGeom>
            <a:avLst/>
            <a:gdLst>
              <a:gd name="T0" fmla="*/ 28568 w 121926"/>
              <a:gd name="T1" fmla="*/ 0 h 123453"/>
              <a:gd name="T2" fmla="*/ 57135 w 121926"/>
              <a:gd name="T3" fmla="*/ 78317 h 123453"/>
              <a:gd name="T4" fmla="*/ 0 w 121926"/>
              <a:gd name="T5" fmla="*/ 78317 h 123453"/>
              <a:gd name="T6" fmla="*/ 28568 w 121926"/>
              <a:gd name="T7" fmla="*/ 0 h 123453"/>
              <a:gd name="T8" fmla="*/ 0 60000 65536"/>
              <a:gd name="T9" fmla="*/ 0 60000 65536"/>
              <a:gd name="T10" fmla="*/ 0 60000 65536"/>
              <a:gd name="T11" fmla="*/ 0 60000 65536"/>
              <a:gd name="T12" fmla="*/ 0 w 121926"/>
              <a:gd name="T13" fmla="*/ 0 h 123453"/>
              <a:gd name="T14" fmla="*/ 121926 w 121926"/>
              <a:gd name="T15" fmla="*/ 123453 h 123453"/>
            </a:gdLst>
            <a:ahLst/>
            <a:cxnLst>
              <a:cxn ang="T8">
                <a:pos x="T0" y="T1"/>
              </a:cxn>
              <a:cxn ang="T9">
                <a:pos x="T2" y="T3"/>
              </a:cxn>
              <a:cxn ang="T10">
                <a:pos x="T4" y="T5"/>
              </a:cxn>
              <a:cxn ang="T11">
                <a:pos x="T6" y="T7"/>
              </a:cxn>
            </a:cxnLst>
            <a:rect l="T12" t="T13" r="T14" b="T15"/>
            <a:pathLst>
              <a:path w="121926" h="123453">
                <a:moveTo>
                  <a:pt x="60963" y="0"/>
                </a:moveTo>
                <a:lnTo>
                  <a:pt x="121926"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06" name="object 78"/>
          <p:cNvSpPr>
            <a:spLocks/>
          </p:cNvSpPr>
          <p:nvPr/>
        </p:nvSpPr>
        <p:spPr bwMode="auto">
          <a:xfrm>
            <a:off x="5715000" y="2941638"/>
            <a:ext cx="104775" cy="112712"/>
          </a:xfrm>
          <a:custGeom>
            <a:avLst/>
            <a:gdLst>
              <a:gd name="T0" fmla="*/ 27525 w 123443"/>
              <a:gd name="T1" fmla="*/ 0 h 123443"/>
              <a:gd name="T2" fmla="*/ 0 w 123443"/>
              <a:gd name="T3" fmla="*/ 78340 h 123443"/>
              <a:gd name="T4" fmla="*/ 54377 w 123443"/>
              <a:gd name="T5" fmla="*/ 78340 h 123443"/>
              <a:gd name="T6" fmla="*/ 27525 w 123443"/>
              <a:gd name="T7" fmla="*/ 0 h 123443"/>
              <a:gd name="T8" fmla="*/ 0 60000 65536"/>
              <a:gd name="T9" fmla="*/ 0 60000 65536"/>
              <a:gd name="T10" fmla="*/ 0 60000 65536"/>
              <a:gd name="T11" fmla="*/ 0 60000 65536"/>
              <a:gd name="T12" fmla="*/ 0 w 123443"/>
              <a:gd name="T13" fmla="*/ 0 h 123443"/>
              <a:gd name="T14" fmla="*/ 123443 w 123443"/>
              <a:gd name="T15" fmla="*/ 123443 h 123443"/>
            </a:gdLst>
            <a:ahLst/>
            <a:cxnLst>
              <a:cxn ang="T8">
                <a:pos x="T0" y="T1"/>
              </a:cxn>
              <a:cxn ang="T9">
                <a:pos x="T2" y="T3"/>
              </a:cxn>
              <a:cxn ang="T10">
                <a:pos x="T4" y="T5"/>
              </a:cxn>
              <a:cxn ang="T11">
                <a:pos x="T6" y="T7"/>
              </a:cxn>
            </a:cxnLst>
            <a:rect l="T12" t="T13" r="T14" b="T15"/>
            <a:pathLst>
              <a:path w="123443" h="123443">
                <a:moveTo>
                  <a:pt x="62483" y="0"/>
                </a:moveTo>
                <a:lnTo>
                  <a:pt x="0" y="123443"/>
                </a:lnTo>
                <a:lnTo>
                  <a:pt x="123443" y="123443"/>
                </a:lnTo>
                <a:lnTo>
                  <a:pt x="62483" y="0"/>
                </a:lnTo>
                <a:close/>
              </a:path>
            </a:pathLst>
          </a:custGeom>
          <a:solidFill>
            <a:srgbClr val="C41200"/>
          </a:solidFill>
          <a:ln w="9525">
            <a:noFill/>
            <a:round/>
            <a:headEnd/>
            <a:tailEnd/>
          </a:ln>
        </p:spPr>
        <p:txBody>
          <a:bodyPr lIns="0" tIns="0" rIns="0" bIns="0"/>
          <a:lstStyle/>
          <a:p>
            <a:endParaRPr lang="it-IT"/>
          </a:p>
        </p:txBody>
      </p:sp>
      <p:sp>
        <p:nvSpPr>
          <p:cNvPr id="58407" name="object 79"/>
          <p:cNvSpPr>
            <a:spLocks/>
          </p:cNvSpPr>
          <p:nvPr/>
        </p:nvSpPr>
        <p:spPr bwMode="auto">
          <a:xfrm>
            <a:off x="5715000" y="2941638"/>
            <a:ext cx="104775" cy="112712"/>
          </a:xfrm>
          <a:custGeom>
            <a:avLst/>
            <a:gdLst>
              <a:gd name="T0" fmla="*/ 27518 w 123450"/>
              <a:gd name="T1" fmla="*/ 0 h 123453"/>
              <a:gd name="T2" fmla="*/ 54366 w 123450"/>
              <a:gd name="T3" fmla="*/ 78316 h 123453"/>
              <a:gd name="T4" fmla="*/ 0 w 123450"/>
              <a:gd name="T5" fmla="*/ 78316 h 123453"/>
              <a:gd name="T6" fmla="*/ 27518 w 123450"/>
              <a:gd name="T7" fmla="*/ 0 h 123453"/>
              <a:gd name="T8" fmla="*/ 0 60000 65536"/>
              <a:gd name="T9" fmla="*/ 0 60000 65536"/>
              <a:gd name="T10" fmla="*/ 0 60000 65536"/>
              <a:gd name="T11" fmla="*/ 0 60000 65536"/>
              <a:gd name="T12" fmla="*/ 0 w 123450"/>
              <a:gd name="T13" fmla="*/ 0 h 123453"/>
              <a:gd name="T14" fmla="*/ 123450 w 123450"/>
              <a:gd name="T15" fmla="*/ 123453 h 123453"/>
            </a:gdLst>
            <a:ahLst/>
            <a:cxnLst>
              <a:cxn ang="T8">
                <a:pos x="T0" y="T1"/>
              </a:cxn>
              <a:cxn ang="T9">
                <a:pos x="T2" y="T3"/>
              </a:cxn>
              <a:cxn ang="T10">
                <a:pos x="T4" y="T5"/>
              </a:cxn>
              <a:cxn ang="T11">
                <a:pos x="T6" y="T7"/>
              </a:cxn>
            </a:cxnLst>
            <a:rect l="T12" t="T13" r="T14" b="T15"/>
            <a:pathLst>
              <a:path w="123450" h="123453">
                <a:moveTo>
                  <a:pt x="62487" y="0"/>
                </a:moveTo>
                <a:lnTo>
                  <a:pt x="123450" y="123453"/>
                </a:lnTo>
                <a:lnTo>
                  <a:pt x="0" y="123453"/>
                </a:lnTo>
                <a:lnTo>
                  <a:pt x="62487" y="0"/>
                </a:lnTo>
                <a:close/>
              </a:path>
            </a:pathLst>
          </a:custGeom>
          <a:noFill/>
          <a:ln w="10271">
            <a:solidFill>
              <a:srgbClr val="C41200"/>
            </a:solidFill>
            <a:round/>
            <a:headEnd/>
            <a:tailEnd/>
          </a:ln>
        </p:spPr>
        <p:txBody>
          <a:bodyPr lIns="0" tIns="0" rIns="0" bIns="0"/>
          <a:lstStyle/>
          <a:p>
            <a:endParaRPr lang="it-IT"/>
          </a:p>
        </p:txBody>
      </p:sp>
      <p:sp>
        <p:nvSpPr>
          <p:cNvPr id="58408" name="object 80"/>
          <p:cNvSpPr>
            <a:spLocks/>
          </p:cNvSpPr>
          <p:nvPr/>
        </p:nvSpPr>
        <p:spPr bwMode="auto">
          <a:xfrm>
            <a:off x="3967163" y="4144963"/>
            <a:ext cx="77787" cy="84137"/>
          </a:xfrm>
          <a:custGeom>
            <a:avLst/>
            <a:gdLst>
              <a:gd name="T0" fmla="*/ 40738 w 91440"/>
              <a:gd name="T1" fmla="*/ 27764 h 92963"/>
              <a:gd name="T2" fmla="*/ 39761 w 91440"/>
              <a:gd name="T3" fmla="*/ 19337 h 92963"/>
              <a:gd name="T4" fmla="*/ 37021 w 91440"/>
              <a:gd name="T5" fmla="*/ 11842 h 92963"/>
              <a:gd name="T6" fmla="*/ 32792 w 91440"/>
              <a:gd name="T7" fmla="*/ 5788 h 92963"/>
              <a:gd name="T8" fmla="*/ 27356 w 91440"/>
              <a:gd name="T9" fmla="*/ 1676 h 92963"/>
              <a:gd name="T10" fmla="*/ 20986 w 91440"/>
              <a:gd name="T11" fmla="*/ 12 h 92963"/>
              <a:gd name="T12" fmla="*/ 20369 w 91440"/>
              <a:gd name="T13" fmla="*/ 0 h 92963"/>
              <a:gd name="T14" fmla="*/ 13927 w 91440"/>
              <a:gd name="T15" fmla="*/ 1416 h 92963"/>
              <a:gd name="T16" fmla="*/ 8393 w 91440"/>
              <a:gd name="T17" fmla="*/ 5325 h 92963"/>
              <a:gd name="T18" fmla="*/ 4044 w 91440"/>
              <a:gd name="T19" fmla="*/ 11225 h 92963"/>
              <a:gd name="T20" fmla="*/ 1156 w 91440"/>
              <a:gd name="T21" fmla="*/ 18607 h 92963"/>
              <a:gd name="T22" fmla="*/ 8 w 91440"/>
              <a:gd name="T23" fmla="*/ 26971 h 92963"/>
              <a:gd name="T24" fmla="*/ 0 w 91440"/>
              <a:gd name="T25" fmla="*/ 27764 h 92963"/>
              <a:gd name="T26" fmla="*/ 944 w 91440"/>
              <a:gd name="T27" fmla="*/ 36498 h 92963"/>
              <a:gd name="T28" fmla="*/ 3600 w 91440"/>
              <a:gd name="T29" fmla="*/ 44170 h 92963"/>
              <a:gd name="T30" fmla="*/ 7704 w 91440"/>
              <a:gd name="T31" fmla="*/ 50338 h 92963"/>
              <a:gd name="T32" fmla="*/ 12990 w 91440"/>
              <a:gd name="T33" fmla="*/ 54565 h 92963"/>
              <a:gd name="T34" fmla="*/ 19196 w 91440"/>
              <a:gd name="T35" fmla="*/ 56410 h 92963"/>
              <a:gd name="T36" fmla="*/ 20369 w 91440"/>
              <a:gd name="T37" fmla="*/ 56454 h 92963"/>
              <a:gd name="T38" fmla="*/ 26709 w 91440"/>
              <a:gd name="T39" fmla="*/ 55077 h 92963"/>
              <a:gd name="T40" fmla="*/ 32178 w 91440"/>
              <a:gd name="T41" fmla="*/ 51239 h 92963"/>
              <a:gd name="T42" fmla="*/ 36510 w 91440"/>
              <a:gd name="T43" fmla="*/ 45381 h 92963"/>
              <a:gd name="T44" fmla="*/ 39440 w 91440"/>
              <a:gd name="T45" fmla="*/ 37943 h 92963"/>
              <a:gd name="T46" fmla="*/ 40705 w 91440"/>
              <a:gd name="T47" fmla="*/ 29365 h 92963"/>
              <a:gd name="T48" fmla="*/ 40738 w 91440"/>
              <a:gd name="T49" fmla="*/ 27764 h 929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440"/>
              <a:gd name="T76" fmla="*/ 0 h 92963"/>
              <a:gd name="T77" fmla="*/ 91440 w 91440"/>
              <a:gd name="T78" fmla="*/ 92963 h 929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440" h="92963">
                <a:moveTo>
                  <a:pt x="91440" y="45719"/>
                </a:moveTo>
                <a:lnTo>
                  <a:pt x="89250" y="31842"/>
                </a:lnTo>
                <a:lnTo>
                  <a:pt x="83099" y="19502"/>
                </a:lnTo>
                <a:lnTo>
                  <a:pt x="73608" y="9531"/>
                </a:lnTo>
                <a:lnTo>
                  <a:pt x="61403" y="2760"/>
                </a:lnTo>
                <a:lnTo>
                  <a:pt x="47105" y="20"/>
                </a:lnTo>
                <a:lnTo>
                  <a:pt x="45720" y="0"/>
                </a:lnTo>
                <a:lnTo>
                  <a:pt x="31263" y="2330"/>
                </a:lnTo>
                <a:lnTo>
                  <a:pt x="18840" y="8769"/>
                </a:lnTo>
                <a:lnTo>
                  <a:pt x="9077" y="18483"/>
                </a:lnTo>
                <a:lnTo>
                  <a:pt x="2595" y="30641"/>
                </a:lnTo>
                <a:lnTo>
                  <a:pt x="18" y="44413"/>
                </a:lnTo>
                <a:lnTo>
                  <a:pt x="0" y="45719"/>
                </a:lnTo>
                <a:lnTo>
                  <a:pt x="2119" y="60101"/>
                </a:lnTo>
                <a:lnTo>
                  <a:pt x="8080" y="72734"/>
                </a:lnTo>
                <a:lnTo>
                  <a:pt x="17291" y="82893"/>
                </a:lnTo>
                <a:lnTo>
                  <a:pt x="29158" y="89853"/>
                </a:lnTo>
                <a:lnTo>
                  <a:pt x="43088" y="92890"/>
                </a:lnTo>
                <a:lnTo>
                  <a:pt x="45720" y="92963"/>
                </a:lnTo>
                <a:lnTo>
                  <a:pt x="59952" y="90696"/>
                </a:lnTo>
                <a:lnTo>
                  <a:pt x="72227" y="84376"/>
                </a:lnTo>
                <a:lnTo>
                  <a:pt x="81951" y="74730"/>
                </a:lnTo>
                <a:lnTo>
                  <a:pt x="88530" y="62481"/>
                </a:lnTo>
                <a:lnTo>
                  <a:pt x="91371" y="48356"/>
                </a:lnTo>
                <a:lnTo>
                  <a:pt x="91440" y="45719"/>
                </a:lnTo>
                <a:close/>
              </a:path>
            </a:pathLst>
          </a:custGeom>
          <a:solidFill>
            <a:srgbClr val="05C244"/>
          </a:solidFill>
          <a:ln w="9525">
            <a:noFill/>
            <a:round/>
            <a:headEnd/>
            <a:tailEnd/>
          </a:ln>
        </p:spPr>
        <p:txBody>
          <a:bodyPr lIns="0" tIns="0" rIns="0" bIns="0"/>
          <a:lstStyle/>
          <a:p>
            <a:endParaRPr lang="it-IT"/>
          </a:p>
        </p:txBody>
      </p:sp>
      <p:sp>
        <p:nvSpPr>
          <p:cNvPr id="58409" name="object 81"/>
          <p:cNvSpPr>
            <a:spLocks/>
          </p:cNvSpPr>
          <p:nvPr/>
        </p:nvSpPr>
        <p:spPr bwMode="auto">
          <a:xfrm>
            <a:off x="3967163" y="4144963"/>
            <a:ext cx="77787" cy="84137"/>
          </a:xfrm>
          <a:custGeom>
            <a:avLst/>
            <a:gdLst>
              <a:gd name="T0" fmla="*/ 40744 w 91436"/>
              <a:gd name="T1" fmla="*/ 27760 h 92966"/>
              <a:gd name="T2" fmla="*/ 39769 w 91436"/>
              <a:gd name="T3" fmla="*/ 19332 h 92966"/>
              <a:gd name="T4" fmla="*/ 37030 w 91436"/>
              <a:gd name="T5" fmla="*/ 11840 h 92966"/>
              <a:gd name="T6" fmla="*/ 32801 w 91436"/>
              <a:gd name="T7" fmla="*/ 5786 h 92966"/>
              <a:gd name="T8" fmla="*/ 27362 w 91436"/>
              <a:gd name="T9" fmla="*/ 1675 h 92966"/>
              <a:gd name="T10" fmla="*/ 20990 w 91436"/>
              <a:gd name="T11" fmla="*/ 12 h 92966"/>
              <a:gd name="T12" fmla="*/ 20372 w 91436"/>
              <a:gd name="T13" fmla="*/ 0 h 92966"/>
              <a:gd name="T14" fmla="*/ 13931 w 91436"/>
              <a:gd name="T15" fmla="*/ 1415 h 92966"/>
              <a:gd name="T16" fmla="*/ 8396 w 91436"/>
              <a:gd name="T17" fmla="*/ 5323 h 92966"/>
              <a:gd name="T18" fmla="*/ 4045 w 91436"/>
              <a:gd name="T19" fmla="*/ 11221 h 92966"/>
              <a:gd name="T20" fmla="*/ 1156 w 91436"/>
              <a:gd name="T21" fmla="*/ 18604 h 92966"/>
              <a:gd name="T22" fmla="*/ 8 w 91436"/>
              <a:gd name="T23" fmla="*/ 26967 h 92966"/>
              <a:gd name="T24" fmla="*/ 0 w 91436"/>
              <a:gd name="T25" fmla="*/ 27760 h 92966"/>
              <a:gd name="T26" fmla="*/ 944 w 91436"/>
              <a:gd name="T27" fmla="*/ 36491 h 92966"/>
              <a:gd name="T28" fmla="*/ 3602 w 91436"/>
              <a:gd name="T29" fmla="*/ 44162 h 92966"/>
              <a:gd name="T30" fmla="*/ 7707 w 91436"/>
              <a:gd name="T31" fmla="*/ 50331 h 92966"/>
              <a:gd name="T32" fmla="*/ 12994 w 91436"/>
              <a:gd name="T33" fmla="*/ 54557 h 92966"/>
              <a:gd name="T34" fmla="*/ 19200 w 91436"/>
              <a:gd name="T35" fmla="*/ 56401 h 92966"/>
              <a:gd name="T36" fmla="*/ 20372 w 91436"/>
              <a:gd name="T37" fmla="*/ 56446 h 92966"/>
              <a:gd name="T38" fmla="*/ 26715 w 91436"/>
              <a:gd name="T39" fmla="*/ 55069 h 92966"/>
              <a:gd name="T40" fmla="*/ 32186 w 91436"/>
              <a:gd name="T41" fmla="*/ 51232 h 92966"/>
              <a:gd name="T42" fmla="*/ 36517 w 91436"/>
              <a:gd name="T43" fmla="*/ 45373 h 92966"/>
              <a:gd name="T44" fmla="*/ 39449 w 91436"/>
              <a:gd name="T45" fmla="*/ 37936 h 92966"/>
              <a:gd name="T46" fmla="*/ 40714 w 91436"/>
              <a:gd name="T47" fmla="*/ 29362 h 92966"/>
              <a:gd name="T48" fmla="*/ 40744 w 91436"/>
              <a:gd name="T49" fmla="*/ 27760 h 929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436"/>
              <a:gd name="T76" fmla="*/ 0 h 92966"/>
              <a:gd name="T77" fmla="*/ 91436 w 91436"/>
              <a:gd name="T78" fmla="*/ 92966 h 929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436" h="92966">
                <a:moveTo>
                  <a:pt x="91436" y="45721"/>
                </a:moveTo>
                <a:lnTo>
                  <a:pt x="89248" y="31841"/>
                </a:lnTo>
                <a:lnTo>
                  <a:pt x="83098" y="19500"/>
                </a:lnTo>
                <a:lnTo>
                  <a:pt x="73610" y="9529"/>
                </a:lnTo>
                <a:lnTo>
                  <a:pt x="61404" y="2759"/>
                </a:lnTo>
                <a:lnTo>
                  <a:pt x="47104" y="20"/>
                </a:lnTo>
                <a:lnTo>
                  <a:pt x="45718" y="0"/>
                </a:lnTo>
                <a:lnTo>
                  <a:pt x="31264" y="2330"/>
                </a:lnTo>
                <a:lnTo>
                  <a:pt x="18843" y="8767"/>
                </a:lnTo>
                <a:lnTo>
                  <a:pt x="9078" y="18480"/>
                </a:lnTo>
                <a:lnTo>
                  <a:pt x="2595" y="30639"/>
                </a:lnTo>
                <a:lnTo>
                  <a:pt x="18" y="44414"/>
                </a:lnTo>
                <a:lnTo>
                  <a:pt x="0" y="45721"/>
                </a:lnTo>
                <a:lnTo>
                  <a:pt x="2119" y="60100"/>
                </a:lnTo>
                <a:lnTo>
                  <a:pt x="8082" y="72733"/>
                </a:lnTo>
                <a:lnTo>
                  <a:pt x="17293" y="82893"/>
                </a:lnTo>
                <a:lnTo>
                  <a:pt x="29160" y="89855"/>
                </a:lnTo>
                <a:lnTo>
                  <a:pt x="43088" y="92892"/>
                </a:lnTo>
                <a:lnTo>
                  <a:pt x="45718" y="92966"/>
                </a:lnTo>
                <a:lnTo>
                  <a:pt x="59954" y="90698"/>
                </a:lnTo>
                <a:lnTo>
                  <a:pt x="72229" y="84377"/>
                </a:lnTo>
                <a:lnTo>
                  <a:pt x="81951" y="74728"/>
                </a:lnTo>
                <a:lnTo>
                  <a:pt x="88528" y="62480"/>
                </a:lnTo>
                <a:lnTo>
                  <a:pt x="91368" y="48357"/>
                </a:lnTo>
                <a:lnTo>
                  <a:pt x="91436" y="45721"/>
                </a:lnTo>
                <a:close/>
              </a:path>
            </a:pathLst>
          </a:custGeom>
          <a:noFill/>
          <a:ln w="10271">
            <a:solidFill>
              <a:srgbClr val="05C244"/>
            </a:solidFill>
            <a:round/>
            <a:headEnd/>
            <a:tailEnd/>
          </a:ln>
        </p:spPr>
        <p:txBody>
          <a:bodyPr lIns="0" tIns="0" rIns="0" bIns="0"/>
          <a:lstStyle/>
          <a:p>
            <a:endParaRPr lang="it-IT"/>
          </a:p>
        </p:txBody>
      </p:sp>
      <p:sp>
        <p:nvSpPr>
          <p:cNvPr id="58410" name="object 82"/>
          <p:cNvSpPr>
            <a:spLocks/>
          </p:cNvSpPr>
          <p:nvPr/>
        </p:nvSpPr>
        <p:spPr bwMode="auto">
          <a:xfrm>
            <a:off x="4040188" y="3967163"/>
            <a:ext cx="279400" cy="149225"/>
          </a:xfrm>
          <a:custGeom>
            <a:avLst/>
            <a:gdLst>
              <a:gd name="T0" fmla="*/ 0 w 327660"/>
              <a:gd name="T1" fmla="*/ 0 h 164591"/>
              <a:gd name="T2" fmla="*/ 0 w 327660"/>
              <a:gd name="T3" fmla="*/ 100828 h 164591"/>
              <a:gd name="T4" fmla="*/ 147720 w 327660"/>
              <a:gd name="T5" fmla="*/ 100828 h 164591"/>
              <a:gd name="T6" fmla="*/ 147720 w 327660"/>
              <a:gd name="T7" fmla="*/ 0 h 164591"/>
              <a:gd name="T8" fmla="*/ 0 w 327660"/>
              <a:gd name="T9" fmla="*/ 0 h 164591"/>
              <a:gd name="T10" fmla="*/ 0 60000 65536"/>
              <a:gd name="T11" fmla="*/ 0 60000 65536"/>
              <a:gd name="T12" fmla="*/ 0 60000 65536"/>
              <a:gd name="T13" fmla="*/ 0 60000 65536"/>
              <a:gd name="T14" fmla="*/ 0 60000 65536"/>
              <a:gd name="T15" fmla="*/ 0 w 327660"/>
              <a:gd name="T16" fmla="*/ 0 h 164591"/>
              <a:gd name="T17" fmla="*/ 327660 w 327660"/>
              <a:gd name="T18" fmla="*/ 164591 h 164591"/>
            </a:gdLst>
            <a:ahLst/>
            <a:cxnLst>
              <a:cxn ang="T10">
                <a:pos x="T0" y="T1"/>
              </a:cxn>
              <a:cxn ang="T11">
                <a:pos x="T2" y="T3"/>
              </a:cxn>
              <a:cxn ang="T12">
                <a:pos x="T4" y="T5"/>
              </a:cxn>
              <a:cxn ang="T13">
                <a:pos x="T6" y="T7"/>
              </a:cxn>
              <a:cxn ang="T14">
                <a:pos x="T8" y="T9"/>
              </a:cxn>
            </a:cxnLst>
            <a:rect l="T15" t="T16" r="T17" b="T18"/>
            <a:pathLst>
              <a:path w="327660" h="164591">
                <a:moveTo>
                  <a:pt x="0" y="0"/>
                </a:moveTo>
                <a:lnTo>
                  <a:pt x="0" y="164591"/>
                </a:lnTo>
                <a:lnTo>
                  <a:pt x="327660" y="164591"/>
                </a:lnTo>
                <a:lnTo>
                  <a:pt x="327660" y="0"/>
                </a:lnTo>
                <a:lnTo>
                  <a:pt x="0" y="0"/>
                </a:lnTo>
                <a:close/>
              </a:path>
            </a:pathLst>
          </a:custGeom>
          <a:solidFill>
            <a:srgbClr val="FFFFFF"/>
          </a:solidFill>
          <a:ln w="9525">
            <a:noFill/>
            <a:round/>
            <a:headEnd/>
            <a:tailEnd/>
          </a:ln>
        </p:spPr>
        <p:txBody>
          <a:bodyPr lIns="0" tIns="0" rIns="0" bIns="0"/>
          <a:lstStyle/>
          <a:p>
            <a:endParaRPr lang="it-IT"/>
          </a:p>
        </p:txBody>
      </p:sp>
      <p:sp>
        <p:nvSpPr>
          <p:cNvPr id="58411" name="object 83"/>
          <p:cNvSpPr>
            <a:spLocks/>
          </p:cNvSpPr>
          <p:nvPr/>
        </p:nvSpPr>
        <p:spPr bwMode="auto">
          <a:xfrm>
            <a:off x="6813550" y="2998788"/>
            <a:ext cx="0" cy="1584325"/>
          </a:xfrm>
          <a:custGeom>
            <a:avLst/>
            <a:gdLst>
              <a:gd name="T0" fmla="*/ 0 h 1746503"/>
              <a:gd name="T1" fmla="*/ 1072863 h 1746503"/>
              <a:gd name="T2" fmla="*/ 0 60000 65536"/>
              <a:gd name="T3" fmla="*/ 0 60000 65536"/>
              <a:gd name="T4" fmla="*/ 0 h 1746503"/>
              <a:gd name="T5" fmla="*/ 1746503 h 1746503"/>
            </a:gdLst>
            <a:ahLst/>
            <a:cxnLst>
              <a:cxn ang="T2">
                <a:pos x="0" y="T0"/>
              </a:cxn>
              <a:cxn ang="T3">
                <a:pos x="0" y="T1"/>
              </a:cxn>
            </a:cxnLst>
            <a:rect l="0" t="T4" r="0" b="T5"/>
            <a:pathLst>
              <a:path h="1746503">
                <a:moveTo>
                  <a:pt x="0" y="0"/>
                </a:moveTo>
                <a:lnTo>
                  <a:pt x="0" y="1746503"/>
                </a:lnTo>
              </a:path>
            </a:pathLst>
          </a:custGeom>
          <a:noFill/>
          <a:ln w="10274">
            <a:solidFill>
              <a:srgbClr val="7F7F7F"/>
            </a:solidFill>
            <a:round/>
            <a:headEnd/>
            <a:tailEnd/>
          </a:ln>
        </p:spPr>
        <p:txBody>
          <a:bodyPr lIns="0" tIns="0" rIns="0" bIns="0"/>
          <a:lstStyle/>
          <a:p>
            <a:endParaRPr lang="it-IT"/>
          </a:p>
        </p:txBody>
      </p:sp>
      <p:sp>
        <p:nvSpPr>
          <p:cNvPr id="58412" name="object 84"/>
          <p:cNvSpPr>
            <a:spLocks/>
          </p:cNvSpPr>
          <p:nvPr/>
        </p:nvSpPr>
        <p:spPr bwMode="auto">
          <a:xfrm>
            <a:off x="6813550" y="4583113"/>
            <a:ext cx="1757363" cy="0"/>
          </a:xfrm>
          <a:custGeom>
            <a:avLst/>
            <a:gdLst>
              <a:gd name="T0" fmla="*/ 0 w 2054358"/>
              <a:gd name="T1" fmla="*/ 941029 w 2054358"/>
              <a:gd name="T2" fmla="*/ 0 60000 65536"/>
              <a:gd name="T3" fmla="*/ 0 60000 65536"/>
              <a:gd name="T4" fmla="*/ 0 w 2054358"/>
              <a:gd name="T5" fmla="*/ 2054358 w 2054358"/>
            </a:gdLst>
            <a:ahLst/>
            <a:cxnLst>
              <a:cxn ang="T2">
                <a:pos x="T0" y="0"/>
              </a:cxn>
              <a:cxn ang="T3">
                <a:pos x="T1" y="0"/>
              </a:cxn>
            </a:cxnLst>
            <a:rect l="T4" t="0" r="T5" b="0"/>
            <a:pathLst>
              <a:path w="2054358">
                <a:moveTo>
                  <a:pt x="0" y="0"/>
                </a:moveTo>
                <a:lnTo>
                  <a:pt x="2054358" y="0"/>
                </a:lnTo>
              </a:path>
            </a:pathLst>
          </a:custGeom>
          <a:noFill/>
          <a:ln w="10268">
            <a:solidFill>
              <a:srgbClr val="7F7F7F"/>
            </a:solidFill>
            <a:round/>
            <a:headEnd/>
            <a:tailEnd/>
          </a:ln>
        </p:spPr>
        <p:txBody>
          <a:bodyPr lIns="0" tIns="0" rIns="0" bIns="0"/>
          <a:lstStyle/>
          <a:p>
            <a:endParaRPr lang="it-IT"/>
          </a:p>
        </p:txBody>
      </p:sp>
      <p:sp>
        <p:nvSpPr>
          <p:cNvPr id="58413" name="object 85"/>
          <p:cNvSpPr>
            <a:spLocks/>
          </p:cNvSpPr>
          <p:nvPr/>
        </p:nvSpPr>
        <p:spPr bwMode="auto">
          <a:xfrm>
            <a:off x="6813550"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14" name="object 86"/>
          <p:cNvSpPr>
            <a:spLocks/>
          </p:cNvSpPr>
          <p:nvPr/>
        </p:nvSpPr>
        <p:spPr bwMode="auto">
          <a:xfrm>
            <a:off x="7402513"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15" name="object 87"/>
          <p:cNvSpPr>
            <a:spLocks/>
          </p:cNvSpPr>
          <p:nvPr/>
        </p:nvSpPr>
        <p:spPr bwMode="auto">
          <a:xfrm>
            <a:off x="7981950"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16" name="object 88"/>
          <p:cNvSpPr>
            <a:spLocks/>
          </p:cNvSpPr>
          <p:nvPr/>
        </p:nvSpPr>
        <p:spPr bwMode="auto">
          <a:xfrm>
            <a:off x="8570913"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17" name="object 89"/>
          <p:cNvSpPr>
            <a:spLocks/>
          </p:cNvSpPr>
          <p:nvPr/>
        </p:nvSpPr>
        <p:spPr bwMode="auto">
          <a:xfrm>
            <a:off x="6813550" y="3668713"/>
            <a:ext cx="588963" cy="244475"/>
          </a:xfrm>
          <a:custGeom>
            <a:avLst/>
            <a:gdLst>
              <a:gd name="T0" fmla="*/ 0 w 687332"/>
              <a:gd name="T1" fmla="*/ 168735 h 268220"/>
              <a:gd name="T2" fmla="*/ 317522 w 687332"/>
              <a:gd name="T3" fmla="*/ 0 h 268220"/>
              <a:gd name="T4" fmla="*/ 0 60000 65536"/>
              <a:gd name="T5" fmla="*/ 0 60000 65536"/>
              <a:gd name="T6" fmla="*/ 0 w 687332"/>
              <a:gd name="T7" fmla="*/ 0 h 268220"/>
              <a:gd name="T8" fmla="*/ 687332 w 687332"/>
              <a:gd name="T9" fmla="*/ 268220 h 268220"/>
            </a:gdLst>
            <a:ahLst/>
            <a:cxnLst>
              <a:cxn ang="T4">
                <a:pos x="T0" y="T1"/>
              </a:cxn>
              <a:cxn ang="T5">
                <a:pos x="T2" y="T3"/>
              </a:cxn>
            </a:cxnLst>
            <a:rect l="T6" t="T7" r="T8" b="T9"/>
            <a:pathLst>
              <a:path w="687332" h="268220">
                <a:moveTo>
                  <a:pt x="0" y="268220"/>
                </a:moveTo>
                <a:lnTo>
                  <a:pt x="687332" y="0"/>
                </a:lnTo>
              </a:path>
            </a:pathLst>
          </a:custGeom>
          <a:noFill/>
          <a:ln w="30808">
            <a:solidFill>
              <a:srgbClr val="C41200"/>
            </a:solidFill>
            <a:round/>
            <a:headEnd/>
            <a:tailEnd/>
          </a:ln>
        </p:spPr>
        <p:txBody>
          <a:bodyPr lIns="0" tIns="0" rIns="0" bIns="0"/>
          <a:lstStyle/>
          <a:p>
            <a:endParaRPr lang="it-IT"/>
          </a:p>
        </p:txBody>
      </p:sp>
      <p:sp>
        <p:nvSpPr>
          <p:cNvPr id="58418" name="object 90"/>
          <p:cNvSpPr>
            <a:spLocks/>
          </p:cNvSpPr>
          <p:nvPr/>
        </p:nvSpPr>
        <p:spPr bwMode="auto">
          <a:xfrm>
            <a:off x="7402513" y="3379788"/>
            <a:ext cx="579437" cy="288925"/>
          </a:xfrm>
          <a:custGeom>
            <a:avLst/>
            <a:gdLst>
              <a:gd name="T0" fmla="*/ 0 w 678185"/>
              <a:gd name="T1" fmla="*/ 195623 h 318512"/>
              <a:gd name="T2" fmla="*/ 308772 w 678185"/>
              <a:gd name="T3" fmla="*/ 0 h 318512"/>
              <a:gd name="T4" fmla="*/ 0 60000 65536"/>
              <a:gd name="T5" fmla="*/ 0 60000 65536"/>
              <a:gd name="T6" fmla="*/ 0 w 678185"/>
              <a:gd name="T7" fmla="*/ 0 h 318512"/>
              <a:gd name="T8" fmla="*/ 678185 w 678185"/>
              <a:gd name="T9" fmla="*/ 318512 h 318512"/>
            </a:gdLst>
            <a:ahLst/>
            <a:cxnLst>
              <a:cxn ang="T4">
                <a:pos x="T0" y="T1"/>
              </a:cxn>
              <a:cxn ang="T5">
                <a:pos x="T2" y="T3"/>
              </a:cxn>
            </a:cxnLst>
            <a:rect l="T6" t="T7" r="T8" b="T9"/>
            <a:pathLst>
              <a:path w="678185" h="318512">
                <a:moveTo>
                  <a:pt x="0" y="318512"/>
                </a:moveTo>
                <a:lnTo>
                  <a:pt x="678185" y="0"/>
                </a:lnTo>
              </a:path>
            </a:pathLst>
          </a:custGeom>
          <a:noFill/>
          <a:ln w="30809">
            <a:solidFill>
              <a:srgbClr val="C41200"/>
            </a:solidFill>
            <a:round/>
            <a:headEnd/>
            <a:tailEnd/>
          </a:ln>
        </p:spPr>
        <p:txBody>
          <a:bodyPr lIns="0" tIns="0" rIns="0" bIns="0"/>
          <a:lstStyle/>
          <a:p>
            <a:endParaRPr lang="it-IT"/>
          </a:p>
        </p:txBody>
      </p:sp>
      <p:sp>
        <p:nvSpPr>
          <p:cNvPr id="58419" name="object 91"/>
          <p:cNvSpPr>
            <a:spLocks/>
          </p:cNvSpPr>
          <p:nvPr/>
        </p:nvSpPr>
        <p:spPr bwMode="auto">
          <a:xfrm>
            <a:off x="7981950" y="2998788"/>
            <a:ext cx="588963" cy="381000"/>
          </a:xfrm>
          <a:custGeom>
            <a:avLst/>
            <a:gdLst>
              <a:gd name="T0" fmla="*/ 0 w 688841"/>
              <a:gd name="T1" fmla="*/ 256448 h 420636"/>
              <a:gd name="T2" fmla="*/ 314749 w 688841"/>
              <a:gd name="T3" fmla="*/ 0 h 420636"/>
              <a:gd name="T4" fmla="*/ 0 60000 65536"/>
              <a:gd name="T5" fmla="*/ 0 60000 65536"/>
              <a:gd name="T6" fmla="*/ 0 w 688841"/>
              <a:gd name="T7" fmla="*/ 0 h 420636"/>
              <a:gd name="T8" fmla="*/ 688841 w 688841"/>
              <a:gd name="T9" fmla="*/ 420636 h 420636"/>
            </a:gdLst>
            <a:ahLst/>
            <a:cxnLst>
              <a:cxn ang="T4">
                <a:pos x="T0" y="T1"/>
              </a:cxn>
              <a:cxn ang="T5">
                <a:pos x="T2" y="T3"/>
              </a:cxn>
            </a:cxnLst>
            <a:rect l="T6" t="T7" r="T8" b="T9"/>
            <a:pathLst>
              <a:path w="688841" h="420636">
                <a:moveTo>
                  <a:pt x="0" y="420636"/>
                </a:moveTo>
                <a:lnTo>
                  <a:pt x="688841" y="0"/>
                </a:lnTo>
              </a:path>
            </a:pathLst>
          </a:custGeom>
          <a:noFill/>
          <a:ln w="30811">
            <a:solidFill>
              <a:srgbClr val="C41200"/>
            </a:solidFill>
            <a:round/>
            <a:headEnd/>
            <a:tailEnd/>
          </a:ln>
        </p:spPr>
        <p:txBody>
          <a:bodyPr lIns="0" tIns="0" rIns="0" bIns="0"/>
          <a:lstStyle/>
          <a:p>
            <a:endParaRPr lang="it-IT"/>
          </a:p>
        </p:txBody>
      </p:sp>
      <p:sp>
        <p:nvSpPr>
          <p:cNvPr id="58420" name="object 92"/>
          <p:cNvSpPr>
            <a:spLocks/>
          </p:cNvSpPr>
          <p:nvPr/>
        </p:nvSpPr>
        <p:spPr bwMode="auto">
          <a:xfrm>
            <a:off x="6761163" y="3856038"/>
            <a:ext cx="104775" cy="112712"/>
          </a:xfrm>
          <a:custGeom>
            <a:avLst/>
            <a:gdLst>
              <a:gd name="T0" fmla="*/ 27525 w 123443"/>
              <a:gd name="T1" fmla="*/ 0 h 123444"/>
              <a:gd name="T2" fmla="*/ 0 w 123443"/>
              <a:gd name="T3" fmla="*/ 78338 h 123444"/>
              <a:gd name="T4" fmla="*/ 54377 w 123443"/>
              <a:gd name="T5" fmla="*/ 78338 h 123444"/>
              <a:gd name="T6" fmla="*/ 27525 w 123443"/>
              <a:gd name="T7" fmla="*/ 0 h 123444"/>
              <a:gd name="T8" fmla="*/ 0 60000 65536"/>
              <a:gd name="T9" fmla="*/ 0 60000 65536"/>
              <a:gd name="T10" fmla="*/ 0 60000 65536"/>
              <a:gd name="T11" fmla="*/ 0 60000 65536"/>
              <a:gd name="T12" fmla="*/ 0 w 123443"/>
              <a:gd name="T13" fmla="*/ 0 h 123444"/>
              <a:gd name="T14" fmla="*/ 123443 w 123443"/>
              <a:gd name="T15" fmla="*/ 123444 h 123444"/>
            </a:gdLst>
            <a:ahLst/>
            <a:cxnLst>
              <a:cxn ang="T8">
                <a:pos x="T0" y="T1"/>
              </a:cxn>
              <a:cxn ang="T9">
                <a:pos x="T2" y="T3"/>
              </a:cxn>
              <a:cxn ang="T10">
                <a:pos x="T4" y="T5"/>
              </a:cxn>
              <a:cxn ang="T11">
                <a:pos x="T6" y="T7"/>
              </a:cxn>
            </a:cxnLst>
            <a:rect l="T12" t="T13" r="T14" b="T15"/>
            <a:pathLst>
              <a:path w="123443" h="123444">
                <a:moveTo>
                  <a:pt x="62483" y="0"/>
                </a:moveTo>
                <a:lnTo>
                  <a:pt x="0" y="123444"/>
                </a:lnTo>
                <a:lnTo>
                  <a:pt x="123443" y="123444"/>
                </a:lnTo>
                <a:lnTo>
                  <a:pt x="62483" y="0"/>
                </a:lnTo>
                <a:close/>
              </a:path>
            </a:pathLst>
          </a:custGeom>
          <a:solidFill>
            <a:srgbClr val="C41200"/>
          </a:solidFill>
          <a:ln w="9525">
            <a:noFill/>
            <a:round/>
            <a:headEnd/>
            <a:tailEnd/>
          </a:ln>
        </p:spPr>
        <p:txBody>
          <a:bodyPr lIns="0" tIns="0" rIns="0" bIns="0"/>
          <a:lstStyle/>
          <a:p>
            <a:endParaRPr lang="it-IT"/>
          </a:p>
        </p:txBody>
      </p:sp>
      <p:sp>
        <p:nvSpPr>
          <p:cNvPr id="58421" name="object 93"/>
          <p:cNvSpPr>
            <a:spLocks/>
          </p:cNvSpPr>
          <p:nvPr/>
        </p:nvSpPr>
        <p:spPr bwMode="auto">
          <a:xfrm>
            <a:off x="6761163" y="3856038"/>
            <a:ext cx="104775" cy="112712"/>
          </a:xfrm>
          <a:custGeom>
            <a:avLst/>
            <a:gdLst>
              <a:gd name="T0" fmla="*/ 27518 w 123450"/>
              <a:gd name="T1" fmla="*/ 0 h 123437"/>
              <a:gd name="T2" fmla="*/ 54366 w 123450"/>
              <a:gd name="T3" fmla="*/ 78356 h 123437"/>
              <a:gd name="T4" fmla="*/ 0 w 123450"/>
              <a:gd name="T5" fmla="*/ 78356 h 123437"/>
              <a:gd name="T6" fmla="*/ 27518 w 123450"/>
              <a:gd name="T7" fmla="*/ 0 h 123437"/>
              <a:gd name="T8" fmla="*/ 0 60000 65536"/>
              <a:gd name="T9" fmla="*/ 0 60000 65536"/>
              <a:gd name="T10" fmla="*/ 0 60000 65536"/>
              <a:gd name="T11" fmla="*/ 0 60000 65536"/>
              <a:gd name="T12" fmla="*/ 0 w 123450"/>
              <a:gd name="T13" fmla="*/ 0 h 123437"/>
              <a:gd name="T14" fmla="*/ 123450 w 123450"/>
              <a:gd name="T15" fmla="*/ 123437 h 123437"/>
            </a:gdLst>
            <a:ahLst/>
            <a:cxnLst>
              <a:cxn ang="T8">
                <a:pos x="T0" y="T1"/>
              </a:cxn>
              <a:cxn ang="T9">
                <a:pos x="T2" y="T3"/>
              </a:cxn>
              <a:cxn ang="T10">
                <a:pos x="T4" y="T5"/>
              </a:cxn>
              <a:cxn ang="T11">
                <a:pos x="T6" y="T7"/>
              </a:cxn>
            </a:cxnLst>
            <a:rect l="T12" t="T13" r="T14" b="T15"/>
            <a:pathLst>
              <a:path w="123450" h="123437">
                <a:moveTo>
                  <a:pt x="62487" y="0"/>
                </a:moveTo>
                <a:lnTo>
                  <a:pt x="123450" y="123437"/>
                </a:lnTo>
                <a:lnTo>
                  <a:pt x="0" y="123437"/>
                </a:lnTo>
                <a:lnTo>
                  <a:pt x="62487" y="0"/>
                </a:lnTo>
                <a:close/>
              </a:path>
            </a:pathLst>
          </a:custGeom>
          <a:noFill/>
          <a:ln w="10271">
            <a:solidFill>
              <a:srgbClr val="C41200"/>
            </a:solidFill>
            <a:round/>
            <a:headEnd/>
            <a:tailEnd/>
          </a:ln>
        </p:spPr>
        <p:txBody>
          <a:bodyPr lIns="0" tIns="0" rIns="0" bIns="0"/>
          <a:lstStyle/>
          <a:p>
            <a:endParaRPr lang="it-IT"/>
          </a:p>
        </p:txBody>
      </p:sp>
      <p:sp>
        <p:nvSpPr>
          <p:cNvPr id="58422" name="object 94"/>
          <p:cNvSpPr>
            <a:spLocks/>
          </p:cNvSpPr>
          <p:nvPr/>
        </p:nvSpPr>
        <p:spPr bwMode="auto">
          <a:xfrm>
            <a:off x="7350125" y="3614738"/>
            <a:ext cx="104775" cy="111125"/>
          </a:xfrm>
          <a:custGeom>
            <a:avLst/>
            <a:gdLst>
              <a:gd name="T0" fmla="*/ 26853 w 123443"/>
              <a:gd name="T1" fmla="*/ 0 h 123443"/>
              <a:gd name="T2" fmla="*/ 0 w 123443"/>
              <a:gd name="T3" fmla="*/ 72978 h 123443"/>
              <a:gd name="T4" fmla="*/ 54377 w 123443"/>
              <a:gd name="T5" fmla="*/ 72978 h 123443"/>
              <a:gd name="T6" fmla="*/ 26853 w 123443"/>
              <a:gd name="T7" fmla="*/ 0 h 123443"/>
              <a:gd name="T8" fmla="*/ 0 60000 65536"/>
              <a:gd name="T9" fmla="*/ 0 60000 65536"/>
              <a:gd name="T10" fmla="*/ 0 60000 65536"/>
              <a:gd name="T11" fmla="*/ 0 60000 65536"/>
              <a:gd name="T12" fmla="*/ 0 w 123443"/>
              <a:gd name="T13" fmla="*/ 0 h 123443"/>
              <a:gd name="T14" fmla="*/ 123443 w 123443"/>
              <a:gd name="T15" fmla="*/ 123443 h 123443"/>
            </a:gdLst>
            <a:ahLst/>
            <a:cxnLst>
              <a:cxn ang="T8">
                <a:pos x="T0" y="T1"/>
              </a:cxn>
              <a:cxn ang="T9">
                <a:pos x="T2" y="T3"/>
              </a:cxn>
              <a:cxn ang="T10">
                <a:pos x="T4" y="T5"/>
              </a:cxn>
              <a:cxn ang="T11">
                <a:pos x="T6" y="T7"/>
              </a:cxn>
            </a:cxnLst>
            <a:rect l="T12" t="T13" r="T14" b="T15"/>
            <a:pathLst>
              <a:path w="123443" h="123443">
                <a:moveTo>
                  <a:pt x="60959" y="0"/>
                </a:moveTo>
                <a:lnTo>
                  <a:pt x="0" y="123443"/>
                </a:lnTo>
                <a:lnTo>
                  <a:pt x="123443" y="123443"/>
                </a:lnTo>
                <a:lnTo>
                  <a:pt x="60959" y="0"/>
                </a:lnTo>
                <a:close/>
              </a:path>
            </a:pathLst>
          </a:custGeom>
          <a:solidFill>
            <a:srgbClr val="C41200"/>
          </a:solidFill>
          <a:ln w="9525">
            <a:noFill/>
            <a:round/>
            <a:headEnd/>
            <a:tailEnd/>
          </a:ln>
        </p:spPr>
        <p:txBody>
          <a:bodyPr lIns="0" tIns="0" rIns="0" bIns="0"/>
          <a:lstStyle/>
          <a:p>
            <a:endParaRPr lang="it-IT"/>
          </a:p>
        </p:txBody>
      </p:sp>
      <p:sp>
        <p:nvSpPr>
          <p:cNvPr id="58423" name="object 95"/>
          <p:cNvSpPr>
            <a:spLocks/>
          </p:cNvSpPr>
          <p:nvPr/>
        </p:nvSpPr>
        <p:spPr bwMode="auto">
          <a:xfrm>
            <a:off x="7350125" y="3614738"/>
            <a:ext cx="104775" cy="111125"/>
          </a:xfrm>
          <a:custGeom>
            <a:avLst/>
            <a:gdLst>
              <a:gd name="T0" fmla="*/ 26864 w 123435"/>
              <a:gd name="T1" fmla="*/ 0 h 123437"/>
              <a:gd name="T2" fmla="*/ 54392 w 123435"/>
              <a:gd name="T3" fmla="*/ 72993 h 123437"/>
              <a:gd name="T4" fmla="*/ 0 w 123435"/>
              <a:gd name="T5" fmla="*/ 72993 h 123437"/>
              <a:gd name="T6" fmla="*/ 26864 w 123435"/>
              <a:gd name="T7" fmla="*/ 0 h 123437"/>
              <a:gd name="T8" fmla="*/ 0 60000 65536"/>
              <a:gd name="T9" fmla="*/ 0 60000 65536"/>
              <a:gd name="T10" fmla="*/ 0 60000 65536"/>
              <a:gd name="T11" fmla="*/ 0 60000 65536"/>
              <a:gd name="T12" fmla="*/ 0 w 123435"/>
              <a:gd name="T13" fmla="*/ 0 h 123437"/>
              <a:gd name="T14" fmla="*/ 123435 w 123435"/>
              <a:gd name="T15" fmla="*/ 123437 h 123437"/>
            </a:gdLst>
            <a:ahLst/>
            <a:cxnLst>
              <a:cxn ang="T8">
                <a:pos x="T0" y="T1"/>
              </a:cxn>
              <a:cxn ang="T9">
                <a:pos x="T2" y="T3"/>
              </a:cxn>
              <a:cxn ang="T10">
                <a:pos x="T4" y="T5"/>
              </a:cxn>
              <a:cxn ang="T11">
                <a:pos x="T6" y="T7"/>
              </a:cxn>
            </a:cxnLst>
            <a:rect l="T12" t="T13" r="T14" b="T15"/>
            <a:pathLst>
              <a:path w="123435" h="123437">
                <a:moveTo>
                  <a:pt x="60963" y="0"/>
                </a:moveTo>
                <a:lnTo>
                  <a:pt x="123435" y="123437"/>
                </a:lnTo>
                <a:lnTo>
                  <a:pt x="0" y="123437"/>
                </a:lnTo>
                <a:lnTo>
                  <a:pt x="60963" y="0"/>
                </a:lnTo>
                <a:close/>
              </a:path>
            </a:pathLst>
          </a:custGeom>
          <a:noFill/>
          <a:ln w="10271">
            <a:solidFill>
              <a:srgbClr val="C41200"/>
            </a:solidFill>
            <a:round/>
            <a:headEnd/>
            <a:tailEnd/>
          </a:ln>
        </p:spPr>
        <p:txBody>
          <a:bodyPr lIns="0" tIns="0" rIns="0" bIns="0"/>
          <a:lstStyle/>
          <a:p>
            <a:endParaRPr lang="it-IT"/>
          </a:p>
        </p:txBody>
      </p:sp>
      <p:sp>
        <p:nvSpPr>
          <p:cNvPr id="58424" name="object 96"/>
          <p:cNvSpPr>
            <a:spLocks/>
          </p:cNvSpPr>
          <p:nvPr/>
        </p:nvSpPr>
        <p:spPr bwMode="auto">
          <a:xfrm>
            <a:off x="7929563" y="3325813"/>
            <a:ext cx="106362" cy="111125"/>
          </a:xfrm>
          <a:custGeom>
            <a:avLst/>
            <a:gdLst>
              <a:gd name="T0" fmla="*/ 28949 w 123443"/>
              <a:gd name="T1" fmla="*/ 0 h 123443"/>
              <a:gd name="T2" fmla="*/ 0 w 123443"/>
              <a:gd name="T3" fmla="*/ 72978 h 123443"/>
              <a:gd name="T4" fmla="*/ 58623 w 123443"/>
              <a:gd name="T5" fmla="*/ 72978 h 123443"/>
              <a:gd name="T6" fmla="*/ 28949 w 123443"/>
              <a:gd name="T7" fmla="*/ 0 h 123443"/>
              <a:gd name="T8" fmla="*/ 0 60000 65536"/>
              <a:gd name="T9" fmla="*/ 0 60000 65536"/>
              <a:gd name="T10" fmla="*/ 0 60000 65536"/>
              <a:gd name="T11" fmla="*/ 0 60000 65536"/>
              <a:gd name="T12" fmla="*/ 0 w 123443"/>
              <a:gd name="T13" fmla="*/ 0 h 123443"/>
              <a:gd name="T14" fmla="*/ 123443 w 123443"/>
              <a:gd name="T15" fmla="*/ 123443 h 123443"/>
            </a:gdLst>
            <a:ahLst/>
            <a:cxnLst>
              <a:cxn ang="T8">
                <a:pos x="T0" y="T1"/>
              </a:cxn>
              <a:cxn ang="T9">
                <a:pos x="T2" y="T3"/>
              </a:cxn>
              <a:cxn ang="T10">
                <a:pos x="T4" y="T5"/>
              </a:cxn>
              <a:cxn ang="T11">
                <a:pos x="T6" y="T7"/>
              </a:cxn>
            </a:cxnLst>
            <a:rect l="T12" t="T13" r="T14" b="T15"/>
            <a:pathLst>
              <a:path w="123443" h="123443">
                <a:moveTo>
                  <a:pt x="60959" y="0"/>
                </a:moveTo>
                <a:lnTo>
                  <a:pt x="0" y="123443"/>
                </a:lnTo>
                <a:lnTo>
                  <a:pt x="123443" y="123443"/>
                </a:lnTo>
                <a:lnTo>
                  <a:pt x="60959" y="0"/>
                </a:lnTo>
                <a:close/>
              </a:path>
            </a:pathLst>
          </a:custGeom>
          <a:solidFill>
            <a:srgbClr val="C41200"/>
          </a:solidFill>
          <a:ln w="9525">
            <a:noFill/>
            <a:round/>
            <a:headEnd/>
            <a:tailEnd/>
          </a:ln>
        </p:spPr>
        <p:txBody>
          <a:bodyPr lIns="0" tIns="0" rIns="0" bIns="0"/>
          <a:lstStyle/>
          <a:p>
            <a:endParaRPr lang="it-IT"/>
          </a:p>
        </p:txBody>
      </p:sp>
      <p:sp>
        <p:nvSpPr>
          <p:cNvPr id="58425" name="object 97"/>
          <p:cNvSpPr>
            <a:spLocks/>
          </p:cNvSpPr>
          <p:nvPr/>
        </p:nvSpPr>
        <p:spPr bwMode="auto">
          <a:xfrm>
            <a:off x="7929563" y="3325813"/>
            <a:ext cx="106362" cy="111125"/>
          </a:xfrm>
          <a:custGeom>
            <a:avLst/>
            <a:gdLst>
              <a:gd name="T0" fmla="*/ 28960 w 123435"/>
              <a:gd name="T1" fmla="*/ 0 h 123453"/>
              <a:gd name="T2" fmla="*/ 58638 w 123435"/>
              <a:gd name="T3" fmla="*/ 72955 h 123453"/>
              <a:gd name="T4" fmla="*/ 0 w 123435"/>
              <a:gd name="T5" fmla="*/ 72955 h 123453"/>
              <a:gd name="T6" fmla="*/ 28960 w 123435"/>
              <a:gd name="T7" fmla="*/ 0 h 123453"/>
              <a:gd name="T8" fmla="*/ 0 60000 65536"/>
              <a:gd name="T9" fmla="*/ 0 60000 65536"/>
              <a:gd name="T10" fmla="*/ 0 60000 65536"/>
              <a:gd name="T11" fmla="*/ 0 60000 65536"/>
              <a:gd name="T12" fmla="*/ 0 w 123435"/>
              <a:gd name="T13" fmla="*/ 0 h 123453"/>
              <a:gd name="T14" fmla="*/ 123435 w 123435"/>
              <a:gd name="T15" fmla="*/ 123453 h 123453"/>
            </a:gdLst>
            <a:ahLst/>
            <a:cxnLst>
              <a:cxn ang="T8">
                <a:pos x="T0" y="T1"/>
              </a:cxn>
              <a:cxn ang="T9">
                <a:pos x="T2" y="T3"/>
              </a:cxn>
              <a:cxn ang="T10">
                <a:pos x="T4" y="T5"/>
              </a:cxn>
              <a:cxn ang="T11">
                <a:pos x="T6" y="T7"/>
              </a:cxn>
            </a:cxnLst>
            <a:rect l="T12" t="T13" r="T14" b="T15"/>
            <a:pathLst>
              <a:path w="123435" h="123453">
                <a:moveTo>
                  <a:pt x="60963" y="0"/>
                </a:moveTo>
                <a:lnTo>
                  <a:pt x="123435"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26" name="object 98"/>
          <p:cNvSpPr>
            <a:spLocks/>
          </p:cNvSpPr>
          <p:nvPr/>
        </p:nvSpPr>
        <p:spPr bwMode="auto">
          <a:xfrm>
            <a:off x="8518525" y="2941638"/>
            <a:ext cx="106363" cy="112712"/>
          </a:xfrm>
          <a:custGeom>
            <a:avLst/>
            <a:gdLst>
              <a:gd name="T0" fmla="*/ 28950 w 123444"/>
              <a:gd name="T1" fmla="*/ 0 h 123443"/>
              <a:gd name="T2" fmla="*/ 0 w 123444"/>
              <a:gd name="T3" fmla="*/ 78340 h 123443"/>
              <a:gd name="T4" fmla="*/ 58624 w 123444"/>
              <a:gd name="T5" fmla="*/ 78340 h 123443"/>
              <a:gd name="T6" fmla="*/ 28950 w 123444"/>
              <a:gd name="T7" fmla="*/ 0 h 123443"/>
              <a:gd name="T8" fmla="*/ 0 60000 65536"/>
              <a:gd name="T9" fmla="*/ 0 60000 65536"/>
              <a:gd name="T10" fmla="*/ 0 60000 65536"/>
              <a:gd name="T11" fmla="*/ 0 60000 65536"/>
              <a:gd name="T12" fmla="*/ 0 w 123444"/>
              <a:gd name="T13" fmla="*/ 0 h 123443"/>
              <a:gd name="T14" fmla="*/ 123444 w 123444"/>
              <a:gd name="T15" fmla="*/ 123443 h 123443"/>
            </a:gdLst>
            <a:ahLst/>
            <a:cxnLst>
              <a:cxn ang="T8">
                <a:pos x="T0" y="T1"/>
              </a:cxn>
              <a:cxn ang="T9">
                <a:pos x="T2" y="T3"/>
              </a:cxn>
              <a:cxn ang="T10">
                <a:pos x="T4" y="T5"/>
              </a:cxn>
              <a:cxn ang="T11">
                <a:pos x="T6" y="T7"/>
              </a:cxn>
            </a:cxnLst>
            <a:rect l="T12" t="T13" r="T14" b="T15"/>
            <a:pathLst>
              <a:path w="123444" h="123443">
                <a:moveTo>
                  <a:pt x="60960" y="0"/>
                </a:moveTo>
                <a:lnTo>
                  <a:pt x="0" y="123443"/>
                </a:lnTo>
                <a:lnTo>
                  <a:pt x="123444" y="123443"/>
                </a:lnTo>
                <a:lnTo>
                  <a:pt x="60960" y="0"/>
                </a:lnTo>
                <a:close/>
              </a:path>
            </a:pathLst>
          </a:custGeom>
          <a:solidFill>
            <a:srgbClr val="C41200"/>
          </a:solidFill>
          <a:ln w="9525">
            <a:noFill/>
            <a:round/>
            <a:headEnd/>
            <a:tailEnd/>
          </a:ln>
        </p:spPr>
        <p:txBody>
          <a:bodyPr lIns="0" tIns="0" rIns="0" bIns="0"/>
          <a:lstStyle/>
          <a:p>
            <a:endParaRPr lang="it-IT"/>
          </a:p>
        </p:txBody>
      </p:sp>
      <p:sp>
        <p:nvSpPr>
          <p:cNvPr id="58427" name="object 99"/>
          <p:cNvSpPr>
            <a:spLocks/>
          </p:cNvSpPr>
          <p:nvPr/>
        </p:nvSpPr>
        <p:spPr bwMode="auto">
          <a:xfrm>
            <a:off x="8518525" y="2941638"/>
            <a:ext cx="106363" cy="112712"/>
          </a:xfrm>
          <a:custGeom>
            <a:avLst/>
            <a:gdLst>
              <a:gd name="T0" fmla="*/ 28944 w 123450"/>
              <a:gd name="T1" fmla="*/ 0 h 123453"/>
              <a:gd name="T2" fmla="*/ 58612 w 123450"/>
              <a:gd name="T3" fmla="*/ 78316 h 123453"/>
              <a:gd name="T4" fmla="*/ 0 w 123450"/>
              <a:gd name="T5" fmla="*/ 78316 h 123453"/>
              <a:gd name="T6" fmla="*/ 28944 w 123450"/>
              <a:gd name="T7" fmla="*/ 0 h 123453"/>
              <a:gd name="T8" fmla="*/ 0 60000 65536"/>
              <a:gd name="T9" fmla="*/ 0 60000 65536"/>
              <a:gd name="T10" fmla="*/ 0 60000 65536"/>
              <a:gd name="T11" fmla="*/ 0 60000 65536"/>
              <a:gd name="T12" fmla="*/ 0 w 123450"/>
              <a:gd name="T13" fmla="*/ 0 h 123453"/>
              <a:gd name="T14" fmla="*/ 123450 w 123450"/>
              <a:gd name="T15" fmla="*/ 123453 h 123453"/>
            </a:gdLst>
            <a:ahLst/>
            <a:cxnLst>
              <a:cxn ang="T8">
                <a:pos x="T0" y="T1"/>
              </a:cxn>
              <a:cxn ang="T9">
                <a:pos x="T2" y="T3"/>
              </a:cxn>
              <a:cxn ang="T10">
                <a:pos x="T4" y="T5"/>
              </a:cxn>
              <a:cxn ang="T11">
                <a:pos x="T6" y="T7"/>
              </a:cxn>
            </a:cxnLst>
            <a:rect l="T12" t="T13" r="T14" b="T15"/>
            <a:pathLst>
              <a:path w="123450" h="123453">
                <a:moveTo>
                  <a:pt x="60963" y="0"/>
                </a:moveTo>
                <a:lnTo>
                  <a:pt x="123450"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28" name="object 100"/>
          <p:cNvSpPr>
            <a:spLocks/>
          </p:cNvSpPr>
          <p:nvPr/>
        </p:nvSpPr>
        <p:spPr bwMode="auto">
          <a:xfrm>
            <a:off x="6770688" y="4043363"/>
            <a:ext cx="79375" cy="84137"/>
          </a:xfrm>
          <a:custGeom>
            <a:avLst/>
            <a:gdLst>
              <a:gd name="T0" fmla="*/ 42185 w 92964"/>
              <a:gd name="T1" fmla="*/ 27764 h 92963"/>
              <a:gd name="T2" fmla="*/ 41156 w 92964"/>
              <a:gd name="T3" fmla="*/ 19471 h 92963"/>
              <a:gd name="T4" fmla="*/ 38288 w 92964"/>
              <a:gd name="T5" fmla="*/ 12071 h 92963"/>
              <a:gd name="T6" fmla="*/ 33911 w 92964"/>
              <a:gd name="T7" fmla="*/ 6047 h 92963"/>
              <a:gd name="T8" fmla="*/ 28353 w 92964"/>
              <a:gd name="T9" fmla="*/ 1877 h 92963"/>
              <a:gd name="T10" fmla="*/ 21943 w 92964"/>
              <a:gd name="T11" fmla="*/ 44 h 92963"/>
              <a:gd name="T12" fmla="*/ 20747 w 92964"/>
              <a:gd name="T13" fmla="*/ 0 h 92963"/>
              <a:gd name="T14" fmla="*/ 14186 w 92964"/>
              <a:gd name="T15" fmla="*/ 1416 h 92963"/>
              <a:gd name="T16" fmla="*/ 8549 w 92964"/>
              <a:gd name="T17" fmla="*/ 5325 h 92963"/>
              <a:gd name="T18" fmla="*/ 4119 w 92964"/>
              <a:gd name="T19" fmla="*/ 11225 h 92963"/>
              <a:gd name="T20" fmla="*/ 1177 w 92964"/>
              <a:gd name="T21" fmla="*/ 18607 h 92963"/>
              <a:gd name="T22" fmla="*/ 8 w 92964"/>
              <a:gd name="T23" fmla="*/ 26971 h 92963"/>
              <a:gd name="T24" fmla="*/ 0 w 92964"/>
              <a:gd name="T25" fmla="*/ 27764 h 92963"/>
              <a:gd name="T26" fmla="*/ 961 w 92964"/>
              <a:gd name="T27" fmla="*/ 36498 h 92963"/>
              <a:gd name="T28" fmla="*/ 3667 w 92964"/>
              <a:gd name="T29" fmla="*/ 44170 h 92963"/>
              <a:gd name="T30" fmla="*/ 7846 w 92964"/>
              <a:gd name="T31" fmla="*/ 50338 h 92963"/>
              <a:gd name="T32" fmla="*/ 13232 w 92964"/>
              <a:gd name="T33" fmla="*/ 54565 h 92963"/>
              <a:gd name="T34" fmla="*/ 19553 w 92964"/>
              <a:gd name="T35" fmla="*/ 56410 h 92963"/>
              <a:gd name="T36" fmla="*/ 20747 w 92964"/>
              <a:gd name="T37" fmla="*/ 56454 h 92963"/>
              <a:gd name="T38" fmla="*/ 27174 w 92964"/>
              <a:gd name="T39" fmla="*/ 55120 h 92963"/>
              <a:gd name="T40" fmla="*/ 32837 w 92964"/>
              <a:gd name="T41" fmla="*/ 51396 h 92963"/>
              <a:gd name="T42" fmla="*/ 37425 w 92964"/>
              <a:gd name="T43" fmla="*/ 45702 h 92963"/>
              <a:gd name="T44" fmla="*/ 40622 w 92964"/>
              <a:gd name="T45" fmla="*/ 38458 h 92963"/>
              <a:gd name="T46" fmla="*/ 42115 w 92964"/>
              <a:gd name="T47" fmla="*/ 30082 h 92963"/>
              <a:gd name="T48" fmla="*/ 42185 w 92964"/>
              <a:gd name="T49" fmla="*/ 27764 h 929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964"/>
              <a:gd name="T76" fmla="*/ 0 h 92963"/>
              <a:gd name="T77" fmla="*/ 92964 w 92964"/>
              <a:gd name="T78" fmla="*/ 92963 h 929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964" h="92963">
                <a:moveTo>
                  <a:pt x="92964" y="45719"/>
                </a:moveTo>
                <a:lnTo>
                  <a:pt x="90696" y="32062"/>
                </a:lnTo>
                <a:lnTo>
                  <a:pt x="84376" y="19877"/>
                </a:lnTo>
                <a:lnTo>
                  <a:pt x="74730" y="9957"/>
                </a:lnTo>
                <a:lnTo>
                  <a:pt x="62481" y="3092"/>
                </a:lnTo>
                <a:lnTo>
                  <a:pt x="48356" y="73"/>
                </a:lnTo>
                <a:lnTo>
                  <a:pt x="45720" y="0"/>
                </a:lnTo>
                <a:lnTo>
                  <a:pt x="31263" y="2330"/>
                </a:lnTo>
                <a:lnTo>
                  <a:pt x="18840" y="8769"/>
                </a:lnTo>
                <a:lnTo>
                  <a:pt x="9077" y="18483"/>
                </a:lnTo>
                <a:lnTo>
                  <a:pt x="2595" y="30641"/>
                </a:lnTo>
                <a:lnTo>
                  <a:pt x="18" y="44413"/>
                </a:lnTo>
                <a:lnTo>
                  <a:pt x="0" y="45719"/>
                </a:lnTo>
                <a:lnTo>
                  <a:pt x="2119" y="60101"/>
                </a:lnTo>
                <a:lnTo>
                  <a:pt x="8080" y="72734"/>
                </a:lnTo>
                <a:lnTo>
                  <a:pt x="17291" y="82893"/>
                </a:lnTo>
                <a:lnTo>
                  <a:pt x="29158" y="89853"/>
                </a:lnTo>
                <a:lnTo>
                  <a:pt x="43088" y="92890"/>
                </a:lnTo>
                <a:lnTo>
                  <a:pt x="45720" y="92963"/>
                </a:lnTo>
                <a:lnTo>
                  <a:pt x="59883" y="90766"/>
                </a:lnTo>
                <a:lnTo>
                  <a:pt x="72364" y="84634"/>
                </a:lnTo>
                <a:lnTo>
                  <a:pt x="82473" y="75258"/>
                </a:lnTo>
                <a:lnTo>
                  <a:pt x="89518" y="63329"/>
                </a:lnTo>
                <a:lnTo>
                  <a:pt x="92808" y="49538"/>
                </a:lnTo>
                <a:lnTo>
                  <a:pt x="92964" y="45719"/>
                </a:lnTo>
                <a:close/>
              </a:path>
            </a:pathLst>
          </a:custGeom>
          <a:solidFill>
            <a:srgbClr val="05C244"/>
          </a:solidFill>
          <a:ln w="9525">
            <a:noFill/>
            <a:round/>
            <a:headEnd/>
            <a:tailEnd/>
          </a:ln>
        </p:spPr>
        <p:txBody>
          <a:bodyPr lIns="0" tIns="0" rIns="0" bIns="0"/>
          <a:lstStyle/>
          <a:p>
            <a:endParaRPr lang="it-IT"/>
          </a:p>
        </p:txBody>
      </p:sp>
      <p:sp>
        <p:nvSpPr>
          <p:cNvPr id="58429" name="object 101"/>
          <p:cNvSpPr>
            <a:spLocks/>
          </p:cNvSpPr>
          <p:nvPr/>
        </p:nvSpPr>
        <p:spPr bwMode="auto">
          <a:xfrm>
            <a:off x="6770688" y="4043363"/>
            <a:ext cx="79375" cy="84137"/>
          </a:xfrm>
          <a:custGeom>
            <a:avLst/>
            <a:gdLst>
              <a:gd name="T0" fmla="*/ 42191 w 92961"/>
              <a:gd name="T1" fmla="*/ 27760 h 92966"/>
              <a:gd name="T2" fmla="*/ 41162 w 92961"/>
              <a:gd name="T3" fmla="*/ 19465 h 92966"/>
              <a:gd name="T4" fmla="*/ 38294 w 92961"/>
              <a:gd name="T5" fmla="*/ 12068 h 92966"/>
              <a:gd name="T6" fmla="*/ 33916 w 92961"/>
              <a:gd name="T7" fmla="*/ 6045 h 92966"/>
              <a:gd name="T8" fmla="*/ 28357 w 92961"/>
              <a:gd name="T9" fmla="*/ 1876 h 92966"/>
              <a:gd name="T10" fmla="*/ 21947 w 92961"/>
              <a:gd name="T11" fmla="*/ 44 h 92966"/>
              <a:gd name="T12" fmla="*/ 20749 w 92961"/>
              <a:gd name="T13" fmla="*/ 0 h 92966"/>
              <a:gd name="T14" fmla="*/ 14190 w 92961"/>
              <a:gd name="T15" fmla="*/ 1415 h 92966"/>
              <a:gd name="T16" fmla="*/ 8552 w 92961"/>
              <a:gd name="T17" fmla="*/ 5323 h 92966"/>
              <a:gd name="T18" fmla="*/ 4120 w 92961"/>
              <a:gd name="T19" fmla="*/ 11221 h 92966"/>
              <a:gd name="T20" fmla="*/ 1177 w 92961"/>
              <a:gd name="T21" fmla="*/ 18604 h 92966"/>
              <a:gd name="T22" fmla="*/ 8 w 92961"/>
              <a:gd name="T23" fmla="*/ 26967 h 92966"/>
              <a:gd name="T24" fmla="*/ 0 w 92961"/>
              <a:gd name="T25" fmla="*/ 27760 h 92966"/>
              <a:gd name="T26" fmla="*/ 961 w 92961"/>
              <a:gd name="T27" fmla="*/ 36491 h 92966"/>
              <a:gd name="T28" fmla="*/ 3668 w 92961"/>
              <a:gd name="T29" fmla="*/ 44162 h 92966"/>
              <a:gd name="T30" fmla="*/ 7849 w 92961"/>
              <a:gd name="T31" fmla="*/ 50331 h 92966"/>
              <a:gd name="T32" fmla="*/ 13234 w 92961"/>
              <a:gd name="T33" fmla="*/ 54557 h 92966"/>
              <a:gd name="T34" fmla="*/ 19556 w 92961"/>
              <a:gd name="T35" fmla="*/ 56401 h 92966"/>
              <a:gd name="T36" fmla="*/ 20749 w 92961"/>
              <a:gd name="T37" fmla="*/ 56446 h 92966"/>
              <a:gd name="T38" fmla="*/ 27178 w 92961"/>
              <a:gd name="T39" fmla="*/ 55112 h 92966"/>
              <a:gd name="T40" fmla="*/ 32843 w 92961"/>
              <a:gd name="T41" fmla="*/ 51388 h 92966"/>
              <a:gd name="T42" fmla="*/ 37430 w 92961"/>
              <a:gd name="T43" fmla="*/ 45695 h 92966"/>
              <a:gd name="T44" fmla="*/ 40627 w 92961"/>
              <a:gd name="T45" fmla="*/ 38452 h 92966"/>
              <a:gd name="T46" fmla="*/ 42121 w 92961"/>
              <a:gd name="T47" fmla="*/ 30079 h 92966"/>
              <a:gd name="T48" fmla="*/ 42191 w 92961"/>
              <a:gd name="T49" fmla="*/ 27760 h 929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961"/>
              <a:gd name="T76" fmla="*/ 0 h 92966"/>
              <a:gd name="T77" fmla="*/ 92961 w 92961"/>
              <a:gd name="T78" fmla="*/ 92966 h 929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961" h="92966">
                <a:moveTo>
                  <a:pt x="92961" y="45721"/>
                </a:moveTo>
                <a:lnTo>
                  <a:pt x="90694" y="32060"/>
                </a:lnTo>
                <a:lnTo>
                  <a:pt x="84376" y="19875"/>
                </a:lnTo>
                <a:lnTo>
                  <a:pt x="74731" y="9955"/>
                </a:lnTo>
                <a:lnTo>
                  <a:pt x="62483" y="3091"/>
                </a:lnTo>
                <a:lnTo>
                  <a:pt x="48356" y="73"/>
                </a:lnTo>
                <a:lnTo>
                  <a:pt x="45718" y="0"/>
                </a:lnTo>
                <a:lnTo>
                  <a:pt x="31264" y="2330"/>
                </a:lnTo>
                <a:lnTo>
                  <a:pt x="18843" y="8767"/>
                </a:lnTo>
                <a:lnTo>
                  <a:pt x="9078" y="18480"/>
                </a:lnTo>
                <a:lnTo>
                  <a:pt x="2595" y="30639"/>
                </a:lnTo>
                <a:lnTo>
                  <a:pt x="18" y="44414"/>
                </a:lnTo>
                <a:lnTo>
                  <a:pt x="0" y="45721"/>
                </a:lnTo>
                <a:lnTo>
                  <a:pt x="2119" y="60100"/>
                </a:lnTo>
                <a:lnTo>
                  <a:pt x="8082" y="72733"/>
                </a:lnTo>
                <a:lnTo>
                  <a:pt x="17293" y="82893"/>
                </a:lnTo>
                <a:lnTo>
                  <a:pt x="29160" y="89855"/>
                </a:lnTo>
                <a:lnTo>
                  <a:pt x="43088" y="92892"/>
                </a:lnTo>
                <a:lnTo>
                  <a:pt x="45718" y="92966"/>
                </a:lnTo>
                <a:lnTo>
                  <a:pt x="59884" y="90768"/>
                </a:lnTo>
                <a:lnTo>
                  <a:pt x="72366" y="84634"/>
                </a:lnTo>
                <a:lnTo>
                  <a:pt x="82473" y="75257"/>
                </a:lnTo>
                <a:lnTo>
                  <a:pt x="89516" y="63328"/>
                </a:lnTo>
                <a:lnTo>
                  <a:pt x="92806" y="49539"/>
                </a:lnTo>
                <a:lnTo>
                  <a:pt x="92961" y="45721"/>
                </a:lnTo>
                <a:close/>
              </a:path>
            </a:pathLst>
          </a:custGeom>
          <a:noFill/>
          <a:ln w="10271">
            <a:solidFill>
              <a:srgbClr val="05C244"/>
            </a:solidFill>
            <a:round/>
            <a:headEnd/>
            <a:tailEnd/>
          </a:ln>
        </p:spPr>
        <p:txBody>
          <a:bodyPr lIns="0" tIns="0" rIns="0" bIns="0"/>
          <a:lstStyle/>
          <a:p>
            <a:endParaRPr lang="it-IT"/>
          </a:p>
        </p:txBody>
      </p:sp>
      <p:sp>
        <p:nvSpPr>
          <p:cNvPr id="58430" name="object 102"/>
          <p:cNvSpPr>
            <a:spLocks/>
          </p:cNvSpPr>
          <p:nvPr/>
        </p:nvSpPr>
        <p:spPr bwMode="auto">
          <a:xfrm>
            <a:off x="7359650" y="4303713"/>
            <a:ext cx="87313" cy="93662"/>
          </a:xfrm>
          <a:custGeom>
            <a:avLst/>
            <a:gdLst>
              <a:gd name="T0" fmla="*/ 22994 w 102108"/>
              <a:gd name="T1" fmla="*/ 0 h 102107"/>
              <a:gd name="T2" fmla="*/ 0 w 102108"/>
              <a:gd name="T3" fmla="*/ 32662 h 102107"/>
              <a:gd name="T4" fmla="*/ 22994 w 102108"/>
              <a:gd name="T5" fmla="*/ 66312 h 102107"/>
              <a:gd name="T6" fmla="*/ 46683 w 102108"/>
              <a:gd name="T7" fmla="*/ 32662 h 102107"/>
              <a:gd name="T8" fmla="*/ 22994 w 102108"/>
              <a:gd name="T9" fmla="*/ 0 h 102107"/>
              <a:gd name="T10" fmla="*/ 0 60000 65536"/>
              <a:gd name="T11" fmla="*/ 0 60000 65536"/>
              <a:gd name="T12" fmla="*/ 0 60000 65536"/>
              <a:gd name="T13" fmla="*/ 0 60000 65536"/>
              <a:gd name="T14" fmla="*/ 0 60000 65536"/>
              <a:gd name="T15" fmla="*/ 0 w 102108"/>
              <a:gd name="T16" fmla="*/ 0 h 102107"/>
              <a:gd name="T17" fmla="*/ 102108 w 102108"/>
              <a:gd name="T18" fmla="*/ 102107 h 102107"/>
            </a:gdLst>
            <a:ahLst/>
            <a:cxnLst>
              <a:cxn ang="T10">
                <a:pos x="T0" y="T1"/>
              </a:cxn>
              <a:cxn ang="T11">
                <a:pos x="T2" y="T3"/>
              </a:cxn>
              <a:cxn ang="T12">
                <a:pos x="T4" y="T5"/>
              </a:cxn>
              <a:cxn ang="T13">
                <a:pos x="T6" y="T7"/>
              </a:cxn>
              <a:cxn ang="T14">
                <a:pos x="T8" y="T9"/>
              </a:cxn>
            </a:cxnLst>
            <a:rect l="T15" t="T16" r="T17" b="T18"/>
            <a:pathLst>
              <a:path w="102108" h="102107">
                <a:moveTo>
                  <a:pt x="50292" y="0"/>
                </a:moveTo>
                <a:lnTo>
                  <a:pt x="0" y="50291"/>
                </a:lnTo>
                <a:lnTo>
                  <a:pt x="50292" y="102107"/>
                </a:lnTo>
                <a:lnTo>
                  <a:pt x="102108" y="50291"/>
                </a:lnTo>
                <a:lnTo>
                  <a:pt x="50292" y="0"/>
                </a:lnTo>
                <a:close/>
              </a:path>
            </a:pathLst>
          </a:custGeom>
          <a:solidFill>
            <a:srgbClr val="05C244"/>
          </a:solidFill>
          <a:ln w="9525">
            <a:noFill/>
            <a:round/>
            <a:headEnd/>
            <a:tailEnd/>
          </a:ln>
        </p:spPr>
        <p:txBody>
          <a:bodyPr lIns="0" tIns="0" rIns="0" bIns="0"/>
          <a:lstStyle/>
          <a:p>
            <a:endParaRPr lang="it-IT"/>
          </a:p>
        </p:txBody>
      </p:sp>
      <p:sp>
        <p:nvSpPr>
          <p:cNvPr id="58431" name="object 103"/>
          <p:cNvSpPr>
            <a:spLocks/>
          </p:cNvSpPr>
          <p:nvPr/>
        </p:nvSpPr>
        <p:spPr bwMode="auto">
          <a:xfrm>
            <a:off x="7359650" y="4303713"/>
            <a:ext cx="87313" cy="93662"/>
          </a:xfrm>
          <a:custGeom>
            <a:avLst/>
            <a:gdLst>
              <a:gd name="T0" fmla="*/ 22993 w 102108"/>
              <a:gd name="T1" fmla="*/ 0 h 102108"/>
              <a:gd name="T2" fmla="*/ 46683 w 102108"/>
              <a:gd name="T3" fmla="*/ 32660 h 102108"/>
              <a:gd name="T4" fmla="*/ 22993 w 102108"/>
              <a:gd name="T5" fmla="*/ 66310 h 102108"/>
              <a:gd name="T6" fmla="*/ 0 w 102108"/>
              <a:gd name="T7" fmla="*/ 32660 h 102108"/>
              <a:gd name="T8" fmla="*/ 22993 w 102108"/>
              <a:gd name="T9" fmla="*/ 0 h 102108"/>
              <a:gd name="T10" fmla="*/ 0 60000 65536"/>
              <a:gd name="T11" fmla="*/ 0 60000 65536"/>
              <a:gd name="T12" fmla="*/ 0 60000 65536"/>
              <a:gd name="T13" fmla="*/ 0 60000 65536"/>
              <a:gd name="T14" fmla="*/ 0 60000 65536"/>
              <a:gd name="T15" fmla="*/ 0 w 102108"/>
              <a:gd name="T16" fmla="*/ 0 h 102108"/>
              <a:gd name="T17" fmla="*/ 102108 w 102108"/>
              <a:gd name="T18" fmla="*/ 102108 h 102108"/>
            </a:gdLst>
            <a:ahLst/>
            <a:cxnLst>
              <a:cxn ang="T10">
                <a:pos x="T0" y="T1"/>
              </a:cxn>
              <a:cxn ang="T11">
                <a:pos x="T2" y="T3"/>
              </a:cxn>
              <a:cxn ang="T12">
                <a:pos x="T4" y="T5"/>
              </a:cxn>
              <a:cxn ang="T13">
                <a:pos x="T6" y="T7"/>
              </a:cxn>
              <a:cxn ang="T14">
                <a:pos x="T8" y="T9"/>
              </a:cxn>
            </a:cxnLst>
            <a:rect l="T15" t="T16" r="T17" b="T18"/>
            <a:pathLst>
              <a:path w="102108" h="102108">
                <a:moveTo>
                  <a:pt x="50291" y="0"/>
                </a:moveTo>
                <a:lnTo>
                  <a:pt x="102108" y="50292"/>
                </a:lnTo>
                <a:lnTo>
                  <a:pt x="50291" y="102108"/>
                </a:lnTo>
                <a:lnTo>
                  <a:pt x="0" y="50292"/>
                </a:lnTo>
                <a:lnTo>
                  <a:pt x="50291" y="0"/>
                </a:lnTo>
                <a:close/>
              </a:path>
            </a:pathLst>
          </a:custGeom>
          <a:noFill/>
          <a:ln w="10271">
            <a:solidFill>
              <a:srgbClr val="05C244"/>
            </a:solidFill>
            <a:round/>
            <a:headEnd/>
            <a:tailEnd/>
          </a:ln>
        </p:spPr>
        <p:txBody>
          <a:bodyPr lIns="0" tIns="0" rIns="0" bIns="0"/>
          <a:lstStyle/>
          <a:p>
            <a:endParaRPr lang="it-IT"/>
          </a:p>
        </p:txBody>
      </p:sp>
      <p:sp>
        <p:nvSpPr>
          <p:cNvPr id="58432" name="object 104"/>
          <p:cNvSpPr>
            <a:spLocks/>
          </p:cNvSpPr>
          <p:nvPr/>
        </p:nvSpPr>
        <p:spPr bwMode="auto">
          <a:xfrm>
            <a:off x="6843713" y="3679825"/>
            <a:ext cx="280987" cy="149225"/>
          </a:xfrm>
          <a:custGeom>
            <a:avLst/>
            <a:gdLst>
              <a:gd name="T0" fmla="*/ 0 w 327660"/>
              <a:gd name="T1" fmla="*/ 0 h 164591"/>
              <a:gd name="T2" fmla="*/ 0 w 327660"/>
              <a:gd name="T3" fmla="*/ 100828 h 164591"/>
              <a:gd name="T4" fmla="*/ 151963 w 327660"/>
              <a:gd name="T5" fmla="*/ 100828 h 164591"/>
              <a:gd name="T6" fmla="*/ 151963 w 327660"/>
              <a:gd name="T7" fmla="*/ 0 h 164591"/>
              <a:gd name="T8" fmla="*/ 0 w 327660"/>
              <a:gd name="T9" fmla="*/ 0 h 164591"/>
              <a:gd name="T10" fmla="*/ 0 60000 65536"/>
              <a:gd name="T11" fmla="*/ 0 60000 65536"/>
              <a:gd name="T12" fmla="*/ 0 60000 65536"/>
              <a:gd name="T13" fmla="*/ 0 60000 65536"/>
              <a:gd name="T14" fmla="*/ 0 60000 65536"/>
              <a:gd name="T15" fmla="*/ 0 w 327660"/>
              <a:gd name="T16" fmla="*/ 0 h 164591"/>
              <a:gd name="T17" fmla="*/ 327660 w 327660"/>
              <a:gd name="T18" fmla="*/ 164591 h 164591"/>
            </a:gdLst>
            <a:ahLst/>
            <a:cxnLst>
              <a:cxn ang="T10">
                <a:pos x="T0" y="T1"/>
              </a:cxn>
              <a:cxn ang="T11">
                <a:pos x="T2" y="T3"/>
              </a:cxn>
              <a:cxn ang="T12">
                <a:pos x="T4" y="T5"/>
              </a:cxn>
              <a:cxn ang="T13">
                <a:pos x="T6" y="T7"/>
              </a:cxn>
              <a:cxn ang="T14">
                <a:pos x="T8" y="T9"/>
              </a:cxn>
            </a:cxnLst>
            <a:rect l="T15" t="T16" r="T17" b="T18"/>
            <a:pathLst>
              <a:path w="327660" h="164591">
                <a:moveTo>
                  <a:pt x="0" y="0"/>
                </a:moveTo>
                <a:lnTo>
                  <a:pt x="0" y="164591"/>
                </a:lnTo>
                <a:lnTo>
                  <a:pt x="327660" y="164591"/>
                </a:lnTo>
                <a:lnTo>
                  <a:pt x="327660" y="0"/>
                </a:lnTo>
                <a:lnTo>
                  <a:pt x="0" y="0"/>
                </a:lnTo>
                <a:close/>
              </a:path>
            </a:pathLst>
          </a:custGeom>
          <a:solidFill>
            <a:srgbClr val="FFFFFF"/>
          </a:solidFill>
          <a:ln w="9525">
            <a:noFill/>
            <a:round/>
            <a:headEnd/>
            <a:tailEnd/>
          </a:ln>
        </p:spPr>
        <p:txBody>
          <a:bodyPr lIns="0" tIns="0" rIns="0" bIns="0"/>
          <a:lstStyle/>
          <a:p>
            <a:endParaRPr lang="it-IT"/>
          </a:p>
        </p:txBody>
      </p:sp>
      <p:sp>
        <p:nvSpPr>
          <p:cNvPr id="58433" name="object 105"/>
          <p:cNvSpPr>
            <a:spLocks/>
          </p:cNvSpPr>
          <p:nvPr/>
        </p:nvSpPr>
        <p:spPr bwMode="auto">
          <a:xfrm>
            <a:off x="1435100" y="2998788"/>
            <a:ext cx="0" cy="1584325"/>
          </a:xfrm>
          <a:custGeom>
            <a:avLst/>
            <a:gdLst>
              <a:gd name="T0" fmla="*/ 0 h 1746503"/>
              <a:gd name="T1" fmla="*/ 1072863 h 1746503"/>
              <a:gd name="T2" fmla="*/ 0 60000 65536"/>
              <a:gd name="T3" fmla="*/ 0 60000 65536"/>
              <a:gd name="T4" fmla="*/ 0 h 1746503"/>
              <a:gd name="T5" fmla="*/ 1746503 h 1746503"/>
            </a:gdLst>
            <a:ahLst/>
            <a:cxnLst>
              <a:cxn ang="T2">
                <a:pos x="0" y="T0"/>
              </a:cxn>
              <a:cxn ang="T3">
                <a:pos x="0" y="T1"/>
              </a:cxn>
            </a:cxnLst>
            <a:rect l="0" t="T4" r="0" b="T5"/>
            <a:pathLst>
              <a:path h="1746503">
                <a:moveTo>
                  <a:pt x="0" y="0"/>
                </a:moveTo>
                <a:lnTo>
                  <a:pt x="0" y="1746503"/>
                </a:lnTo>
              </a:path>
            </a:pathLst>
          </a:custGeom>
          <a:noFill/>
          <a:ln w="10274">
            <a:solidFill>
              <a:srgbClr val="7F7F7F"/>
            </a:solidFill>
            <a:round/>
            <a:headEnd/>
            <a:tailEnd/>
          </a:ln>
        </p:spPr>
        <p:txBody>
          <a:bodyPr lIns="0" tIns="0" rIns="0" bIns="0"/>
          <a:lstStyle/>
          <a:p>
            <a:endParaRPr lang="it-IT"/>
          </a:p>
        </p:txBody>
      </p:sp>
      <p:sp>
        <p:nvSpPr>
          <p:cNvPr id="58434" name="object 106"/>
          <p:cNvSpPr>
            <a:spLocks/>
          </p:cNvSpPr>
          <p:nvPr/>
        </p:nvSpPr>
        <p:spPr bwMode="auto">
          <a:xfrm>
            <a:off x="1435100" y="4583113"/>
            <a:ext cx="1755775" cy="0"/>
          </a:xfrm>
          <a:custGeom>
            <a:avLst/>
            <a:gdLst>
              <a:gd name="T0" fmla="*/ 0 w 2054358"/>
              <a:gd name="T1" fmla="*/ 936785 w 2054358"/>
              <a:gd name="T2" fmla="*/ 0 60000 65536"/>
              <a:gd name="T3" fmla="*/ 0 60000 65536"/>
              <a:gd name="T4" fmla="*/ 0 w 2054358"/>
              <a:gd name="T5" fmla="*/ 2054358 w 2054358"/>
            </a:gdLst>
            <a:ahLst/>
            <a:cxnLst>
              <a:cxn ang="T2">
                <a:pos x="T0" y="0"/>
              </a:cxn>
              <a:cxn ang="T3">
                <a:pos x="T1" y="0"/>
              </a:cxn>
            </a:cxnLst>
            <a:rect l="T4" t="0" r="T5" b="0"/>
            <a:pathLst>
              <a:path w="2054358">
                <a:moveTo>
                  <a:pt x="0" y="0"/>
                </a:moveTo>
                <a:lnTo>
                  <a:pt x="2054358" y="0"/>
                </a:lnTo>
              </a:path>
            </a:pathLst>
          </a:custGeom>
          <a:noFill/>
          <a:ln w="10268">
            <a:solidFill>
              <a:srgbClr val="7F7F7F"/>
            </a:solidFill>
            <a:round/>
            <a:headEnd/>
            <a:tailEnd/>
          </a:ln>
        </p:spPr>
        <p:txBody>
          <a:bodyPr lIns="0" tIns="0" rIns="0" bIns="0"/>
          <a:lstStyle/>
          <a:p>
            <a:endParaRPr lang="it-IT"/>
          </a:p>
        </p:txBody>
      </p:sp>
      <p:sp>
        <p:nvSpPr>
          <p:cNvPr id="58435" name="object 107"/>
          <p:cNvSpPr>
            <a:spLocks/>
          </p:cNvSpPr>
          <p:nvPr/>
        </p:nvSpPr>
        <p:spPr bwMode="auto">
          <a:xfrm>
            <a:off x="1435100"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36" name="object 108"/>
          <p:cNvSpPr>
            <a:spLocks/>
          </p:cNvSpPr>
          <p:nvPr/>
        </p:nvSpPr>
        <p:spPr bwMode="auto">
          <a:xfrm>
            <a:off x="2022475"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37" name="object 109"/>
          <p:cNvSpPr>
            <a:spLocks/>
          </p:cNvSpPr>
          <p:nvPr/>
        </p:nvSpPr>
        <p:spPr bwMode="auto">
          <a:xfrm>
            <a:off x="2601913"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38" name="object 110"/>
          <p:cNvSpPr>
            <a:spLocks/>
          </p:cNvSpPr>
          <p:nvPr/>
        </p:nvSpPr>
        <p:spPr bwMode="auto">
          <a:xfrm>
            <a:off x="3190875" y="4583113"/>
            <a:ext cx="0" cy="38100"/>
          </a:xfrm>
          <a:custGeom>
            <a:avLst/>
            <a:gdLst>
              <a:gd name="T0" fmla="*/ 27997 h 41151"/>
              <a:gd name="T1" fmla="*/ 0 h 41151"/>
              <a:gd name="T2" fmla="*/ 0 60000 65536"/>
              <a:gd name="T3" fmla="*/ 0 60000 65536"/>
              <a:gd name="T4" fmla="*/ 0 h 41151"/>
              <a:gd name="T5" fmla="*/ 41151 h 41151"/>
            </a:gdLst>
            <a:ahLst/>
            <a:cxnLst>
              <a:cxn ang="T2">
                <a:pos x="0" y="T0"/>
              </a:cxn>
              <a:cxn ang="T3">
                <a:pos x="0" y="T1"/>
              </a:cxn>
            </a:cxnLst>
            <a:rect l="0" t="T4" r="0" b="T5"/>
            <a:pathLst>
              <a:path h="41151">
                <a:moveTo>
                  <a:pt x="0" y="41151"/>
                </a:moveTo>
                <a:lnTo>
                  <a:pt x="0" y="0"/>
                </a:lnTo>
              </a:path>
            </a:pathLst>
          </a:custGeom>
          <a:noFill/>
          <a:ln w="10274">
            <a:solidFill>
              <a:srgbClr val="7F7F7F"/>
            </a:solidFill>
            <a:round/>
            <a:headEnd/>
            <a:tailEnd/>
          </a:ln>
        </p:spPr>
        <p:txBody>
          <a:bodyPr lIns="0" tIns="0" rIns="0" bIns="0"/>
          <a:lstStyle/>
          <a:p>
            <a:endParaRPr lang="it-IT"/>
          </a:p>
        </p:txBody>
      </p:sp>
      <p:sp>
        <p:nvSpPr>
          <p:cNvPr id="58439" name="object 111"/>
          <p:cNvSpPr>
            <a:spLocks/>
          </p:cNvSpPr>
          <p:nvPr/>
        </p:nvSpPr>
        <p:spPr bwMode="auto">
          <a:xfrm>
            <a:off x="1435100" y="3314700"/>
            <a:ext cx="587375" cy="225425"/>
          </a:xfrm>
          <a:custGeom>
            <a:avLst/>
            <a:gdLst>
              <a:gd name="T0" fmla="*/ 0 w 687316"/>
              <a:gd name="T1" fmla="*/ 0 h 246890"/>
              <a:gd name="T2" fmla="*/ 313294 w 687316"/>
              <a:gd name="T3" fmla="*/ 156674 h 246890"/>
              <a:gd name="T4" fmla="*/ 0 60000 65536"/>
              <a:gd name="T5" fmla="*/ 0 60000 65536"/>
              <a:gd name="T6" fmla="*/ 0 w 687316"/>
              <a:gd name="T7" fmla="*/ 0 h 246890"/>
              <a:gd name="T8" fmla="*/ 687316 w 687316"/>
              <a:gd name="T9" fmla="*/ 246890 h 246890"/>
            </a:gdLst>
            <a:ahLst/>
            <a:cxnLst>
              <a:cxn ang="T4">
                <a:pos x="T0" y="T1"/>
              </a:cxn>
              <a:cxn ang="T5">
                <a:pos x="T2" y="T3"/>
              </a:cxn>
            </a:cxnLst>
            <a:rect l="T6" t="T7" r="T8" b="T9"/>
            <a:pathLst>
              <a:path w="687316" h="246890">
                <a:moveTo>
                  <a:pt x="0" y="0"/>
                </a:moveTo>
                <a:lnTo>
                  <a:pt x="687316" y="246890"/>
                </a:lnTo>
              </a:path>
            </a:pathLst>
          </a:custGeom>
          <a:noFill/>
          <a:ln w="30808">
            <a:solidFill>
              <a:srgbClr val="C41200"/>
            </a:solidFill>
            <a:round/>
            <a:headEnd/>
            <a:tailEnd/>
          </a:ln>
        </p:spPr>
        <p:txBody>
          <a:bodyPr lIns="0" tIns="0" rIns="0" bIns="0"/>
          <a:lstStyle/>
          <a:p>
            <a:endParaRPr lang="it-IT"/>
          </a:p>
        </p:txBody>
      </p:sp>
      <p:sp>
        <p:nvSpPr>
          <p:cNvPr id="58440" name="object 112"/>
          <p:cNvSpPr>
            <a:spLocks/>
          </p:cNvSpPr>
          <p:nvPr/>
        </p:nvSpPr>
        <p:spPr bwMode="auto">
          <a:xfrm>
            <a:off x="2022475" y="3540125"/>
            <a:ext cx="579438" cy="260350"/>
          </a:xfrm>
          <a:custGeom>
            <a:avLst/>
            <a:gdLst>
              <a:gd name="T0" fmla="*/ 0 w 678185"/>
              <a:gd name="T1" fmla="*/ 0 h 288041"/>
              <a:gd name="T2" fmla="*/ 308775 w 678185"/>
              <a:gd name="T3" fmla="*/ 173768 h 288041"/>
              <a:gd name="T4" fmla="*/ 0 60000 65536"/>
              <a:gd name="T5" fmla="*/ 0 60000 65536"/>
              <a:gd name="T6" fmla="*/ 0 w 678185"/>
              <a:gd name="T7" fmla="*/ 0 h 288041"/>
              <a:gd name="T8" fmla="*/ 678185 w 678185"/>
              <a:gd name="T9" fmla="*/ 288041 h 288041"/>
            </a:gdLst>
            <a:ahLst/>
            <a:cxnLst>
              <a:cxn ang="T4">
                <a:pos x="T0" y="T1"/>
              </a:cxn>
              <a:cxn ang="T5">
                <a:pos x="T2" y="T3"/>
              </a:cxn>
            </a:cxnLst>
            <a:rect l="T6" t="T7" r="T8" b="T9"/>
            <a:pathLst>
              <a:path w="678185" h="288041">
                <a:moveTo>
                  <a:pt x="0" y="0"/>
                </a:moveTo>
                <a:lnTo>
                  <a:pt x="678185" y="288041"/>
                </a:lnTo>
              </a:path>
            </a:pathLst>
          </a:custGeom>
          <a:noFill/>
          <a:ln w="30808">
            <a:solidFill>
              <a:srgbClr val="C41200"/>
            </a:solidFill>
            <a:round/>
            <a:headEnd/>
            <a:tailEnd/>
          </a:ln>
        </p:spPr>
        <p:txBody>
          <a:bodyPr lIns="0" tIns="0" rIns="0" bIns="0"/>
          <a:lstStyle/>
          <a:p>
            <a:endParaRPr lang="it-IT"/>
          </a:p>
        </p:txBody>
      </p:sp>
      <p:sp>
        <p:nvSpPr>
          <p:cNvPr id="58441" name="object 113"/>
          <p:cNvSpPr>
            <a:spLocks/>
          </p:cNvSpPr>
          <p:nvPr/>
        </p:nvSpPr>
        <p:spPr bwMode="auto">
          <a:xfrm>
            <a:off x="2601913" y="3800475"/>
            <a:ext cx="588962" cy="279400"/>
          </a:xfrm>
          <a:custGeom>
            <a:avLst/>
            <a:gdLst>
              <a:gd name="T0" fmla="*/ 0 w 688856"/>
              <a:gd name="T1" fmla="*/ 0 h 307847"/>
              <a:gd name="T2" fmla="*/ 314719 w 688856"/>
              <a:gd name="T3" fmla="*/ 189580 h 307847"/>
              <a:gd name="T4" fmla="*/ 0 60000 65536"/>
              <a:gd name="T5" fmla="*/ 0 60000 65536"/>
              <a:gd name="T6" fmla="*/ 0 w 688856"/>
              <a:gd name="T7" fmla="*/ 0 h 307847"/>
              <a:gd name="T8" fmla="*/ 688856 w 688856"/>
              <a:gd name="T9" fmla="*/ 307847 h 307847"/>
            </a:gdLst>
            <a:ahLst/>
            <a:cxnLst>
              <a:cxn ang="T4">
                <a:pos x="T0" y="T1"/>
              </a:cxn>
              <a:cxn ang="T5">
                <a:pos x="T2" y="T3"/>
              </a:cxn>
            </a:cxnLst>
            <a:rect l="T6" t="T7" r="T8" b="T9"/>
            <a:pathLst>
              <a:path w="688856" h="307847">
                <a:moveTo>
                  <a:pt x="0" y="0"/>
                </a:moveTo>
                <a:lnTo>
                  <a:pt x="688856" y="307847"/>
                </a:lnTo>
              </a:path>
            </a:pathLst>
          </a:custGeom>
          <a:noFill/>
          <a:ln w="30809">
            <a:solidFill>
              <a:srgbClr val="C41200"/>
            </a:solidFill>
            <a:round/>
            <a:headEnd/>
            <a:tailEnd/>
          </a:ln>
        </p:spPr>
        <p:txBody>
          <a:bodyPr lIns="0" tIns="0" rIns="0" bIns="0"/>
          <a:lstStyle/>
          <a:p>
            <a:endParaRPr lang="it-IT"/>
          </a:p>
        </p:txBody>
      </p:sp>
      <p:sp>
        <p:nvSpPr>
          <p:cNvPr id="58442" name="object 114"/>
          <p:cNvSpPr>
            <a:spLocks/>
          </p:cNvSpPr>
          <p:nvPr/>
        </p:nvSpPr>
        <p:spPr bwMode="auto">
          <a:xfrm>
            <a:off x="1381125" y="3260725"/>
            <a:ext cx="106363" cy="111125"/>
          </a:xfrm>
          <a:custGeom>
            <a:avLst/>
            <a:gdLst>
              <a:gd name="T0" fmla="*/ 29675 w 123443"/>
              <a:gd name="T1" fmla="*/ 0 h 123443"/>
              <a:gd name="T2" fmla="*/ 0 w 123443"/>
              <a:gd name="T3" fmla="*/ 72978 h 123443"/>
              <a:gd name="T4" fmla="*/ 58626 w 123443"/>
              <a:gd name="T5" fmla="*/ 72978 h 123443"/>
              <a:gd name="T6" fmla="*/ 29675 w 123443"/>
              <a:gd name="T7" fmla="*/ 0 h 123443"/>
              <a:gd name="T8" fmla="*/ 0 60000 65536"/>
              <a:gd name="T9" fmla="*/ 0 60000 65536"/>
              <a:gd name="T10" fmla="*/ 0 60000 65536"/>
              <a:gd name="T11" fmla="*/ 0 60000 65536"/>
              <a:gd name="T12" fmla="*/ 0 w 123443"/>
              <a:gd name="T13" fmla="*/ 0 h 123443"/>
              <a:gd name="T14" fmla="*/ 123443 w 123443"/>
              <a:gd name="T15" fmla="*/ 123443 h 123443"/>
            </a:gdLst>
            <a:ahLst/>
            <a:cxnLst>
              <a:cxn ang="T8">
                <a:pos x="T0" y="T1"/>
              </a:cxn>
              <a:cxn ang="T9">
                <a:pos x="T2" y="T3"/>
              </a:cxn>
              <a:cxn ang="T10">
                <a:pos x="T4" y="T5"/>
              </a:cxn>
              <a:cxn ang="T11">
                <a:pos x="T6" y="T7"/>
              </a:cxn>
            </a:cxnLst>
            <a:rect l="T12" t="T13" r="T14" b="T15"/>
            <a:pathLst>
              <a:path w="123443" h="123443">
                <a:moveTo>
                  <a:pt x="62483" y="0"/>
                </a:moveTo>
                <a:lnTo>
                  <a:pt x="0" y="123443"/>
                </a:lnTo>
                <a:lnTo>
                  <a:pt x="123443" y="123443"/>
                </a:lnTo>
                <a:lnTo>
                  <a:pt x="62483" y="0"/>
                </a:lnTo>
                <a:close/>
              </a:path>
            </a:pathLst>
          </a:custGeom>
          <a:solidFill>
            <a:srgbClr val="C41200"/>
          </a:solidFill>
          <a:ln w="9525">
            <a:noFill/>
            <a:round/>
            <a:headEnd/>
            <a:tailEnd/>
          </a:ln>
        </p:spPr>
        <p:txBody>
          <a:bodyPr lIns="0" tIns="0" rIns="0" bIns="0"/>
          <a:lstStyle/>
          <a:p>
            <a:endParaRPr lang="it-IT"/>
          </a:p>
        </p:txBody>
      </p:sp>
      <p:sp>
        <p:nvSpPr>
          <p:cNvPr id="58443" name="object 115"/>
          <p:cNvSpPr>
            <a:spLocks/>
          </p:cNvSpPr>
          <p:nvPr/>
        </p:nvSpPr>
        <p:spPr bwMode="auto">
          <a:xfrm>
            <a:off x="1381125" y="3260725"/>
            <a:ext cx="106363" cy="111125"/>
          </a:xfrm>
          <a:custGeom>
            <a:avLst/>
            <a:gdLst>
              <a:gd name="T0" fmla="*/ 29686 w 123435"/>
              <a:gd name="T1" fmla="*/ 0 h 123437"/>
              <a:gd name="T2" fmla="*/ 58641 w 123435"/>
              <a:gd name="T3" fmla="*/ 72993 h 123437"/>
              <a:gd name="T4" fmla="*/ 0 w 123435"/>
              <a:gd name="T5" fmla="*/ 72993 h 123437"/>
              <a:gd name="T6" fmla="*/ 29686 w 123435"/>
              <a:gd name="T7" fmla="*/ 0 h 123437"/>
              <a:gd name="T8" fmla="*/ 0 60000 65536"/>
              <a:gd name="T9" fmla="*/ 0 60000 65536"/>
              <a:gd name="T10" fmla="*/ 0 60000 65536"/>
              <a:gd name="T11" fmla="*/ 0 60000 65536"/>
              <a:gd name="T12" fmla="*/ 0 w 123435"/>
              <a:gd name="T13" fmla="*/ 0 h 123437"/>
              <a:gd name="T14" fmla="*/ 123435 w 123435"/>
              <a:gd name="T15" fmla="*/ 123437 h 123437"/>
            </a:gdLst>
            <a:ahLst/>
            <a:cxnLst>
              <a:cxn ang="T8">
                <a:pos x="T0" y="T1"/>
              </a:cxn>
              <a:cxn ang="T9">
                <a:pos x="T2" y="T3"/>
              </a:cxn>
              <a:cxn ang="T10">
                <a:pos x="T4" y="T5"/>
              </a:cxn>
              <a:cxn ang="T11">
                <a:pos x="T6" y="T7"/>
              </a:cxn>
            </a:cxnLst>
            <a:rect l="T12" t="T13" r="T14" b="T15"/>
            <a:pathLst>
              <a:path w="123435" h="123437">
                <a:moveTo>
                  <a:pt x="62487" y="0"/>
                </a:moveTo>
                <a:lnTo>
                  <a:pt x="123435" y="123437"/>
                </a:lnTo>
                <a:lnTo>
                  <a:pt x="0" y="123437"/>
                </a:lnTo>
                <a:lnTo>
                  <a:pt x="62487" y="0"/>
                </a:lnTo>
                <a:close/>
              </a:path>
            </a:pathLst>
          </a:custGeom>
          <a:noFill/>
          <a:ln w="10271">
            <a:solidFill>
              <a:srgbClr val="C41200"/>
            </a:solidFill>
            <a:round/>
            <a:headEnd/>
            <a:tailEnd/>
          </a:ln>
        </p:spPr>
        <p:txBody>
          <a:bodyPr lIns="0" tIns="0" rIns="0" bIns="0"/>
          <a:lstStyle/>
          <a:p>
            <a:endParaRPr lang="it-IT"/>
          </a:p>
        </p:txBody>
      </p:sp>
      <p:sp>
        <p:nvSpPr>
          <p:cNvPr id="58444" name="object 116"/>
          <p:cNvSpPr>
            <a:spLocks/>
          </p:cNvSpPr>
          <p:nvPr/>
        </p:nvSpPr>
        <p:spPr bwMode="auto">
          <a:xfrm>
            <a:off x="1970088" y="3482975"/>
            <a:ext cx="106362" cy="111125"/>
          </a:xfrm>
          <a:custGeom>
            <a:avLst/>
            <a:gdLst>
              <a:gd name="T0" fmla="*/ 28949 w 123443"/>
              <a:gd name="T1" fmla="*/ 0 h 123443"/>
              <a:gd name="T2" fmla="*/ 0 w 123443"/>
              <a:gd name="T3" fmla="*/ 72978 h 123443"/>
              <a:gd name="T4" fmla="*/ 58623 w 123443"/>
              <a:gd name="T5" fmla="*/ 72978 h 123443"/>
              <a:gd name="T6" fmla="*/ 28949 w 123443"/>
              <a:gd name="T7" fmla="*/ 0 h 123443"/>
              <a:gd name="T8" fmla="*/ 0 60000 65536"/>
              <a:gd name="T9" fmla="*/ 0 60000 65536"/>
              <a:gd name="T10" fmla="*/ 0 60000 65536"/>
              <a:gd name="T11" fmla="*/ 0 60000 65536"/>
              <a:gd name="T12" fmla="*/ 0 w 123443"/>
              <a:gd name="T13" fmla="*/ 0 h 123443"/>
              <a:gd name="T14" fmla="*/ 123443 w 123443"/>
              <a:gd name="T15" fmla="*/ 123443 h 123443"/>
            </a:gdLst>
            <a:ahLst/>
            <a:cxnLst>
              <a:cxn ang="T8">
                <a:pos x="T0" y="T1"/>
              </a:cxn>
              <a:cxn ang="T9">
                <a:pos x="T2" y="T3"/>
              </a:cxn>
              <a:cxn ang="T10">
                <a:pos x="T4" y="T5"/>
              </a:cxn>
              <a:cxn ang="T11">
                <a:pos x="T6" y="T7"/>
              </a:cxn>
            </a:cxnLst>
            <a:rect l="T12" t="T13" r="T14" b="T15"/>
            <a:pathLst>
              <a:path w="123443" h="123443">
                <a:moveTo>
                  <a:pt x="60959" y="0"/>
                </a:moveTo>
                <a:lnTo>
                  <a:pt x="0" y="123443"/>
                </a:lnTo>
                <a:lnTo>
                  <a:pt x="123443" y="123443"/>
                </a:lnTo>
                <a:lnTo>
                  <a:pt x="60959" y="0"/>
                </a:lnTo>
                <a:close/>
              </a:path>
            </a:pathLst>
          </a:custGeom>
          <a:solidFill>
            <a:srgbClr val="C41200"/>
          </a:solidFill>
          <a:ln w="9525">
            <a:noFill/>
            <a:round/>
            <a:headEnd/>
            <a:tailEnd/>
          </a:ln>
        </p:spPr>
        <p:txBody>
          <a:bodyPr lIns="0" tIns="0" rIns="0" bIns="0"/>
          <a:lstStyle/>
          <a:p>
            <a:endParaRPr lang="it-IT"/>
          </a:p>
        </p:txBody>
      </p:sp>
      <p:sp>
        <p:nvSpPr>
          <p:cNvPr id="58445" name="object 117"/>
          <p:cNvSpPr>
            <a:spLocks/>
          </p:cNvSpPr>
          <p:nvPr/>
        </p:nvSpPr>
        <p:spPr bwMode="auto">
          <a:xfrm>
            <a:off x="1970088" y="3482975"/>
            <a:ext cx="106362" cy="111125"/>
          </a:xfrm>
          <a:custGeom>
            <a:avLst/>
            <a:gdLst>
              <a:gd name="T0" fmla="*/ 28943 w 123450"/>
              <a:gd name="T1" fmla="*/ 0 h 123437"/>
              <a:gd name="T2" fmla="*/ 58609 w 123450"/>
              <a:gd name="T3" fmla="*/ 72993 h 123437"/>
              <a:gd name="T4" fmla="*/ 0 w 123450"/>
              <a:gd name="T5" fmla="*/ 72993 h 123437"/>
              <a:gd name="T6" fmla="*/ 28943 w 123450"/>
              <a:gd name="T7" fmla="*/ 0 h 123437"/>
              <a:gd name="T8" fmla="*/ 0 60000 65536"/>
              <a:gd name="T9" fmla="*/ 0 60000 65536"/>
              <a:gd name="T10" fmla="*/ 0 60000 65536"/>
              <a:gd name="T11" fmla="*/ 0 60000 65536"/>
              <a:gd name="T12" fmla="*/ 0 w 123450"/>
              <a:gd name="T13" fmla="*/ 0 h 123437"/>
              <a:gd name="T14" fmla="*/ 123450 w 123450"/>
              <a:gd name="T15" fmla="*/ 123437 h 123437"/>
            </a:gdLst>
            <a:ahLst/>
            <a:cxnLst>
              <a:cxn ang="T8">
                <a:pos x="T0" y="T1"/>
              </a:cxn>
              <a:cxn ang="T9">
                <a:pos x="T2" y="T3"/>
              </a:cxn>
              <a:cxn ang="T10">
                <a:pos x="T4" y="T5"/>
              </a:cxn>
              <a:cxn ang="T11">
                <a:pos x="T6" y="T7"/>
              </a:cxn>
            </a:cxnLst>
            <a:rect l="T12" t="T13" r="T14" b="T15"/>
            <a:pathLst>
              <a:path w="123450" h="123437">
                <a:moveTo>
                  <a:pt x="60963" y="0"/>
                </a:moveTo>
                <a:lnTo>
                  <a:pt x="123450" y="123437"/>
                </a:lnTo>
                <a:lnTo>
                  <a:pt x="0" y="123437"/>
                </a:lnTo>
                <a:lnTo>
                  <a:pt x="60963" y="0"/>
                </a:lnTo>
                <a:close/>
              </a:path>
            </a:pathLst>
          </a:custGeom>
          <a:noFill/>
          <a:ln w="10271">
            <a:solidFill>
              <a:srgbClr val="C41200"/>
            </a:solidFill>
            <a:round/>
            <a:headEnd/>
            <a:tailEnd/>
          </a:ln>
        </p:spPr>
        <p:txBody>
          <a:bodyPr lIns="0" tIns="0" rIns="0" bIns="0"/>
          <a:lstStyle/>
          <a:p>
            <a:endParaRPr lang="it-IT"/>
          </a:p>
        </p:txBody>
      </p:sp>
      <p:sp>
        <p:nvSpPr>
          <p:cNvPr id="58446" name="object 118"/>
          <p:cNvSpPr>
            <a:spLocks/>
          </p:cNvSpPr>
          <p:nvPr/>
        </p:nvSpPr>
        <p:spPr bwMode="auto">
          <a:xfrm>
            <a:off x="2549525" y="3744913"/>
            <a:ext cx="106363" cy="111125"/>
          </a:xfrm>
          <a:custGeom>
            <a:avLst/>
            <a:gdLst>
              <a:gd name="T0" fmla="*/ 28950 w 123444"/>
              <a:gd name="T1" fmla="*/ 0 h 123443"/>
              <a:gd name="T2" fmla="*/ 0 w 123444"/>
              <a:gd name="T3" fmla="*/ 72978 h 123443"/>
              <a:gd name="T4" fmla="*/ 58624 w 123444"/>
              <a:gd name="T5" fmla="*/ 72978 h 123443"/>
              <a:gd name="T6" fmla="*/ 28950 w 123444"/>
              <a:gd name="T7" fmla="*/ 0 h 123443"/>
              <a:gd name="T8" fmla="*/ 0 60000 65536"/>
              <a:gd name="T9" fmla="*/ 0 60000 65536"/>
              <a:gd name="T10" fmla="*/ 0 60000 65536"/>
              <a:gd name="T11" fmla="*/ 0 60000 65536"/>
              <a:gd name="T12" fmla="*/ 0 w 123444"/>
              <a:gd name="T13" fmla="*/ 0 h 123443"/>
              <a:gd name="T14" fmla="*/ 123444 w 123444"/>
              <a:gd name="T15" fmla="*/ 123443 h 123443"/>
            </a:gdLst>
            <a:ahLst/>
            <a:cxnLst>
              <a:cxn ang="T8">
                <a:pos x="T0" y="T1"/>
              </a:cxn>
              <a:cxn ang="T9">
                <a:pos x="T2" y="T3"/>
              </a:cxn>
              <a:cxn ang="T10">
                <a:pos x="T4" y="T5"/>
              </a:cxn>
              <a:cxn ang="T11">
                <a:pos x="T6" y="T7"/>
              </a:cxn>
            </a:cxnLst>
            <a:rect l="T12" t="T13" r="T14" b="T15"/>
            <a:pathLst>
              <a:path w="123444" h="123443">
                <a:moveTo>
                  <a:pt x="60960" y="0"/>
                </a:moveTo>
                <a:lnTo>
                  <a:pt x="0" y="123443"/>
                </a:lnTo>
                <a:lnTo>
                  <a:pt x="123444" y="123443"/>
                </a:lnTo>
                <a:lnTo>
                  <a:pt x="60960" y="0"/>
                </a:lnTo>
                <a:close/>
              </a:path>
            </a:pathLst>
          </a:custGeom>
          <a:solidFill>
            <a:srgbClr val="C41200"/>
          </a:solidFill>
          <a:ln w="9525">
            <a:noFill/>
            <a:round/>
            <a:headEnd/>
            <a:tailEnd/>
          </a:ln>
        </p:spPr>
        <p:txBody>
          <a:bodyPr lIns="0" tIns="0" rIns="0" bIns="0"/>
          <a:lstStyle/>
          <a:p>
            <a:endParaRPr lang="it-IT"/>
          </a:p>
        </p:txBody>
      </p:sp>
      <p:sp>
        <p:nvSpPr>
          <p:cNvPr id="58447" name="object 119"/>
          <p:cNvSpPr>
            <a:spLocks/>
          </p:cNvSpPr>
          <p:nvPr/>
        </p:nvSpPr>
        <p:spPr bwMode="auto">
          <a:xfrm>
            <a:off x="2549525" y="3743325"/>
            <a:ext cx="106363" cy="112713"/>
          </a:xfrm>
          <a:custGeom>
            <a:avLst/>
            <a:gdLst>
              <a:gd name="T0" fmla="*/ 28944 w 123450"/>
              <a:gd name="T1" fmla="*/ 0 h 123453"/>
              <a:gd name="T2" fmla="*/ 58612 w 123450"/>
              <a:gd name="T3" fmla="*/ 78317 h 123453"/>
              <a:gd name="T4" fmla="*/ 0 w 123450"/>
              <a:gd name="T5" fmla="*/ 78317 h 123453"/>
              <a:gd name="T6" fmla="*/ 28944 w 123450"/>
              <a:gd name="T7" fmla="*/ 0 h 123453"/>
              <a:gd name="T8" fmla="*/ 0 60000 65536"/>
              <a:gd name="T9" fmla="*/ 0 60000 65536"/>
              <a:gd name="T10" fmla="*/ 0 60000 65536"/>
              <a:gd name="T11" fmla="*/ 0 60000 65536"/>
              <a:gd name="T12" fmla="*/ 0 w 123450"/>
              <a:gd name="T13" fmla="*/ 0 h 123453"/>
              <a:gd name="T14" fmla="*/ 123450 w 123450"/>
              <a:gd name="T15" fmla="*/ 123453 h 123453"/>
            </a:gdLst>
            <a:ahLst/>
            <a:cxnLst>
              <a:cxn ang="T8">
                <a:pos x="T0" y="T1"/>
              </a:cxn>
              <a:cxn ang="T9">
                <a:pos x="T2" y="T3"/>
              </a:cxn>
              <a:cxn ang="T10">
                <a:pos x="T4" y="T5"/>
              </a:cxn>
              <a:cxn ang="T11">
                <a:pos x="T6" y="T7"/>
              </a:cxn>
            </a:cxnLst>
            <a:rect l="T12" t="T13" r="T14" b="T15"/>
            <a:pathLst>
              <a:path w="123450" h="123453">
                <a:moveTo>
                  <a:pt x="60963" y="0"/>
                </a:moveTo>
                <a:lnTo>
                  <a:pt x="123450"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48" name="object 120"/>
          <p:cNvSpPr>
            <a:spLocks/>
          </p:cNvSpPr>
          <p:nvPr/>
        </p:nvSpPr>
        <p:spPr bwMode="auto">
          <a:xfrm>
            <a:off x="3138488" y="4022725"/>
            <a:ext cx="106362" cy="112713"/>
          </a:xfrm>
          <a:custGeom>
            <a:avLst/>
            <a:gdLst>
              <a:gd name="T0" fmla="*/ 28949 w 123444"/>
              <a:gd name="T1" fmla="*/ 0 h 123443"/>
              <a:gd name="T2" fmla="*/ 0 w 123444"/>
              <a:gd name="T3" fmla="*/ 78344 h 123443"/>
              <a:gd name="T4" fmla="*/ 58620 w 123444"/>
              <a:gd name="T5" fmla="*/ 78344 h 123443"/>
              <a:gd name="T6" fmla="*/ 28949 w 123444"/>
              <a:gd name="T7" fmla="*/ 0 h 123443"/>
              <a:gd name="T8" fmla="*/ 0 60000 65536"/>
              <a:gd name="T9" fmla="*/ 0 60000 65536"/>
              <a:gd name="T10" fmla="*/ 0 60000 65536"/>
              <a:gd name="T11" fmla="*/ 0 60000 65536"/>
              <a:gd name="T12" fmla="*/ 0 w 123444"/>
              <a:gd name="T13" fmla="*/ 0 h 123443"/>
              <a:gd name="T14" fmla="*/ 123444 w 123444"/>
              <a:gd name="T15" fmla="*/ 123443 h 123443"/>
            </a:gdLst>
            <a:ahLst/>
            <a:cxnLst>
              <a:cxn ang="T8">
                <a:pos x="T0" y="T1"/>
              </a:cxn>
              <a:cxn ang="T9">
                <a:pos x="T2" y="T3"/>
              </a:cxn>
              <a:cxn ang="T10">
                <a:pos x="T4" y="T5"/>
              </a:cxn>
              <a:cxn ang="T11">
                <a:pos x="T6" y="T7"/>
              </a:cxn>
            </a:cxnLst>
            <a:rect l="T12" t="T13" r="T14" b="T15"/>
            <a:pathLst>
              <a:path w="123444" h="123443">
                <a:moveTo>
                  <a:pt x="60960" y="0"/>
                </a:moveTo>
                <a:lnTo>
                  <a:pt x="0" y="123443"/>
                </a:lnTo>
                <a:lnTo>
                  <a:pt x="123444" y="123443"/>
                </a:lnTo>
                <a:lnTo>
                  <a:pt x="60960" y="0"/>
                </a:lnTo>
                <a:close/>
              </a:path>
            </a:pathLst>
          </a:custGeom>
          <a:solidFill>
            <a:srgbClr val="C41200"/>
          </a:solidFill>
          <a:ln w="9525">
            <a:noFill/>
            <a:round/>
            <a:headEnd/>
            <a:tailEnd/>
          </a:ln>
        </p:spPr>
        <p:txBody>
          <a:bodyPr lIns="0" tIns="0" rIns="0" bIns="0"/>
          <a:lstStyle/>
          <a:p>
            <a:endParaRPr lang="it-IT"/>
          </a:p>
        </p:txBody>
      </p:sp>
      <p:sp>
        <p:nvSpPr>
          <p:cNvPr id="58449" name="object 121"/>
          <p:cNvSpPr>
            <a:spLocks/>
          </p:cNvSpPr>
          <p:nvPr/>
        </p:nvSpPr>
        <p:spPr bwMode="auto">
          <a:xfrm>
            <a:off x="3138488" y="4022725"/>
            <a:ext cx="106362" cy="112713"/>
          </a:xfrm>
          <a:custGeom>
            <a:avLst/>
            <a:gdLst>
              <a:gd name="T0" fmla="*/ 28960 w 123435"/>
              <a:gd name="T1" fmla="*/ 0 h 123453"/>
              <a:gd name="T2" fmla="*/ 58638 w 123435"/>
              <a:gd name="T3" fmla="*/ 78317 h 123453"/>
              <a:gd name="T4" fmla="*/ 0 w 123435"/>
              <a:gd name="T5" fmla="*/ 78317 h 123453"/>
              <a:gd name="T6" fmla="*/ 28960 w 123435"/>
              <a:gd name="T7" fmla="*/ 0 h 123453"/>
              <a:gd name="T8" fmla="*/ 0 60000 65536"/>
              <a:gd name="T9" fmla="*/ 0 60000 65536"/>
              <a:gd name="T10" fmla="*/ 0 60000 65536"/>
              <a:gd name="T11" fmla="*/ 0 60000 65536"/>
              <a:gd name="T12" fmla="*/ 0 w 123435"/>
              <a:gd name="T13" fmla="*/ 0 h 123453"/>
              <a:gd name="T14" fmla="*/ 123435 w 123435"/>
              <a:gd name="T15" fmla="*/ 123453 h 123453"/>
            </a:gdLst>
            <a:ahLst/>
            <a:cxnLst>
              <a:cxn ang="T8">
                <a:pos x="T0" y="T1"/>
              </a:cxn>
              <a:cxn ang="T9">
                <a:pos x="T2" y="T3"/>
              </a:cxn>
              <a:cxn ang="T10">
                <a:pos x="T4" y="T5"/>
              </a:cxn>
              <a:cxn ang="T11">
                <a:pos x="T6" y="T7"/>
              </a:cxn>
            </a:cxnLst>
            <a:rect l="T12" t="T13" r="T14" b="T15"/>
            <a:pathLst>
              <a:path w="123435" h="123453">
                <a:moveTo>
                  <a:pt x="60963" y="0"/>
                </a:moveTo>
                <a:lnTo>
                  <a:pt x="123435" y="123453"/>
                </a:lnTo>
                <a:lnTo>
                  <a:pt x="0" y="123453"/>
                </a:lnTo>
                <a:lnTo>
                  <a:pt x="60963" y="0"/>
                </a:lnTo>
                <a:close/>
              </a:path>
            </a:pathLst>
          </a:custGeom>
          <a:noFill/>
          <a:ln w="10271">
            <a:solidFill>
              <a:srgbClr val="C41200"/>
            </a:solidFill>
            <a:round/>
            <a:headEnd/>
            <a:tailEnd/>
          </a:ln>
        </p:spPr>
        <p:txBody>
          <a:bodyPr lIns="0" tIns="0" rIns="0" bIns="0"/>
          <a:lstStyle/>
          <a:p>
            <a:endParaRPr lang="it-IT"/>
          </a:p>
        </p:txBody>
      </p:sp>
      <p:sp>
        <p:nvSpPr>
          <p:cNvPr id="58450" name="object 122"/>
          <p:cNvSpPr>
            <a:spLocks/>
          </p:cNvSpPr>
          <p:nvPr/>
        </p:nvSpPr>
        <p:spPr bwMode="auto">
          <a:xfrm>
            <a:off x="1390650" y="3754438"/>
            <a:ext cx="79375" cy="84137"/>
          </a:xfrm>
          <a:custGeom>
            <a:avLst/>
            <a:gdLst>
              <a:gd name="T0" fmla="*/ 42185 w 92964"/>
              <a:gd name="T1" fmla="*/ 27764 h 92963"/>
              <a:gd name="T2" fmla="*/ 41156 w 92964"/>
              <a:gd name="T3" fmla="*/ 19471 h 92963"/>
              <a:gd name="T4" fmla="*/ 38288 w 92964"/>
              <a:gd name="T5" fmla="*/ 12071 h 92963"/>
              <a:gd name="T6" fmla="*/ 33911 w 92964"/>
              <a:gd name="T7" fmla="*/ 6047 h 92963"/>
              <a:gd name="T8" fmla="*/ 28353 w 92964"/>
              <a:gd name="T9" fmla="*/ 1877 h 92963"/>
              <a:gd name="T10" fmla="*/ 21943 w 92964"/>
              <a:gd name="T11" fmla="*/ 44 h 92963"/>
              <a:gd name="T12" fmla="*/ 20747 w 92964"/>
              <a:gd name="T13" fmla="*/ 0 h 92963"/>
              <a:gd name="T14" fmla="*/ 14186 w 92964"/>
              <a:gd name="T15" fmla="*/ 1416 h 92963"/>
              <a:gd name="T16" fmla="*/ 8549 w 92964"/>
              <a:gd name="T17" fmla="*/ 5325 h 92963"/>
              <a:gd name="T18" fmla="*/ 4119 w 92964"/>
              <a:gd name="T19" fmla="*/ 11225 h 92963"/>
              <a:gd name="T20" fmla="*/ 1177 w 92964"/>
              <a:gd name="T21" fmla="*/ 18607 h 92963"/>
              <a:gd name="T22" fmla="*/ 8 w 92964"/>
              <a:gd name="T23" fmla="*/ 26971 h 92963"/>
              <a:gd name="T24" fmla="*/ 0 w 92964"/>
              <a:gd name="T25" fmla="*/ 27764 h 92963"/>
              <a:gd name="T26" fmla="*/ 961 w 92964"/>
              <a:gd name="T27" fmla="*/ 36498 h 92963"/>
              <a:gd name="T28" fmla="*/ 3667 w 92964"/>
              <a:gd name="T29" fmla="*/ 44170 h 92963"/>
              <a:gd name="T30" fmla="*/ 7846 w 92964"/>
              <a:gd name="T31" fmla="*/ 50338 h 92963"/>
              <a:gd name="T32" fmla="*/ 13232 w 92964"/>
              <a:gd name="T33" fmla="*/ 54565 h 92963"/>
              <a:gd name="T34" fmla="*/ 19553 w 92964"/>
              <a:gd name="T35" fmla="*/ 56410 h 92963"/>
              <a:gd name="T36" fmla="*/ 20747 w 92964"/>
              <a:gd name="T37" fmla="*/ 56454 h 92963"/>
              <a:gd name="T38" fmla="*/ 27174 w 92964"/>
              <a:gd name="T39" fmla="*/ 55120 h 92963"/>
              <a:gd name="T40" fmla="*/ 32837 w 92964"/>
              <a:gd name="T41" fmla="*/ 51396 h 92963"/>
              <a:gd name="T42" fmla="*/ 37425 w 92964"/>
              <a:gd name="T43" fmla="*/ 45702 h 92963"/>
              <a:gd name="T44" fmla="*/ 40622 w 92964"/>
              <a:gd name="T45" fmla="*/ 38458 h 92963"/>
              <a:gd name="T46" fmla="*/ 42115 w 92964"/>
              <a:gd name="T47" fmla="*/ 30082 h 92963"/>
              <a:gd name="T48" fmla="*/ 42185 w 92964"/>
              <a:gd name="T49" fmla="*/ 27764 h 929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964"/>
              <a:gd name="T76" fmla="*/ 0 h 92963"/>
              <a:gd name="T77" fmla="*/ 92964 w 92964"/>
              <a:gd name="T78" fmla="*/ 92963 h 929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964" h="92963">
                <a:moveTo>
                  <a:pt x="92964" y="45719"/>
                </a:moveTo>
                <a:lnTo>
                  <a:pt x="90696" y="32062"/>
                </a:lnTo>
                <a:lnTo>
                  <a:pt x="84376" y="19877"/>
                </a:lnTo>
                <a:lnTo>
                  <a:pt x="74730" y="9957"/>
                </a:lnTo>
                <a:lnTo>
                  <a:pt x="62481" y="3092"/>
                </a:lnTo>
                <a:lnTo>
                  <a:pt x="48356" y="73"/>
                </a:lnTo>
                <a:lnTo>
                  <a:pt x="45720" y="0"/>
                </a:lnTo>
                <a:lnTo>
                  <a:pt x="31263" y="2330"/>
                </a:lnTo>
                <a:lnTo>
                  <a:pt x="18840" y="8769"/>
                </a:lnTo>
                <a:lnTo>
                  <a:pt x="9077" y="18483"/>
                </a:lnTo>
                <a:lnTo>
                  <a:pt x="2595" y="30641"/>
                </a:lnTo>
                <a:lnTo>
                  <a:pt x="18" y="44413"/>
                </a:lnTo>
                <a:lnTo>
                  <a:pt x="0" y="45719"/>
                </a:lnTo>
                <a:lnTo>
                  <a:pt x="2119" y="60101"/>
                </a:lnTo>
                <a:lnTo>
                  <a:pt x="8080" y="72734"/>
                </a:lnTo>
                <a:lnTo>
                  <a:pt x="17291" y="82893"/>
                </a:lnTo>
                <a:lnTo>
                  <a:pt x="29158" y="89853"/>
                </a:lnTo>
                <a:lnTo>
                  <a:pt x="43088" y="92890"/>
                </a:lnTo>
                <a:lnTo>
                  <a:pt x="45720" y="92963"/>
                </a:lnTo>
                <a:lnTo>
                  <a:pt x="59883" y="90766"/>
                </a:lnTo>
                <a:lnTo>
                  <a:pt x="72364" y="84634"/>
                </a:lnTo>
                <a:lnTo>
                  <a:pt x="82473" y="75258"/>
                </a:lnTo>
                <a:lnTo>
                  <a:pt x="89518" y="63329"/>
                </a:lnTo>
                <a:lnTo>
                  <a:pt x="92808" y="49538"/>
                </a:lnTo>
                <a:lnTo>
                  <a:pt x="92964" y="45719"/>
                </a:lnTo>
                <a:close/>
              </a:path>
            </a:pathLst>
          </a:custGeom>
          <a:solidFill>
            <a:srgbClr val="05C244"/>
          </a:solidFill>
          <a:ln w="9525">
            <a:noFill/>
            <a:round/>
            <a:headEnd/>
            <a:tailEnd/>
          </a:ln>
        </p:spPr>
        <p:txBody>
          <a:bodyPr lIns="0" tIns="0" rIns="0" bIns="0"/>
          <a:lstStyle/>
          <a:p>
            <a:endParaRPr lang="it-IT"/>
          </a:p>
        </p:txBody>
      </p:sp>
      <p:sp>
        <p:nvSpPr>
          <p:cNvPr id="58451" name="object 123"/>
          <p:cNvSpPr>
            <a:spLocks/>
          </p:cNvSpPr>
          <p:nvPr/>
        </p:nvSpPr>
        <p:spPr bwMode="auto">
          <a:xfrm>
            <a:off x="1390650" y="3754438"/>
            <a:ext cx="79375" cy="84137"/>
          </a:xfrm>
          <a:custGeom>
            <a:avLst/>
            <a:gdLst>
              <a:gd name="T0" fmla="*/ 42191 w 92961"/>
              <a:gd name="T1" fmla="*/ 27774 h 92951"/>
              <a:gd name="T2" fmla="*/ 41162 w 92961"/>
              <a:gd name="T3" fmla="*/ 19476 h 92951"/>
              <a:gd name="T4" fmla="*/ 38291 w 92961"/>
              <a:gd name="T5" fmla="*/ 12073 h 92951"/>
              <a:gd name="T6" fmla="*/ 33912 w 92961"/>
              <a:gd name="T7" fmla="*/ 6047 h 92951"/>
              <a:gd name="T8" fmla="*/ 28351 w 92961"/>
              <a:gd name="T9" fmla="*/ 1876 h 92951"/>
              <a:gd name="T10" fmla="*/ 21940 w 92961"/>
              <a:gd name="T11" fmla="*/ 44 h 92951"/>
              <a:gd name="T12" fmla="*/ 20749 w 92961"/>
              <a:gd name="T13" fmla="*/ 0 h 92951"/>
              <a:gd name="T14" fmla="*/ 14186 w 92961"/>
              <a:gd name="T15" fmla="*/ 1416 h 92951"/>
              <a:gd name="T16" fmla="*/ 8547 w 92961"/>
              <a:gd name="T17" fmla="*/ 5328 h 92951"/>
              <a:gd name="T18" fmla="*/ 4116 w 92961"/>
              <a:gd name="T19" fmla="*/ 11231 h 92951"/>
              <a:gd name="T20" fmla="*/ 1176 w 92961"/>
              <a:gd name="T21" fmla="*/ 18619 h 92951"/>
              <a:gd name="T22" fmla="*/ 8 w 92961"/>
              <a:gd name="T23" fmla="*/ 26988 h 92951"/>
              <a:gd name="T24" fmla="*/ 0 w 92961"/>
              <a:gd name="T25" fmla="*/ 27774 h 92951"/>
              <a:gd name="T26" fmla="*/ 961 w 92961"/>
              <a:gd name="T27" fmla="*/ 36514 h 92951"/>
              <a:gd name="T28" fmla="*/ 3666 w 92961"/>
              <a:gd name="T29" fmla="*/ 44192 h 92951"/>
              <a:gd name="T30" fmla="*/ 7846 w 92961"/>
              <a:gd name="T31" fmla="*/ 50365 h 92951"/>
              <a:gd name="T32" fmla="*/ 13232 w 92961"/>
              <a:gd name="T33" fmla="*/ 54595 h 92951"/>
              <a:gd name="T34" fmla="*/ 19554 w 92961"/>
              <a:gd name="T35" fmla="*/ 56438 h 92951"/>
              <a:gd name="T36" fmla="*/ 20749 w 92961"/>
              <a:gd name="T37" fmla="*/ 56483 h 92951"/>
              <a:gd name="T38" fmla="*/ 27176 w 92961"/>
              <a:gd name="T39" fmla="*/ 55148 h 92951"/>
              <a:gd name="T40" fmla="*/ 32840 w 92961"/>
              <a:gd name="T41" fmla="*/ 51423 h 92951"/>
              <a:gd name="T42" fmla="*/ 37429 w 92961"/>
              <a:gd name="T43" fmla="*/ 45726 h 92951"/>
              <a:gd name="T44" fmla="*/ 40626 w 92961"/>
              <a:gd name="T45" fmla="*/ 38477 h 92951"/>
              <a:gd name="T46" fmla="*/ 42121 w 92961"/>
              <a:gd name="T47" fmla="*/ 30094 h 92951"/>
              <a:gd name="T48" fmla="*/ 42191 w 92961"/>
              <a:gd name="T49" fmla="*/ 27774 h 929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961"/>
              <a:gd name="T76" fmla="*/ 0 h 92951"/>
              <a:gd name="T77" fmla="*/ 92961 w 92961"/>
              <a:gd name="T78" fmla="*/ 92951 h 929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961" h="92951">
                <a:moveTo>
                  <a:pt x="92961" y="45706"/>
                </a:moveTo>
                <a:lnTo>
                  <a:pt x="90692" y="32050"/>
                </a:lnTo>
                <a:lnTo>
                  <a:pt x="84369" y="19868"/>
                </a:lnTo>
                <a:lnTo>
                  <a:pt x="74719" y="9950"/>
                </a:lnTo>
                <a:lnTo>
                  <a:pt x="62468" y="3088"/>
                </a:lnTo>
                <a:lnTo>
                  <a:pt x="48342" y="73"/>
                </a:lnTo>
                <a:lnTo>
                  <a:pt x="45718" y="0"/>
                </a:lnTo>
                <a:lnTo>
                  <a:pt x="31256" y="2330"/>
                </a:lnTo>
                <a:lnTo>
                  <a:pt x="18832" y="8769"/>
                </a:lnTo>
                <a:lnTo>
                  <a:pt x="9070" y="18483"/>
                </a:lnTo>
                <a:lnTo>
                  <a:pt x="2591" y="30641"/>
                </a:lnTo>
                <a:lnTo>
                  <a:pt x="18" y="44411"/>
                </a:lnTo>
                <a:lnTo>
                  <a:pt x="0" y="45706"/>
                </a:lnTo>
                <a:lnTo>
                  <a:pt x="2118" y="60090"/>
                </a:lnTo>
                <a:lnTo>
                  <a:pt x="8078" y="72724"/>
                </a:lnTo>
                <a:lnTo>
                  <a:pt x="17287" y="82882"/>
                </a:lnTo>
                <a:lnTo>
                  <a:pt x="29154" y="89842"/>
                </a:lnTo>
                <a:lnTo>
                  <a:pt x="43086" y="92877"/>
                </a:lnTo>
                <a:lnTo>
                  <a:pt x="45718" y="92951"/>
                </a:lnTo>
                <a:lnTo>
                  <a:pt x="59878" y="90754"/>
                </a:lnTo>
                <a:lnTo>
                  <a:pt x="72359" y="84623"/>
                </a:lnTo>
                <a:lnTo>
                  <a:pt x="82468" y="75248"/>
                </a:lnTo>
                <a:lnTo>
                  <a:pt x="89514" y="63319"/>
                </a:lnTo>
                <a:lnTo>
                  <a:pt x="92805" y="49525"/>
                </a:lnTo>
                <a:lnTo>
                  <a:pt x="92961" y="45706"/>
                </a:lnTo>
                <a:close/>
              </a:path>
            </a:pathLst>
          </a:custGeom>
          <a:noFill/>
          <a:ln w="10271">
            <a:solidFill>
              <a:srgbClr val="05C244"/>
            </a:solidFill>
            <a:round/>
            <a:headEnd/>
            <a:tailEnd/>
          </a:ln>
        </p:spPr>
        <p:txBody>
          <a:bodyPr lIns="0" tIns="0" rIns="0" bIns="0"/>
          <a:lstStyle/>
          <a:p>
            <a:endParaRPr lang="it-IT"/>
          </a:p>
        </p:txBody>
      </p:sp>
      <p:sp>
        <p:nvSpPr>
          <p:cNvPr id="58452" name="object 124"/>
          <p:cNvSpPr>
            <a:spLocks/>
          </p:cNvSpPr>
          <p:nvPr/>
        </p:nvSpPr>
        <p:spPr bwMode="auto">
          <a:xfrm>
            <a:off x="1374775" y="4297363"/>
            <a:ext cx="134938" cy="95250"/>
          </a:xfrm>
          <a:custGeom>
            <a:avLst/>
            <a:gdLst>
              <a:gd name="T0" fmla="*/ 0 w 156972"/>
              <a:gd name="T1" fmla="*/ 26949 h 105155"/>
              <a:gd name="T2" fmla="*/ 0 w 156972"/>
              <a:gd name="T3" fmla="*/ 64122 h 105155"/>
              <a:gd name="T4" fmla="*/ 73686 w 156972"/>
              <a:gd name="T5" fmla="*/ 38101 h 105155"/>
              <a:gd name="T6" fmla="*/ 73686 w 156972"/>
              <a:gd name="T7" fmla="*/ 0 h 105155"/>
              <a:gd name="T8" fmla="*/ 0 w 156972"/>
              <a:gd name="T9" fmla="*/ 26949 h 105155"/>
              <a:gd name="T10" fmla="*/ 0 60000 65536"/>
              <a:gd name="T11" fmla="*/ 0 60000 65536"/>
              <a:gd name="T12" fmla="*/ 0 60000 65536"/>
              <a:gd name="T13" fmla="*/ 0 60000 65536"/>
              <a:gd name="T14" fmla="*/ 0 60000 65536"/>
              <a:gd name="T15" fmla="*/ 0 w 156972"/>
              <a:gd name="T16" fmla="*/ 0 h 105155"/>
              <a:gd name="T17" fmla="*/ 156972 w 156972"/>
              <a:gd name="T18" fmla="*/ 105155 h 105155"/>
            </a:gdLst>
            <a:ahLst/>
            <a:cxnLst>
              <a:cxn ang="T10">
                <a:pos x="T0" y="T1"/>
              </a:cxn>
              <a:cxn ang="T11">
                <a:pos x="T2" y="T3"/>
              </a:cxn>
              <a:cxn ang="T12">
                <a:pos x="T4" y="T5"/>
              </a:cxn>
              <a:cxn ang="T13">
                <a:pos x="T6" y="T7"/>
              </a:cxn>
              <a:cxn ang="T14">
                <a:pos x="T8" y="T9"/>
              </a:cxn>
            </a:cxnLst>
            <a:rect l="T15" t="T16" r="T17" b="T18"/>
            <a:pathLst>
              <a:path w="156972" h="105155">
                <a:moveTo>
                  <a:pt x="0" y="44195"/>
                </a:moveTo>
                <a:lnTo>
                  <a:pt x="0" y="105155"/>
                </a:lnTo>
                <a:lnTo>
                  <a:pt x="156972" y="62483"/>
                </a:lnTo>
                <a:lnTo>
                  <a:pt x="156972" y="0"/>
                </a:lnTo>
                <a:lnTo>
                  <a:pt x="0" y="44195"/>
                </a:lnTo>
                <a:close/>
              </a:path>
            </a:pathLst>
          </a:custGeom>
          <a:solidFill>
            <a:srgbClr val="FFFFFF"/>
          </a:solidFill>
          <a:ln w="9525">
            <a:noFill/>
            <a:round/>
            <a:headEnd/>
            <a:tailEnd/>
          </a:ln>
        </p:spPr>
        <p:txBody>
          <a:bodyPr lIns="0" tIns="0" rIns="0" bIns="0"/>
          <a:lstStyle/>
          <a:p>
            <a:endParaRPr lang="it-IT"/>
          </a:p>
        </p:txBody>
      </p:sp>
      <p:sp>
        <p:nvSpPr>
          <p:cNvPr id="58453" name="object 125"/>
          <p:cNvSpPr>
            <a:spLocks/>
          </p:cNvSpPr>
          <p:nvPr/>
        </p:nvSpPr>
        <p:spPr bwMode="auto">
          <a:xfrm>
            <a:off x="1373188" y="4292600"/>
            <a:ext cx="136525" cy="49213"/>
          </a:xfrm>
          <a:custGeom>
            <a:avLst/>
            <a:gdLst>
              <a:gd name="T0" fmla="*/ 0 w 160020"/>
              <a:gd name="T1" fmla="*/ 28530 h 53339"/>
              <a:gd name="T2" fmla="*/ 1377 w 160020"/>
              <a:gd name="T3" fmla="*/ 35663 h 53339"/>
              <a:gd name="T4" fmla="*/ 72338 w 160020"/>
              <a:gd name="T5" fmla="*/ 7133 h 53339"/>
              <a:gd name="T6" fmla="*/ 70960 w 160020"/>
              <a:gd name="T7" fmla="*/ 0 h 53339"/>
              <a:gd name="T8" fmla="*/ 0 w 160020"/>
              <a:gd name="T9" fmla="*/ 28530 h 53339"/>
              <a:gd name="T10" fmla="*/ 0 60000 65536"/>
              <a:gd name="T11" fmla="*/ 0 60000 65536"/>
              <a:gd name="T12" fmla="*/ 0 60000 65536"/>
              <a:gd name="T13" fmla="*/ 0 60000 65536"/>
              <a:gd name="T14" fmla="*/ 0 60000 65536"/>
              <a:gd name="T15" fmla="*/ 0 w 160020"/>
              <a:gd name="T16" fmla="*/ 0 h 53339"/>
              <a:gd name="T17" fmla="*/ 160020 w 160020"/>
              <a:gd name="T18" fmla="*/ 53339 h 53339"/>
            </a:gdLst>
            <a:ahLst/>
            <a:cxnLst>
              <a:cxn ang="T10">
                <a:pos x="T0" y="T1"/>
              </a:cxn>
              <a:cxn ang="T11">
                <a:pos x="T2" y="T3"/>
              </a:cxn>
              <a:cxn ang="T12">
                <a:pos x="T4" y="T5"/>
              </a:cxn>
              <a:cxn ang="T13">
                <a:pos x="T6" y="T7"/>
              </a:cxn>
              <a:cxn ang="T14">
                <a:pos x="T8" y="T9"/>
              </a:cxn>
            </a:cxnLst>
            <a:rect l="T15" t="T16" r="T17" b="T18"/>
            <a:pathLst>
              <a:path w="160020" h="53339">
                <a:moveTo>
                  <a:pt x="0" y="42671"/>
                </a:moveTo>
                <a:lnTo>
                  <a:pt x="3048" y="53339"/>
                </a:lnTo>
                <a:lnTo>
                  <a:pt x="160020" y="10667"/>
                </a:lnTo>
                <a:lnTo>
                  <a:pt x="156972" y="0"/>
                </a:lnTo>
                <a:lnTo>
                  <a:pt x="0" y="42671"/>
                </a:lnTo>
                <a:close/>
              </a:path>
            </a:pathLst>
          </a:custGeom>
          <a:solidFill>
            <a:srgbClr val="7F7F7F"/>
          </a:solidFill>
          <a:ln w="9525">
            <a:noFill/>
            <a:round/>
            <a:headEnd/>
            <a:tailEnd/>
          </a:ln>
        </p:spPr>
        <p:txBody>
          <a:bodyPr lIns="0" tIns="0" rIns="0" bIns="0"/>
          <a:lstStyle/>
          <a:p>
            <a:endParaRPr lang="it-IT"/>
          </a:p>
        </p:txBody>
      </p:sp>
      <p:sp>
        <p:nvSpPr>
          <p:cNvPr id="58454" name="object 126"/>
          <p:cNvSpPr>
            <a:spLocks/>
          </p:cNvSpPr>
          <p:nvPr/>
        </p:nvSpPr>
        <p:spPr bwMode="auto">
          <a:xfrm>
            <a:off x="1373188" y="4349750"/>
            <a:ext cx="136525" cy="47625"/>
          </a:xfrm>
          <a:custGeom>
            <a:avLst/>
            <a:gdLst>
              <a:gd name="T0" fmla="*/ 0 w 160020"/>
              <a:gd name="T1" fmla="*/ 27991 h 51815"/>
              <a:gd name="T2" fmla="*/ 1377 w 160020"/>
              <a:gd name="T3" fmla="*/ 33990 h 51815"/>
              <a:gd name="T4" fmla="*/ 72338 w 160020"/>
              <a:gd name="T5" fmla="*/ 5997 h 51815"/>
              <a:gd name="T6" fmla="*/ 70960 w 160020"/>
              <a:gd name="T7" fmla="*/ 0 h 51815"/>
              <a:gd name="T8" fmla="*/ 0 w 160020"/>
              <a:gd name="T9" fmla="*/ 27991 h 51815"/>
              <a:gd name="T10" fmla="*/ 0 60000 65536"/>
              <a:gd name="T11" fmla="*/ 0 60000 65536"/>
              <a:gd name="T12" fmla="*/ 0 60000 65536"/>
              <a:gd name="T13" fmla="*/ 0 60000 65536"/>
              <a:gd name="T14" fmla="*/ 0 60000 65536"/>
              <a:gd name="T15" fmla="*/ 0 w 160020"/>
              <a:gd name="T16" fmla="*/ 0 h 51815"/>
              <a:gd name="T17" fmla="*/ 160020 w 160020"/>
              <a:gd name="T18" fmla="*/ 51815 h 51815"/>
            </a:gdLst>
            <a:ahLst/>
            <a:cxnLst>
              <a:cxn ang="T10">
                <a:pos x="T0" y="T1"/>
              </a:cxn>
              <a:cxn ang="T11">
                <a:pos x="T2" y="T3"/>
              </a:cxn>
              <a:cxn ang="T12">
                <a:pos x="T4" y="T5"/>
              </a:cxn>
              <a:cxn ang="T13">
                <a:pos x="T6" y="T7"/>
              </a:cxn>
              <a:cxn ang="T14">
                <a:pos x="T8" y="T9"/>
              </a:cxn>
            </a:cxnLst>
            <a:rect l="T15" t="T16" r="T17" b="T18"/>
            <a:pathLst>
              <a:path w="160020" h="51815">
                <a:moveTo>
                  <a:pt x="0" y="42671"/>
                </a:moveTo>
                <a:lnTo>
                  <a:pt x="3048" y="51815"/>
                </a:lnTo>
                <a:lnTo>
                  <a:pt x="160020" y="9143"/>
                </a:lnTo>
                <a:lnTo>
                  <a:pt x="156972" y="0"/>
                </a:lnTo>
                <a:lnTo>
                  <a:pt x="0" y="42671"/>
                </a:lnTo>
                <a:close/>
              </a:path>
            </a:pathLst>
          </a:custGeom>
          <a:solidFill>
            <a:srgbClr val="7F7F7F"/>
          </a:solidFill>
          <a:ln w="9525">
            <a:noFill/>
            <a:round/>
            <a:headEnd/>
            <a:tailEnd/>
          </a:ln>
        </p:spPr>
        <p:txBody>
          <a:bodyPr lIns="0" tIns="0" rIns="0" bIns="0"/>
          <a:lstStyle/>
          <a:p>
            <a:endParaRPr lang="it-IT"/>
          </a:p>
        </p:txBody>
      </p:sp>
      <p:sp>
        <p:nvSpPr>
          <p:cNvPr id="58455" name="object 127"/>
          <p:cNvSpPr>
            <a:spLocks/>
          </p:cNvSpPr>
          <p:nvPr/>
        </p:nvSpPr>
        <p:spPr bwMode="auto">
          <a:xfrm>
            <a:off x="76200" y="2571750"/>
            <a:ext cx="896938" cy="2163763"/>
          </a:xfrm>
          <a:custGeom>
            <a:avLst/>
            <a:gdLst>
              <a:gd name="T0" fmla="*/ 466435 w 1050036"/>
              <a:gd name="T1" fmla="*/ 814812 h 2385059"/>
              <a:gd name="T2" fmla="*/ 450494 w 1050036"/>
              <a:gd name="T3" fmla="*/ 939375 h 2385059"/>
              <a:gd name="T4" fmla="*/ 435247 w 1050036"/>
              <a:gd name="T5" fmla="*/ 1058318 h 2385059"/>
              <a:gd name="T6" fmla="*/ 419306 w 1050036"/>
              <a:gd name="T7" fmla="*/ 1182883 h 2385059"/>
              <a:gd name="T8" fmla="*/ 404058 w 1050036"/>
              <a:gd name="T9" fmla="*/ 1301826 h 2385059"/>
              <a:gd name="T10" fmla="*/ 388118 w 1050036"/>
              <a:gd name="T11" fmla="*/ 1426390 h 2385059"/>
              <a:gd name="T12" fmla="*/ 476138 w 1050036"/>
              <a:gd name="T13" fmla="*/ 722547 h 2385059"/>
              <a:gd name="T14" fmla="*/ 474058 w 1050036"/>
              <a:gd name="T15" fmla="*/ 710853 h 2385059"/>
              <a:gd name="T16" fmla="*/ 472672 w 1050036"/>
              <a:gd name="T17" fmla="*/ 695586 h 2385059"/>
              <a:gd name="T18" fmla="*/ 470594 w 1050036"/>
              <a:gd name="T19" fmla="*/ 683693 h 2385059"/>
              <a:gd name="T20" fmla="*/ 469207 w 1050036"/>
              <a:gd name="T21" fmla="*/ 668625 h 2385059"/>
              <a:gd name="T22" fmla="*/ 467127 w 1050036"/>
              <a:gd name="T23" fmla="*/ 656532 h 2385059"/>
              <a:gd name="T24" fmla="*/ 465742 w 1050036"/>
              <a:gd name="T25" fmla="*/ 641664 h 2385059"/>
              <a:gd name="T26" fmla="*/ 463663 w 1050036"/>
              <a:gd name="T27" fmla="*/ 630308 h 2385059"/>
              <a:gd name="T28" fmla="*/ 462276 w 1050036"/>
              <a:gd name="T29" fmla="*/ 614704 h 2385059"/>
              <a:gd name="T30" fmla="*/ 460197 w 1050036"/>
              <a:gd name="T31" fmla="*/ 603148 h 2385059"/>
              <a:gd name="T32" fmla="*/ 458811 w 1050036"/>
              <a:gd name="T33" fmla="*/ 587743 h 2385059"/>
              <a:gd name="T34" fmla="*/ 456732 w 1050036"/>
              <a:gd name="T35" fmla="*/ 575987 h 2385059"/>
              <a:gd name="T36" fmla="*/ 455346 w 1050036"/>
              <a:gd name="T37" fmla="*/ 560783 h 2385059"/>
              <a:gd name="T38" fmla="*/ 453266 w 1050036"/>
              <a:gd name="T39" fmla="*/ 548827 h 2385059"/>
              <a:gd name="T40" fmla="*/ 451880 w 1050036"/>
              <a:gd name="T41" fmla="*/ 533823 h 2385059"/>
              <a:gd name="T42" fmla="*/ 449802 w 1050036"/>
              <a:gd name="T43" fmla="*/ 521666 h 2385059"/>
              <a:gd name="T44" fmla="*/ 448415 w 1050036"/>
              <a:gd name="T45" fmla="*/ 506861 h 2385059"/>
              <a:gd name="T46" fmla="*/ 446335 w 1050036"/>
              <a:gd name="T47" fmla="*/ 494506 h 2385059"/>
              <a:gd name="T48" fmla="*/ 444950 w 1050036"/>
              <a:gd name="T49" fmla="*/ 479900 h 2385059"/>
              <a:gd name="T50" fmla="*/ 442870 w 1050036"/>
              <a:gd name="T51" fmla="*/ 467346 h 2385059"/>
              <a:gd name="T52" fmla="*/ 441484 w 1050036"/>
              <a:gd name="T53" fmla="*/ 452940 h 2385059"/>
              <a:gd name="T54" fmla="*/ 439405 w 1050036"/>
              <a:gd name="T55" fmla="*/ 440186 h 2385059"/>
              <a:gd name="T56" fmla="*/ 438019 w 1050036"/>
              <a:gd name="T57" fmla="*/ 425980 h 2385059"/>
              <a:gd name="T58" fmla="*/ 435940 w 1050036"/>
              <a:gd name="T59" fmla="*/ 413025 h 2385059"/>
              <a:gd name="T60" fmla="*/ 434553 w 1050036"/>
              <a:gd name="T61" fmla="*/ 399018 h 2385059"/>
              <a:gd name="T62" fmla="*/ 432474 w 1050036"/>
              <a:gd name="T63" fmla="*/ 386802 h 2385059"/>
              <a:gd name="T64" fmla="*/ 431088 w 1050036"/>
              <a:gd name="T65" fmla="*/ 372058 h 2385059"/>
              <a:gd name="T66" fmla="*/ 429009 w 1050036"/>
              <a:gd name="T67" fmla="*/ 359641 h 2385059"/>
              <a:gd name="T68" fmla="*/ 427622 w 1050036"/>
              <a:gd name="T69" fmla="*/ 345097 h 2385059"/>
              <a:gd name="T70" fmla="*/ 425543 w 1050036"/>
              <a:gd name="T71" fmla="*/ 332480 h 2385059"/>
              <a:gd name="T72" fmla="*/ 424158 w 1050036"/>
              <a:gd name="T73" fmla="*/ 318136 h 2385059"/>
              <a:gd name="T74" fmla="*/ 422078 w 1050036"/>
              <a:gd name="T75" fmla="*/ 305320 h 2385059"/>
              <a:gd name="T76" fmla="*/ 420691 w 1050036"/>
              <a:gd name="T77" fmla="*/ 291176 h 2385059"/>
              <a:gd name="T78" fmla="*/ 418613 w 1050036"/>
              <a:gd name="T79" fmla="*/ 278159 h 2385059"/>
              <a:gd name="T80" fmla="*/ 417227 w 1050036"/>
              <a:gd name="T81" fmla="*/ 264215 h 2385059"/>
              <a:gd name="T82" fmla="*/ 415148 w 1050036"/>
              <a:gd name="T83" fmla="*/ 250999 h 2385059"/>
              <a:gd name="T84" fmla="*/ 413762 w 1050036"/>
              <a:gd name="T85" fmla="*/ 237254 h 2385059"/>
              <a:gd name="T86" fmla="*/ 411683 w 1050036"/>
              <a:gd name="T87" fmla="*/ 223838 h 2385059"/>
              <a:gd name="T88" fmla="*/ 410297 w 1050036"/>
              <a:gd name="T89" fmla="*/ 210294 h 2385059"/>
              <a:gd name="T90" fmla="*/ 408217 w 1050036"/>
              <a:gd name="T91" fmla="*/ 196679 h 2385059"/>
              <a:gd name="T92" fmla="*/ 406831 w 1050036"/>
              <a:gd name="T93" fmla="*/ 183333 h 2385059"/>
              <a:gd name="T94" fmla="*/ 404752 w 1050036"/>
              <a:gd name="T95" fmla="*/ 169518 h 2385059"/>
              <a:gd name="T96" fmla="*/ 403366 w 1050036"/>
              <a:gd name="T97" fmla="*/ 156372 h 2385059"/>
              <a:gd name="T98" fmla="*/ 401286 w 1050036"/>
              <a:gd name="T99" fmla="*/ 143294 h 2385059"/>
              <a:gd name="T100" fmla="*/ 399900 w 1050036"/>
              <a:gd name="T101" fmla="*/ 129411 h 2385059"/>
              <a:gd name="T102" fmla="*/ 397821 w 1050036"/>
              <a:gd name="T103" fmla="*/ 116134 h 2385059"/>
              <a:gd name="T104" fmla="*/ 396435 w 1050036"/>
              <a:gd name="T105" fmla="*/ 102450 h 2385059"/>
              <a:gd name="T106" fmla="*/ 394356 w 1050036"/>
              <a:gd name="T107" fmla="*/ 88973 h 2385059"/>
              <a:gd name="T108" fmla="*/ 392970 w 1050036"/>
              <a:gd name="T109" fmla="*/ 75489 h 2385059"/>
              <a:gd name="T110" fmla="*/ 390890 w 1050036"/>
              <a:gd name="T111" fmla="*/ 61813 h 2385059"/>
              <a:gd name="T112" fmla="*/ 389504 w 1050036"/>
              <a:gd name="T113" fmla="*/ 48529 h 2385059"/>
              <a:gd name="T114" fmla="*/ 387425 w 1050036"/>
              <a:gd name="T115" fmla="*/ 34653 h 2385059"/>
              <a:gd name="T116" fmla="*/ 386039 w 1050036"/>
              <a:gd name="T117" fmla="*/ 21569 h 2385059"/>
              <a:gd name="T118" fmla="*/ 383959 w 1050036"/>
              <a:gd name="T119" fmla="*/ 7492 h 23850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0036"/>
              <a:gd name="T181" fmla="*/ 0 h 2385059"/>
              <a:gd name="T182" fmla="*/ 1050036 w 1050036"/>
              <a:gd name="T183" fmla="*/ 2385059 h 23850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0036" h="2385059">
                <a:moveTo>
                  <a:pt x="1050036" y="1193291"/>
                </a:moveTo>
                <a:lnTo>
                  <a:pt x="1048512" y="1184517"/>
                </a:lnTo>
                <a:lnTo>
                  <a:pt x="1048512" y="1193291"/>
                </a:lnTo>
                <a:lnTo>
                  <a:pt x="1045464" y="1211579"/>
                </a:lnTo>
                <a:lnTo>
                  <a:pt x="1043940" y="1219199"/>
                </a:lnTo>
                <a:lnTo>
                  <a:pt x="1039368" y="1246631"/>
                </a:lnTo>
                <a:lnTo>
                  <a:pt x="1037844" y="1254251"/>
                </a:lnTo>
                <a:lnTo>
                  <a:pt x="1031748" y="1290827"/>
                </a:lnTo>
                <a:lnTo>
                  <a:pt x="1030224" y="1298447"/>
                </a:lnTo>
                <a:lnTo>
                  <a:pt x="1025652" y="1325879"/>
                </a:lnTo>
                <a:lnTo>
                  <a:pt x="1024128" y="1333499"/>
                </a:lnTo>
                <a:lnTo>
                  <a:pt x="1018032" y="1370075"/>
                </a:lnTo>
                <a:lnTo>
                  <a:pt x="1016508" y="1377695"/>
                </a:lnTo>
                <a:lnTo>
                  <a:pt x="1011936" y="1405127"/>
                </a:lnTo>
                <a:lnTo>
                  <a:pt x="1010412" y="1412747"/>
                </a:lnTo>
                <a:lnTo>
                  <a:pt x="1004316" y="1449323"/>
                </a:lnTo>
                <a:lnTo>
                  <a:pt x="1002792" y="1456943"/>
                </a:lnTo>
                <a:lnTo>
                  <a:pt x="998220" y="1484375"/>
                </a:lnTo>
                <a:lnTo>
                  <a:pt x="996696" y="1491995"/>
                </a:lnTo>
                <a:lnTo>
                  <a:pt x="990600" y="1528571"/>
                </a:lnTo>
                <a:lnTo>
                  <a:pt x="989076" y="1536191"/>
                </a:lnTo>
                <a:lnTo>
                  <a:pt x="984504" y="1563623"/>
                </a:lnTo>
                <a:lnTo>
                  <a:pt x="982980" y="1571243"/>
                </a:lnTo>
                <a:lnTo>
                  <a:pt x="976884" y="1607819"/>
                </a:lnTo>
                <a:lnTo>
                  <a:pt x="975360" y="1615439"/>
                </a:lnTo>
                <a:lnTo>
                  <a:pt x="970788" y="1642871"/>
                </a:lnTo>
                <a:lnTo>
                  <a:pt x="969264" y="1650491"/>
                </a:lnTo>
                <a:lnTo>
                  <a:pt x="963168" y="1687067"/>
                </a:lnTo>
                <a:lnTo>
                  <a:pt x="961644" y="1694687"/>
                </a:lnTo>
                <a:lnTo>
                  <a:pt x="957072" y="1722119"/>
                </a:lnTo>
                <a:lnTo>
                  <a:pt x="955548" y="1729739"/>
                </a:lnTo>
                <a:lnTo>
                  <a:pt x="949452" y="1766315"/>
                </a:lnTo>
                <a:lnTo>
                  <a:pt x="947928" y="1773935"/>
                </a:lnTo>
                <a:lnTo>
                  <a:pt x="943356" y="1801367"/>
                </a:lnTo>
                <a:lnTo>
                  <a:pt x="941832" y="1808987"/>
                </a:lnTo>
                <a:lnTo>
                  <a:pt x="935736" y="1845563"/>
                </a:lnTo>
                <a:lnTo>
                  <a:pt x="934212" y="1853183"/>
                </a:lnTo>
                <a:lnTo>
                  <a:pt x="929640" y="1880615"/>
                </a:lnTo>
                <a:lnTo>
                  <a:pt x="928116" y="1888235"/>
                </a:lnTo>
                <a:lnTo>
                  <a:pt x="922020" y="1924811"/>
                </a:lnTo>
                <a:lnTo>
                  <a:pt x="920496" y="1932431"/>
                </a:lnTo>
                <a:lnTo>
                  <a:pt x="915924" y="1959863"/>
                </a:lnTo>
                <a:lnTo>
                  <a:pt x="914400" y="1967483"/>
                </a:lnTo>
                <a:lnTo>
                  <a:pt x="908304" y="2004059"/>
                </a:lnTo>
                <a:lnTo>
                  <a:pt x="906780" y="2011679"/>
                </a:lnTo>
                <a:lnTo>
                  <a:pt x="902208" y="2039111"/>
                </a:lnTo>
                <a:lnTo>
                  <a:pt x="900684" y="2046731"/>
                </a:lnTo>
                <a:lnTo>
                  <a:pt x="894588" y="2083307"/>
                </a:lnTo>
                <a:lnTo>
                  <a:pt x="893064" y="2090927"/>
                </a:lnTo>
                <a:lnTo>
                  <a:pt x="888492" y="2118359"/>
                </a:lnTo>
                <a:lnTo>
                  <a:pt x="886968" y="2125979"/>
                </a:lnTo>
                <a:lnTo>
                  <a:pt x="880872" y="2162555"/>
                </a:lnTo>
                <a:lnTo>
                  <a:pt x="879348" y="2170175"/>
                </a:lnTo>
                <a:lnTo>
                  <a:pt x="874776" y="2197607"/>
                </a:lnTo>
                <a:lnTo>
                  <a:pt x="873252" y="2205227"/>
                </a:lnTo>
                <a:lnTo>
                  <a:pt x="867156" y="2241803"/>
                </a:lnTo>
                <a:lnTo>
                  <a:pt x="865632" y="2249423"/>
                </a:lnTo>
                <a:lnTo>
                  <a:pt x="861060" y="2276855"/>
                </a:lnTo>
                <a:lnTo>
                  <a:pt x="859536" y="2284475"/>
                </a:lnTo>
                <a:lnTo>
                  <a:pt x="853440" y="2321051"/>
                </a:lnTo>
                <a:lnTo>
                  <a:pt x="851916" y="2328671"/>
                </a:lnTo>
                <a:lnTo>
                  <a:pt x="847344" y="2356103"/>
                </a:lnTo>
                <a:lnTo>
                  <a:pt x="845820" y="2363723"/>
                </a:lnTo>
                <a:lnTo>
                  <a:pt x="842772" y="2382011"/>
                </a:lnTo>
                <a:lnTo>
                  <a:pt x="842772" y="2385059"/>
                </a:lnTo>
                <a:lnTo>
                  <a:pt x="1050036" y="1193291"/>
                </a:lnTo>
                <a:close/>
              </a:path>
              <a:path w="1050036" h="2385059">
                <a:moveTo>
                  <a:pt x="1046988" y="1175743"/>
                </a:moveTo>
                <a:lnTo>
                  <a:pt x="1046988" y="1184147"/>
                </a:lnTo>
                <a:lnTo>
                  <a:pt x="1048447" y="1184147"/>
                </a:lnTo>
                <a:lnTo>
                  <a:pt x="1046988" y="1175743"/>
                </a:lnTo>
                <a:close/>
              </a:path>
              <a:path w="1050036" h="2385059">
                <a:moveTo>
                  <a:pt x="1045464" y="1166969"/>
                </a:moveTo>
                <a:lnTo>
                  <a:pt x="1045464" y="1175003"/>
                </a:lnTo>
                <a:lnTo>
                  <a:pt x="1046859" y="1175003"/>
                </a:lnTo>
                <a:lnTo>
                  <a:pt x="1045464" y="1166969"/>
                </a:lnTo>
                <a:close/>
              </a:path>
              <a:path w="1050036" h="2385059">
                <a:moveTo>
                  <a:pt x="1043940" y="1158195"/>
                </a:moveTo>
                <a:lnTo>
                  <a:pt x="1043940" y="1165859"/>
                </a:lnTo>
                <a:lnTo>
                  <a:pt x="1045271" y="1165859"/>
                </a:lnTo>
                <a:lnTo>
                  <a:pt x="1043940" y="1158195"/>
                </a:lnTo>
                <a:close/>
              </a:path>
              <a:path w="1050036" h="2385059">
                <a:moveTo>
                  <a:pt x="1042416" y="1149420"/>
                </a:moveTo>
                <a:lnTo>
                  <a:pt x="1042416" y="1156715"/>
                </a:lnTo>
                <a:lnTo>
                  <a:pt x="1043683" y="1156715"/>
                </a:lnTo>
                <a:lnTo>
                  <a:pt x="1042416" y="1149420"/>
                </a:lnTo>
                <a:close/>
              </a:path>
              <a:path w="1050036" h="2385059">
                <a:moveTo>
                  <a:pt x="1040892" y="1140646"/>
                </a:moveTo>
                <a:lnTo>
                  <a:pt x="1040892" y="1147571"/>
                </a:lnTo>
                <a:lnTo>
                  <a:pt x="1042095" y="1147571"/>
                </a:lnTo>
                <a:lnTo>
                  <a:pt x="1040892" y="1140646"/>
                </a:lnTo>
                <a:close/>
              </a:path>
              <a:path w="1050036" h="2385059">
                <a:moveTo>
                  <a:pt x="1039368" y="1131872"/>
                </a:moveTo>
                <a:lnTo>
                  <a:pt x="1039368" y="1139951"/>
                </a:lnTo>
                <a:lnTo>
                  <a:pt x="1040771" y="1139951"/>
                </a:lnTo>
                <a:lnTo>
                  <a:pt x="1039368" y="1131872"/>
                </a:lnTo>
                <a:close/>
              </a:path>
              <a:path w="1050036" h="2385059">
                <a:moveTo>
                  <a:pt x="1037844" y="1123098"/>
                </a:moveTo>
                <a:lnTo>
                  <a:pt x="1037844" y="1130807"/>
                </a:lnTo>
                <a:lnTo>
                  <a:pt x="1039183" y="1130807"/>
                </a:lnTo>
                <a:lnTo>
                  <a:pt x="1037844" y="1123098"/>
                </a:lnTo>
                <a:close/>
              </a:path>
              <a:path w="1050036" h="2385059">
                <a:moveTo>
                  <a:pt x="1036320" y="1114324"/>
                </a:moveTo>
                <a:lnTo>
                  <a:pt x="1036320" y="1121663"/>
                </a:lnTo>
                <a:lnTo>
                  <a:pt x="1037595" y="1121663"/>
                </a:lnTo>
                <a:lnTo>
                  <a:pt x="1036320" y="1114324"/>
                </a:lnTo>
                <a:close/>
              </a:path>
              <a:path w="1050036" h="2385059">
                <a:moveTo>
                  <a:pt x="1034796" y="1105549"/>
                </a:moveTo>
                <a:lnTo>
                  <a:pt x="1034796" y="1112519"/>
                </a:lnTo>
                <a:lnTo>
                  <a:pt x="1036006" y="1112519"/>
                </a:lnTo>
                <a:lnTo>
                  <a:pt x="1034796" y="1105549"/>
                </a:lnTo>
                <a:close/>
              </a:path>
              <a:path w="1050036" h="2385059">
                <a:moveTo>
                  <a:pt x="1033272" y="1096775"/>
                </a:moveTo>
                <a:lnTo>
                  <a:pt x="1033272" y="1104899"/>
                </a:lnTo>
                <a:lnTo>
                  <a:pt x="1034683" y="1104899"/>
                </a:lnTo>
                <a:lnTo>
                  <a:pt x="1033272" y="1096775"/>
                </a:lnTo>
                <a:close/>
              </a:path>
              <a:path w="1050036" h="2385059">
                <a:moveTo>
                  <a:pt x="1031748" y="1088001"/>
                </a:moveTo>
                <a:lnTo>
                  <a:pt x="1031748" y="1095755"/>
                </a:lnTo>
                <a:lnTo>
                  <a:pt x="1033095" y="1095755"/>
                </a:lnTo>
                <a:lnTo>
                  <a:pt x="1031748" y="1088001"/>
                </a:lnTo>
                <a:close/>
              </a:path>
              <a:path w="1050036" h="2385059">
                <a:moveTo>
                  <a:pt x="1030224" y="1079227"/>
                </a:moveTo>
                <a:lnTo>
                  <a:pt x="1030224" y="1086611"/>
                </a:lnTo>
                <a:lnTo>
                  <a:pt x="1031506" y="1086611"/>
                </a:lnTo>
                <a:lnTo>
                  <a:pt x="1030224" y="1079227"/>
                </a:lnTo>
                <a:close/>
              </a:path>
              <a:path w="1050036" h="2385059">
                <a:moveTo>
                  <a:pt x="1028700" y="1070453"/>
                </a:moveTo>
                <a:lnTo>
                  <a:pt x="1028700" y="1077467"/>
                </a:lnTo>
                <a:lnTo>
                  <a:pt x="1029918" y="1077467"/>
                </a:lnTo>
                <a:lnTo>
                  <a:pt x="1028700" y="1070453"/>
                </a:lnTo>
                <a:close/>
              </a:path>
              <a:path w="1050036" h="2385059">
                <a:moveTo>
                  <a:pt x="1027176" y="1061678"/>
                </a:moveTo>
                <a:lnTo>
                  <a:pt x="1027176" y="1068323"/>
                </a:lnTo>
                <a:lnTo>
                  <a:pt x="1028330" y="1068323"/>
                </a:lnTo>
                <a:lnTo>
                  <a:pt x="1027176" y="1061678"/>
                </a:lnTo>
                <a:close/>
              </a:path>
              <a:path w="1050036" h="2385059">
                <a:moveTo>
                  <a:pt x="1025652" y="1052904"/>
                </a:moveTo>
                <a:lnTo>
                  <a:pt x="1025652" y="1060703"/>
                </a:lnTo>
                <a:lnTo>
                  <a:pt x="1027006" y="1060703"/>
                </a:lnTo>
                <a:lnTo>
                  <a:pt x="1025652" y="1052904"/>
                </a:lnTo>
                <a:close/>
              </a:path>
              <a:path w="1050036" h="2385059">
                <a:moveTo>
                  <a:pt x="1024128" y="1044130"/>
                </a:moveTo>
                <a:lnTo>
                  <a:pt x="1024128" y="1051559"/>
                </a:lnTo>
                <a:lnTo>
                  <a:pt x="1025418" y="1051559"/>
                </a:lnTo>
                <a:lnTo>
                  <a:pt x="1024128" y="1044130"/>
                </a:lnTo>
                <a:close/>
              </a:path>
              <a:path w="1050036" h="2385059">
                <a:moveTo>
                  <a:pt x="1022604" y="1035356"/>
                </a:moveTo>
                <a:lnTo>
                  <a:pt x="1022604" y="1042415"/>
                </a:lnTo>
                <a:lnTo>
                  <a:pt x="1023830" y="1042415"/>
                </a:lnTo>
                <a:lnTo>
                  <a:pt x="1022604" y="1035356"/>
                </a:lnTo>
                <a:close/>
              </a:path>
              <a:path w="1050036" h="2385059">
                <a:moveTo>
                  <a:pt x="1021080" y="1026582"/>
                </a:moveTo>
                <a:lnTo>
                  <a:pt x="1021080" y="1033271"/>
                </a:lnTo>
                <a:lnTo>
                  <a:pt x="1022242" y="1033271"/>
                </a:lnTo>
                <a:lnTo>
                  <a:pt x="1021080" y="1026582"/>
                </a:lnTo>
                <a:close/>
              </a:path>
              <a:path w="1050036" h="2385059">
                <a:moveTo>
                  <a:pt x="1019556" y="1017807"/>
                </a:moveTo>
                <a:lnTo>
                  <a:pt x="1019556" y="1025651"/>
                </a:lnTo>
                <a:lnTo>
                  <a:pt x="1020918" y="1025651"/>
                </a:lnTo>
                <a:lnTo>
                  <a:pt x="1019556" y="1017807"/>
                </a:lnTo>
                <a:close/>
              </a:path>
              <a:path w="1050036" h="2385059">
                <a:moveTo>
                  <a:pt x="1018032" y="1009033"/>
                </a:moveTo>
                <a:lnTo>
                  <a:pt x="1018032" y="1016507"/>
                </a:lnTo>
                <a:lnTo>
                  <a:pt x="1019330" y="1016507"/>
                </a:lnTo>
                <a:lnTo>
                  <a:pt x="1018032" y="1009033"/>
                </a:lnTo>
                <a:close/>
              </a:path>
              <a:path w="1050036" h="2385059">
                <a:moveTo>
                  <a:pt x="1016508" y="1000259"/>
                </a:moveTo>
                <a:lnTo>
                  <a:pt x="1016508" y="1007363"/>
                </a:lnTo>
                <a:lnTo>
                  <a:pt x="1017742" y="1007363"/>
                </a:lnTo>
                <a:lnTo>
                  <a:pt x="1016508" y="1000259"/>
                </a:lnTo>
                <a:close/>
              </a:path>
              <a:path w="1050036" h="2385059">
                <a:moveTo>
                  <a:pt x="1014984" y="991485"/>
                </a:moveTo>
                <a:lnTo>
                  <a:pt x="1014984" y="998219"/>
                </a:lnTo>
                <a:lnTo>
                  <a:pt x="1016153" y="998219"/>
                </a:lnTo>
                <a:lnTo>
                  <a:pt x="1014984" y="991485"/>
                </a:lnTo>
                <a:close/>
              </a:path>
              <a:path w="1050036" h="2385059">
                <a:moveTo>
                  <a:pt x="1013460" y="982711"/>
                </a:moveTo>
                <a:lnTo>
                  <a:pt x="1013460" y="989075"/>
                </a:lnTo>
                <a:lnTo>
                  <a:pt x="1014565" y="989075"/>
                </a:lnTo>
                <a:lnTo>
                  <a:pt x="1013460" y="982711"/>
                </a:lnTo>
                <a:close/>
              </a:path>
              <a:path w="1050036" h="2385059">
                <a:moveTo>
                  <a:pt x="1011936" y="973936"/>
                </a:moveTo>
                <a:lnTo>
                  <a:pt x="1011936" y="981455"/>
                </a:lnTo>
                <a:lnTo>
                  <a:pt x="1013242" y="981455"/>
                </a:lnTo>
                <a:lnTo>
                  <a:pt x="1011936" y="973936"/>
                </a:lnTo>
                <a:close/>
              </a:path>
              <a:path w="1050036" h="2385059">
                <a:moveTo>
                  <a:pt x="1010412" y="965162"/>
                </a:moveTo>
                <a:lnTo>
                  <a:pt x="1010412" y="972311"/>
                </a:lnTo>
                <a:lnTo>
                  <a:pt x="1011653" y="972311"/>
                </a:lnTo>
                <a:lnTo>
                  <a:pt x="1010412" y="965162"/>
                </a:lnTo>
                <a:close/>
              </a:path>
              <a:path w="1050036" h="2385059">
                <a:moveTo>
                  <a:pt x="1008888" y="956388"/>
                </a:moveTo>
                <a:lnTo>
                  <a:pt x="1008888" y="963167"/>
                </a:lnTo>
                <a:lnTo>
                  <a:pt x="1010065" y="963167"/>
                </a:lnTo>
                <a:lnTo>
                  <a:pt x="1008888" y="956388"/>
                </a:lnTo>
                <a:close/>
              </a:path>
              <a:path w="1050036" h="2385059">
                <a:moveTo>
                  <a:pt x="1007364" y="947614"/>
                </a:moveTo>
                <a:lnTo>
                  <a:pt x="1007364" y="954023"/>
                </a:lnTo>
                <a:lnTo>
                  <a:pt x="1008477" y="954023"/>
                </a:lnTo>
                <a:lnTo>
                  <a:pt x="1007364" y="947614"/>
                </a:lnTo>
                <a:close/>
              </a:path>
              <a:path w="1050036" h="2385059">
                <a:moveTo>
                  <a:pt x="1005840" y="938840"/>
                </a:moveTo>
                <a:lnTo>
                  <a:pt x="1005840" y="946403"/>
                </a:lnTo>
                <a:lnTo>
                  <a:pt x="1007153" y="946403"/>
                </a:lnTo>
                <a:lnTo>
                  <a:pt x="1005840" y="938840"/>
                </a:lnTo>
                <a:close/>
              </a:path>
              <a:path w="1050036" h="2385059">
                <a:moveTo>
                  <a:pt x="1004316" y="930065"/>
                </a:moveTo>
                <a:lnTo>
                  <a:pt x="1004316" y="937259"/>
                </a:lnTo>
                <a:lnTo>
                  <a:pt x="1005565" y="937259"/>
                </a:lnTo>
                <a:lnTo>
                  <a:pt x="1004316" y="930065"/>
                </a:lnTo>
                <a:close/>
              </a:path>
              <a:path w="1050036" h="2385059">
                <a:moveTo>
                  <a:pt x="1002792" y="921291"/>
                </a:moveTo>
                <a:lnTo>
                  <a:pt x="1002792" y="928115"/>
                </a:lnTo>
                <a:lnTo>
                  <a:pt x="1003977" y="928115"/>
                </a:lnTo>
                <a:lnTo>
                  <a:pt x="1002792" y="921291"/>
                </a:lnTo>
                <a:close/>
              </a:path>
              <a:path w="1050036" h="2385059">
                <a:moveTo>
                  <a:pt x="1001268" y="912517"/>
                </a:moveTo>
                <a:lnTo>
                  <a:pt x="1001268" y="918971"/>
                </a:lnTo>
                <a:lnTo>
                  <a:pt x="1002389" y="918971"/>
                </a:lnTo>
                <a:lnTo>
                  <a:pt x="1001268" y="912517"/>
                </a:lnTo>
                <a:close/>
              </a:path>
              <a:path w="1050036" h="2385059">
                <a:moveTo>
                  <a:pt x="999744" y="903743"/>
                </a:moveTo>
                <a:lnTo>
                  <a:pt x="999744" y="909827"/>
                </a:lnTo>
                <a:lnTo>
                  <a:pt x="1000801" y="909827"/>
                </a:lnTo>
                <a:lnTo>
                  <a:pt x="999744" y="903743"/>
                </a:lnTo>
                <a:close/>
              </a:path>
              <a:path w="1050036" h="2385059">
                <a:moveTo>
                  <a:pt x="998220" y="894968"/>
                </a:moveTo>
                <a:lnTo>
                  <a:pt x="998220" y="902207"/>
                </a:lnTo>
                <a:lnTo>
                  <a:pt x="999477" y="902207"/>
                </a:lnTo>
                <a:lnTo>
                  <a:pt x="998220" y="894968"/>
                </a:lnTo>
                <a:close/>
              </a:path>
              <a:path w="1050036" h="2385059">
                <a:moveTo>
                  <a:pt x="996696" y="886194"/>
                </a:moveTo>
                <a:lnTo>
                  <a:pt x="996696" y="893063"/>
                </a:lnTo>
                <a:lnTo>
                  <a:pt x="997889" y="893063"/>
                </a:lnTo>
                <a:lnTo>
                  <a:pt x="996696" y="886194"/>
                </a:lnTo>
                <a:close/>
              </a:path>
              <a:path w="1050036" h="2385059">
                <a:moveTo>
                  <a:pt x="995172" y="877420"/>
                </a:moveTo>
                <a:lnTo>
                  <a:pt x="995172" y="883919"/>
                </a:lnTo>
                <a:lnTo>
                  <a:pt x="996301" y="883919"/>
                </a:lnTo>
                <a:lnTo>
                  <a:pt x="995172" y="877420"/>
                </a:lnTo>
                <a:close/>
              </a:path>
              <a:path w="1050036" h="2385059">
                <a:moveTo>
                  <a:pt x="993648" y="868646"/>
                </a:moveTo>
                <a:lnTo>
                  <a:pt x="993648" y="874775"/>
                </a:lnTo>
                <a:lnTo>
                  <a:pt x="994712" y="874775"/>
                </a:lnTo>
                <a:lnTo>
                  <a:pt x="993648" y="868646"/>
                </a:lnTo>
                <a:close/>
              </a:path>
              <a:path w="1050036" h="2385059">
                <a:moveTo>
                  <a:pt x="992124" y="859872"/>
                </a:moveTo>
                <a:lnTo>
                  <a:pt x="992124" y="867155"/>
                </a:lnTo>
                <a:lnTo>
                  <a:pt x="993389" y="867155"/>
                </a:lnTo>
                <a:lnTo>
                  <a:pt x="992124" y="859872"/>
                </a:lnTo>
                <a:close/>
              </a:path>
              <a:path w="1050036" h="2385059">
                <a:moveTo>
                  <a:pt x="990600" y="851097"/>
                </a:moveTo>
                <a:lnTo>
                  <a:pt x="990600" y="858011"/>
                </a:lnTo>
                <a:lnTo>
                  <a:pt x="991801" y="858011"/>
                </a:lnTo>
                <a:lnTo>
                  <a:pt x="990600" y="851097"/>
                </a:lnTo>
                <a:close/>
              </a:path>
              <a:path w="1050036" h="2385059">
                <a:moveTo>
                  <a:pt x="989076" y="842323"/>
                </a:moveTo>
                <a:lnTo>
                  <a:pt x="989076" y="848867"/>
                </a:lnTo>
                <a:lnTo>
                  <a:pt x="990212" y="848867"/>
                </a:lnTo>
                <a:lnTo>
                  <a:pt x="989076" y="842323"/>
                </a:lnTo>
                <a:close/>
              </a:path>
              <a:path w="1050036" h="2385059">
                <a:moveTo>
                  <a:pt x="987552" y="833549"/>
                </a:moveTo>
                <a:lnTo>
                  <a:pt x="987552" y="839723"/>
                </a:lnTo>
                <a:lnTo>
                  <a:pt x="988624" y="839723"/>
                </a:lnTo>
                <a:lnTo>
                  <a:pt x="987552" y="833549"/>
                </a:lnTo>
                <a:close/>
              </a:path>
              <a:path w="1050036" h="2385059">
                <a:moveTo>
                  <a:pt x="986028" y="824775"/>
                </a:moveTo>
                <a:lnTo>
                  <a:pt x="986028" y="830579"/>
                </a:lnTo>
                <a:lnTo>
                  <a:pt x="987036" y="830579"/>
                </a:lnTo>
                <a:lnTo>
                  <a:pt x="986028" y="824775"/>
                </a:lnTo>
                <a:close/>
              </a:path>
              <a:path w="1050036" h="2385059">
                <a:moveTo>
                  <a:pt x="984504" y="816001"/>
                </a:moveTo>
                <a:lnTo>
                  <a:pt x="984504" y="822959"/>
                </a:lnTo>
                <a:lnTo>
                  <a:pt x="985712" y="822959"/>
                </a:lnTo>
                <a:lnTo>
                  <a:pt x="984504" y="816001"/>
                </a:lnTo>
                <a:close/>
              </a:path>
              <a:path w="1050036" h="2385059">
                <a:moveTo>
                  <a:pt x="982980" y="807226"/>
                </a:moveTo>
                <a:lnTo>
                  <a:pt x="982980" y="813815"/>
                </a:lnTo>
                <a:lnTo>
                  <a:pt x="984124" y="813815"/>
                </a:lnTo>
                <a:lnTo>
                  <a:pt x="982980" y="807226"/>
                </a:lnTo>
                <a:close/>
              </a:path>
              <a:path w="1050036" h="2385059">
                <a:moveTo>
                  <a:pt x="981456" y="798452"/>
                </a:moveTo>
                <a:lnTo>
                  <a:pt x="981456" y="804671"/>
                </a:lnTo>
                <a:lnTo>
                  <a:pt x="982536" y="804671"/>
                </a:lnTo>
                <a:lnTo>
                  <a:pt x="981456" y="798452"/>
                </a:lnTo>
                <a:close/>
              </a:path>
              <a:path w="1050036" h="2385059">
                <a:moveTo>
                  <a:pt x="979932" y="789678"/>
                </a:moveTo>
                <a:lnTo>
                  <a:pt x="979932" y="795527"/>
                </a:lnTo>
                <a:lnTo>
                  <a:pt x="980948" y="795527"/>
                </a:lnTo>
                <a:lnTo>
                  <a:pt x="979932" y="789678"/>
                </a:lnTo>
                <a:close/>
              </a:path>
              <a:path w="1050036" h="2385059">
                <a:moveTo>
                  <a:pt x="978408" y="780904"/>
                </a:moveTo>
                <a:lnTo>
                  <a:pt x="978408" y="787907"/>
                </a:lnTo>
                <a:lnTo>
                  <a:pt x="979624" y="787907"/>
                </a:lnTo>
                <a:lnTo>
                  <a:pt x="978408" y="780904"/>
                </a:lnTo>
                <a:close/>
              </a:path>
              <a:path w="1050036" h="2385059">
                <a:moveTo>
                  <a:pt x="976884" y="772130"/>
                </a:moveTo>
                <a:lnTo>
                  <a:pt x="976884" y="778763"/>
                </a:lnTo>
                <a:lnTo>
                  <a:pt x="978036" y="778763"/>
                </a:lnTo>
                <a:lnTo>
                  <a:pt x="976884" y="772130"/>
                </a:lnTo>
                <a:close/>
              </a:path>
              <a:path w="1050036" h="2385059">
                <a:moveTo>
                  <a:pt x="975360" y="763355"/>
                </a:moveTo>
                <a:lnTo>
                  <a:pt x="975360" y="769619"/>
                </a:lnTo>
                <a:lnTo>
                  <a:pt x="976448" y="769619"/>
                </a:lnTo>
                <a:lnTo>
                  <a:pt x="975360" y="763355"/>
                </a:lnTo>
                <a:close/>
              </a:path>
              <a:path w="1050036" h="2385059">
                <a:moveTo>
                  <a:pt x="973836" y="754581"/>
                </a:moveTo>
                <a:lnTo>
                  <a:pt x="973836" y="760475"/>
                </a:lnTo>
                <a:lnTo>
                  <a:pt x="974859" y="760475"/>
                </a:lnTo>
                <a:lnTo>
                  <a:pt x="973836" y="754581"/>
                </a:lnTo>
                <a:close/>
              </a:path>
              <a:path w="1050036" h="2385059">
                <a:moveTo>
                  <a:pt x="972312" y="745807"/>
                </a:moveTo>
                <a:lnTo>
                  <a:pt x="972312" y="751331"/>
                </a:lnTo>
                <a:lnTo>
                  <a:pt x="973271" y="751331"/>
                </a:lnTo>
                <a:lnTo>
                  <a:pt x="972312" y="745807"/>
                </a:lnTo>
                <a:close/>
              </a:path>
              <a:path w="1050036" h="2385059">
                <a:moveTo>
                  <a:pt x="970788" y="737033"/>
                </a:moveTo>
                <a:lnTo>
                  <a:pt x="970788" y="743711"/>
                </a:lnTo>
                <a:lnTo>
                  <a:pt x="971948" y="743711"/>
                </a:lnTo>
                <a:lnTo>
                  <a:pt x="970788" y="737033"/>
                </a:lnTo>
                <a:close/>
              </a:path>
              <a:path w="1050036" h="2385059">
                <a:moveTo>
                  <a:pt x="969264" y="728259"/>
                </a:moveTo>
                <a:lnTo>
                  <a:pt x="969264" y="734567"/>
                </a:lnTo>
                <a:lnTo>
                  <a:pt x="970359" y="734567"/>
                </a:lnTo>
                <a:lnTo>
                  <a:pt x="969264" y="728259"/>
                </a:lnTo>
                <a:close/>
              </a:path>
              <a:path w="1050036" h="2385059">
                <a:moveTo>
                  <a:pt x="967740" y="719484"/>
                </a:moveTo>
                <a:lnTo>
                  <a:pt x="967740" y="725423"/>
                </a:lnTo>
                <a:lnTo>
                  <a:pt x="968771" y="725423"/>
                </a:lnTo>
                <a:lnTo>
                  <a:pt x="967740" y="719484"/>
                </a:lnTo>
                <a:close/>
              </a:path>
              <a:path w="1050036" h="2385059">
                <a:moveTo>
                  <a:pt x="966216" y="710710"/>
                </a:moveTo>
                <a:lnTo>
                  <a:pt x="966216" y="716279"/>
                </a:lnTo>
                <a:lnTo>
                  <a:pt x="967183" y="716279"/>
                </a:lnTo>
                <a:lnTo>
                  <a:pt x="966216" y="710710"/>
                </a:lnTo>
                <a:close/>
              </a:path>
              <a:path w="1050036" h="2385059">
                <a:moveTo>
                  <a:pt x="964692" y="701936"/>
                </a:moveTo>
                <a:lnTo>
                  <a:pt x="964692" y="708659"/>
                </a:lnTo>
                <a:lnTo>
                  <a:pt x="965859" y="708659"/>
                </a:lnTo>
                <a:lnTo>
                  <a:pt x="964692" y="701936"/>
                </a:lnTo>
                <a:close/>
              </a:path>
              <a:path w="1050036" h="2385059">
                <a:moveTo>
                  <a:pt x="963168" y="693162"/>
                </a:moveTo>
                <a:lnTo>
                  <a:pt x="963168" y="699515"/>
                </a:lnTo>
                <a:lnTo>
                  <a:pt x="964271" y="699515"/>
                </a:lnTo>
                <a:lnTo>
                  <a:pt x="963168" y="693162"/>
                </a:lnTo>
                <a:close/>
              </a:path>
              <a:path w="1050036" h="2385059">
                <a:moveTo>
                  <a:pt x="961644" y="684388"/>
                </a:moveTo>
                <a:lnTo>
                  <a:pt x="961644" y="690371"/>
                </a:lnTo>
                <a:lnTo>
                  <a:pt x="962683" y="690371"/>
                </a:lnTo>
                <a:lnTo>
                  <a:pt x="961644" y="684388"/>
                </a:lnTo>
                <a:close/>
              </a:path>
              <a:path w="1050036" h="2385059">
                <a:moveTo>
                  <a:pt x="960120" y="675613"/>
                </a:moveTo>
                <a:lnTo>
                  <a:pt x="960120" y="681227"/>
                </a:lnTo>
                <a:lnTo>
                  <a:pt x="961095" y="681227"/>
                </a:lnTo>
                <a:lnTo>
                  <a:pt x="960120" y="675613"/>
                </a:lnTo>
                <a:close/>
              </a:path>
              <a:path w="1050036" h="2385059">
                <a:moveTo>
                  <a:pt x="958596" y="666839"/>
                </a:moveTo>
                <a:lnTo>
                  <a:pt x="958596" y="672083"/>
                </a:lnTo>
                <a:lnTo>
                  <a:pt x="959507" y="672083"/>
                </a:lnTo>
                <a:lnTo>
                  <a:pt x="958596" y="666839"/>
                </a:lnTo>
                <a:close/>
              </a:path>
              <a:path w="1050036" h="2385059">
                <a:moveTo>
                  <a:pt x="957072" y="658065"/>
                </a:moveTo>
                <a:lnTo>
                  <a:pt x="957072" y="664463"/>
                </a:lnTo>
                <a:lnTo>
                  <a:pt x="958183" y="664463"/>
                </a:lnTo>
                <a:lnTo>
                  <a:pt x="957072" y="658065"/>
                </a:lnTo>
                <a:close/>
              </a:path>
              <a:path w="1050036" h="2385059">
                <a:moveTo>
                  <a:pt x="955548" y="649291"/>
                </a:moveTo>
                <a:lnTo>
                  <a:pt x="955548" y="655319"/>
                </a:lnTo>
                <a:lnTo>
                  <a:pt x="956595" y="655319"/>
                </a:lnTo>
                <a:lnTo>
                  <a:pt x="955548" y="649291"/>
                </a:lnTo>
                <a:close/>
              </a:path>
              <a:path w="1050036" h="2385059">
                <a:moveTo>
                  <a:pt x="954024" y="640517"/>
                </a:moveTo>
                <a:lnTo>
                  <a:pt x="954024" y="646175"/>
                </a:lnTo>
                <a:lnTo>
                  <a:pt x="955007" y="646175"/>
                </a:lnTo>
                <a:lnTo>
                  <a:pt x="954024" y="640517"/>
                </a:lnTo>
                <a:close/>
              </a:path>
              <a:path w="1050036" h="2385059">
                <a:moveTo>
                  <a:pt x="952500" y="631742"/>
                </a:moveTo>
                <a:lnTo>
                  <a:pt x="952500" y="637031"/>
                </a:lnTo>
                <a:lnTo>
                  <a:pt x="953418" y="637031"/>
                </a:lnTo>
                <a:lnTo>
                  <a:pt x="952500" y="631742"/>
                </a:lnTo>
                <a:close/>
              </a:path>
              <a:path w="1050036" h="2385059">
                <a:moveTo>
                  <a:pt x="950976" y="622968"/>
                </a:moveTo>
                <a:lnTo>
                  <a:pt x="950976" y="629411"/>
                </a:lnTo>
                <a:lnTo>
                  <a:pt x="952095" y="629411"/>
                </a:lnTo>
                <a:lnTo>
                  <a:pt x="950976" y="622968"/>
                </a:lnTo>
                <a:close/>
              </a:path>
              <a:path w="1050036" h="2385059">
                <a:moveTo>
                  <a:pt x="949452" y="614194"/>
                </a:moveTo>
                <a:lnTo>
                  <a:pt x="949452" y="620267"/>
                </a:lnTo>
                <a:lnTo>
                  <a:pt x="950507" y="620267"/>
                </a:lnTo>
                <a:lnTo>
                  <a:pt x="949452" y="614194"/>
                </a:lnTo>
                <a:close/>
              </a:path>
              <a:path w="1050036" h="2385059">
                <a:moveTo>
                  <a:pt x="947928" y="605420"/>
                </a:moveTo>
                <a:lnTo>
                  <a:pt x="947928" y="611123"/>
                </a:lnTo>
                <a:lnTo>
                  <a:pt x="948918" y="611123"/>
                </a:lnTo>
                <a:lnTo>
                  <a:pt x="947928" y="605420"/>
                </a:lnTo>
                <a:close/>
              </a:path>
              <a:path w="1050036" h="2385059">
                <a:moveTo>
                  <a:pt x="946404" y="596645"/>
                </a:moveTo>
                <a:lnTo>
                  <a:pt x="946404" y="601979"/>
                </a:lnTo>
                <a:lnTo>
                  <a:pt x="947330" y="601979"/>
                </a:lnTo>
                <a:lnTo>
                  <a:pt x="946404" y="596645"/>
                </a:lnTo>
                <a:close/>
              </a:path>
              <a:path w="1050036" h="2385059">
                <a:moveTo>
                  <a:pt x="944880" y="587871"/>
                </a:moveTo>
                <a:lnTo>
                  <a:pt x="944880" y="592835"/>
                </a:lnTo>
                <a:lnTo>
                  <a:pt x="945742" y="592835"/>
                </a:lnTo>
                <a:lnTo>
                  <a:pt x="944880" y="587871"/>
                </a:lnTo>
                <a:close/>
              </a:path>
              <a:path w="1050036" h="2385059">
                <a:moveTo>
                  <a:pt x="943356" y="579097"/>
                </a:moveTo>
                <a:lnTo>
                  <a:pt x="943356" y="585215"/>
                </a:lnTo>
                <a:lnTo>
                  <a:pt x="944418" y="585215"/>
                </a:lnTo>
                <a:lnTo>
                  <a:pt x="943356" y="579097"/>
                </a:lnTo>
                <a:close/>
              </a:path>
              <a:path w="1050036" h="2385059">
                <a:moveTo>
                  <a:pt x="941832" y="570323"/>
                </a:moveTo>
                <a:lnTo>
                  <a:pt x="941832" y="576071"/>
                </a:lnTo>
                <a:lnTo>
                  <a:pt x="942830" y="576071"/>
                </a:lnTo>
                <a:lnTo>
                  <a:pt x="941832" y="570323"/>
                </a:lnTo>
                <a:close/>
              </a:path>
              <a:path w="1050036" h="2385059">
                <a:moveTo>
                  <a:pt x="940308" y="561549"/>
                </a:moveTo>
                <a:lnTo>
                  <a:pt x="940308" y="566927"/>
                </a:lnTo>
                <a:lnTo>
                  <a:pt x="941242" y="566927"/>
                </a:lnTo>
                <a:lnTo>
                  <a:pt x="940308" y="561549"/>
                </a:lnTo>
                <a:close/>
              </a:path>
              <a:path w="1050036" h="2385059">
                <a:moveTo>
                  <a:pt x="938784" y="552774"/>
                </a:moveTo>
                <a:lnTo>
                  <a:pt x="938784" y="557783"/>
                </a:lnTo>
                <a:lnTo>
                  <a:pt x="939654" y="557783"/>
                </a:lnTo>
                <a:lnTo>
                  <a:pt x="938784" y="552774"/>
                </a:lnTo>
                <a:close/>
              </a:path>
              <a:path w="1050036" h="2385059">
                <a:moveTo>
                  <a:pt x="937260" y="544000"/>
                </a:moveTo>
                <a:lnTo>
                  <a:pt x="937260" y="550163"/>
                </a:lnTo>
                <a:lnTo>
                  <a:pt x="938330" y="550163"/>
                </a:lnTo>
                <a:lnTo>
                  <a:pt x="937260" y="544000"/>
                </a:lnTo>
                <a:close/>
              </a:path>
              <a:path w="1050036" h="2385059">
                <a:moveTo>
                  <a:pt x="935736" y="535226"/>
                </a:moveTo>
                <a:lnTo>
                  <a:pt x="935736" y="541019"/>
                </a:lnTo>
                <a:lnTo>
                  <a:pt x="936742" y="541019"/>
                </a:lnTo>
                <a:lnTo>
                  <a:pt x="935736" y="535226"/>
                </a:lnTo>
                <a:close/>
              </a:path>
              <a:path w="1050036" h="2385059">
                <a:moveTo>
                  <a:pt x="934212" y="526452"/>
                </a:moveTo>
                <a:lnTo>
                  <a:pt x="934212" y="531875"/>
                </a:lnTo>
                <a:lnTo>
                  <a:pt x="935154" y="531875"/>
                </a:lnTo>
                <a:lnTo>
                  <a:pt x="934212" y="526452"/>
                </a:lnTo>
                <a:close/>
              </a:path>
              <a:path w="1050036" h="2385059">
                <a:moveTo>
                  <a:pt x="932688" y="517678"/>
                </a:moveTo>
                <a:lnTo>
                  <a:pt x="932688" y="522731"/>
                </a:lnTo>
                <a:lnTo>
                  <a:pt x="933565" y="522731"/>
                </a:lnTo>
                <a:lnTo>
                  <a:pt x="932688" y="517678"/>
                </a:lnTo>
                <a:close/>
              </a:path>
              <a:path w="1050036" h="2385059">
                <a:moveTo>
                  <a:pt x="931164" y="508903"/>
                </a:moveTo>
                <a:lnTo>
                  <a:pt x="931164" y="513587"/>
                </a:lnTo>
                <a:lnTo>
                  <a:pt x="931977" y="513587"/>
                </a:lnTo>
                <a:lnTo>
                  <a:pt x="931164" y="508903"/>
                </a:lnTo>
                <a:close/>
              </a:path>
              <a:path w="1050036" h="2385059">
                <a:moveTo>
                  <a:pt x="929640" y="500129"/>
                </a:moveTo>
                <a:lnTo>
                  <a:pt x="929640" y="505967"/>
                </a:lnTo>
                <a:lnTo>
                  <a:pt x="930654" y="505967"/>
                </a:lnTo>
                <a:lnTo>
                  <a:pt x="929640" y="500129"/>
                </a:lnTo>
                <a:close/>
              </a:path>
              <a:path w="1050036" h="2385059">
                <a:moveTo>
                  <a:pt x="928116" y="491355"/>
                </a:moveTo>
                <a:lnTo>
                  <a:pt x="928116" y="496823"/>
                </a:lnTo>
                <a:lnTo>
                  <a:pt x="929065" y="496823"/>
                </a:lnTo>
                <a:lnTo>
                  <a:pt x="928116" y="491355"/>
                </a:lnTo>
                <a:close/>
              </a:path>
              <a:path w="1050036" h="2385059">
                <a:moveTo>
                  <a:pt x="926592" y="482581"/>
                </a:moveTo>
                <a:lnTo>
                  <a:pt x="926592" y="487679"/>
                </a:lnTo>
                <a:lnTo>
                  <a:pt x="927477" y="487679"/>
                </a:lnTo>
                <a:lnTo>
                  <a:pt x="926592" y="482581"/>
                </a:lnTo>
                <a:close/>
              </a:path>
              <a:path w="1050036" h="2385059">
                <a:moveTo>
                  <a:pt x="925068" y="473807"/>
                </a:moveTo>
                <a:lnTo>
                  <a:pt x="925068" y="478535"/>
                </a:lnTo>
                <a:lnTo>
                  <a:pt x="925889" y="478535"/>
                </a:lnTo>
                <a:lnTo>
                  <a:pt x="925068" y="473807"/>
                </a:lnTo>
                <a:close/>
              </a:path>
              <a:path w="1050036" h="2385059">
                <a:moveTo>
                  <a:pt x="923544" y="465032"/>
                </a:moveTo>
                <a:lnTo>
                  <a:pt x="923544" y="470915"/>
                </a:lnTo>
                <a:lnTo>
                  <a:pt x="924565" y="470915"/>
                </a:lnTo>
                <a:lnTo>
                  <a:pt x="923544" y="465032"/>
                </a:lnTo>
                <a:close/>
              </a:path>
              <a:path w="1050036" h="2385059">
                <a:moveTo>
                  <a:pt x="922020" y="456258"/>
                </a:moveTo>
                <a:lnTo>
                  <a:pt x="922020" y="461771"/>
                </a:lnTo>
                <a:lnTo>
                  <a:pt x="922977" y="461771"/>
                </a:lnTo>
                <a:lnTo>
                  <a:pt x="922020" y="456258"/>
                </a:lnTo>
                <a:close/>
              </a:path>
              <a:path w="1050036" h="2385059">
                <a:moveTo>
                  <a:pt x="920496" y="447484"/>
                </a:moveTo>
                <a:lnTo>
                  <a:pt x="920496" y="452627"/>
                </a:lnTo>
                <a:lnTo>
                  <a:pt x="921389" y="452627"/>
                </a:lnTo>
                <a:lnTo>
                  <a:pt x="920496" y="447484"/>
                </a:lnTo>
                <a:close/>
              </a:path>
              <a:path w="1050036" h="2385059">
                <a:moveTo>
                  <a:pt x="918972" y="438710"/>
                </a:moveTo>
                <a:lnTo>
                  <a:pt x="918972" y="443483"/>
                </a:lnTo>
                <a:lnTo>
                  <a:pt x="919801" y="443483"/>
                </a:lnTo>
                <a:lnTo>
                  <a:pt x="918972" y="438710"/>
                </a:lnTo>
                <a:close/>
              </a:path>
              <a:path w="1050036" h="2385059">
                <a:moveTo>
                  <a:pt x="917448" y="429936"/>
                </a:moveTo>
                <a:lnTo>
                  <a:pt x="917448" y="434339"/>
                </a:lnTo>
                <a:lnTo>
                  <a:pt x="918213" y="434339"/>
                </a:lnTo>
                <a:lnTo>
                  <a:pt x="917448" y="429936"/>
                </a:lnTo>
                <a:close/>
              </a:path>
              <a:path w="1050036" h="2385059">
                <a:moveTo>
                  <a:pt x="915924" y="421161"/>
                </a:moveTo>
                <a:lnTo>
                  <a:pt x="915924" y="426719"/>
                </a:lnTo>
                <a:lnTo>
                  <a:pt x="916889" y="426719"/>
                </a:lnTo>
                <a:lnTo>
                  <a:pt x="915924" y="421161"/>
                </a:lnTo>
                <a:close/>
              </a:path>
              <a:path w="1050036" h="2385059">
                <a:moveTo>
                  <a:pt x="914400" y="412387"/>
                </a:moveTo>
                <a:lnTo>
                  <a:pt x="914400" y="417575"/>
                </a:lnTo>
                <a:lnTo>
                  <a:pt x="915301" y="417575"/>
                </a:lnTo>
                <a:lnTo>
                  <a:pt x="914400" y="412387"/>
                </a:lnTo>
                <a:close/>
              </a:path>
              <a:path w="1050036" h="2385059">
                <a:moveTo>
                  <a:pt x="912876" y="403613"/>
                </a:moveTo>
                <a:lnTo>
                  <a:pt x="912876" y="408431"/>
                </a:lnTo>
                <a:lnTo>
                  <a:pt x="913713" y="408431"/>
                </a:lnTo>
                <a:lnTo>
                  <a:pt x="912876" y="403613"/>
                </a:lnTo>
                <a:close/>
              </a:path>
              <a:path w="1050036" h="2385059">
                <a:moveTo>
                  <a:pt x="911352" y="394839"/>
                </a:moveTo>
                <a:lnTo>
                  <a:pt x="911352" y="399287"/>
                </a:lnTo>
                <a:lnTo>
                  <a:pt x="912124" y="399287"/>
                </a:lnTo>
                <a:lnTo>
                  <a:pt x="911352" y="394839"/>
                </a:lnTo>
                <a:close/>
              </a:path>
              <a:path w="1050036" h="2385059">
                <a:moveTo>
                  <a:pt x="909828" y="386065"/>
                </a:moveTo>
                <a:lnTo>
                  <a:pt x="909828" y="391667"/>
                </a:lnTo>
                <a:lnTo>
                  <a:pt x="910801" y="391667"/>
                </a:lnTo>
                <a:lnTo>
                  <a:pt x="909828" y="386065"/>
                </a:lnTo>
                <a:close/>
              </a:path>
              <a:path w="1050036" h="2385059">
                <a:moveTo>
                  <a:pt x="908304" y="377290"/>
                </a:moveTo>
                <a:lnTo>
                  <a:pt x="908304" y="382523"/>
                </a:lnTo>
                <a:lnTo>
                  <a:pt x="909213" y="382523"/>
                </a:lnTo>
                <a:lnTo>
                  <a:pt x="908304" y="377290"/>
                </a:lnTo>
                <a:close/>
              </a:path>
              <a:path w="1050036" h="2385059">
                <a:moveTo>
                  <a:pt x="906780" y="368516"/>
                </a:moveTo>
                <a:lnTo>
                  <a:pt x="906780" y="373379"/>
                </a:lnTo>
                <a:lnTo>
                  <a:pt x="907624" y="373379"/>
                </a:lnTo>
                <a:lnTo>
                  <a:pt x="906780" y="368516"/>
                </a:lnTo>
                <a:close/>
              </a:path>
              <a:path w="1050036" h="2385059">
                <a:moveTo>
                  <a:pt x="905256" y="359742"/>
                </a:moveTo>
                <a:lnTo>
                  <a:pt x="905256" y="364235"/>
                </a:lnTo>
                <a:lnTo>
                  <a:pt x="906036" y="364235"/>
                </a:lnTo>
                <a:lnTo>
                  <a:pt x="905256" y="359742"/>
                </a:lnTo>
                <a:close/>
              </a:path>
              <a:path w="1050036" h="2385059">
                <a:moveTo>
                  <a:pt x="903732" y="350968"/>
                </a:moveTo>
                <a:lnTo>
                  <a:pt x="903732" y="355091"/>
                </a:lnTo>
                <a:lnTo>
                  <a:pt x="904448" y="355091"/>
                </a:lnTo>
                <a:lnTo>
                  <a:pt x="903732" y="350968"/>
                </a:lnTo>
                <a:close/>
              </a:path>
              <a:path w="1050036" h="2385059">
                <a:moveTo>
                  <a:pt x="902208" y="342194"/>
                </a:moveTo>
                <a:lnTo>
                  <a:pt x="902208" y="347471"/>
                </a:lnTo>
                <a:lnTo>
                  <a:pt x="903124" y="347471"/>
                </a:lnTo>
                <a:lnTo>
                  <a:pt x="902208" y="342194"/>
                </a:lnTo>
                <a:close/>
              </a:path>
              <a:path w="1050036" h="2385059">
                <a:moveTo>
                  <a:pt x="900684" y="333419"/>
                </a:moveTo>
                <a:lnTo>
                  <a:pt x="900684" y="338327"/>
                </a:lnTo>
                <a:lnTo>
                  <a:pt x="901536" y="338327"/>
                </a:lnTo>
                <a:lnTo>
                  <a:pt x="900684" y="333419"/>
                </a:lnTo>
                <a:close/>
              </a:path>
              <a:path w="1050036" h="2385059">
                <a:moveTo>
                  <a:pt x="899160" y="324645"/>
                </a:moveTo>
                <a:lnTo>
                  <a:pt x="899160" y="329183"/>
                </a:lnTo>
                <a:lnTo>
                  <a:pt x="899948" y="329183"/>
                </a:lnTo>
                <a:lnTo>
                  <a:pt x="899160" y="324645"/>
                </a:lnTo>
                <a:close/>
              </a:path>
              <a:path w="1050036" h="2385059">
                <a:moveTo>
                  <a:pt x="897636" y="315871"/>
                </a:moveTo>
                <a:lnTo>
                  <a:pt x="897636" y="320039"/>
                </a:lnTo>
                <a:lnTo>
                  <a:pt x="898360" y="320039"/>
                </a:lnTo>
                <a:lnTo>
                  <a:pt x="897636" y="315871"/>
                </a:lnTo>
                <a:close/>
              </a:path>
              <a:path w="1050036" h="2385059">
                <a:moveTo>
                  <a:pt x="896112" y="307097"/>
                </a:moveTo>
                <a:lnTo>
                  <a:pt x="896112" y="312419"/>
                </a:lnTo>
                <a:lnTo>
                  <a:pt x="897036" y="312419"/>
                </a:lnTo>
                <a:lnTo>
                  <a:pt x="896112" y="307097"/>
                </a:lnTo>
                <a:close/>
              </a:path>
              <a:path w="1050036" h="2385059">
                <a:moveTo>
                  <a:pt x="894588" y="298322"/>
                </a:moveTo>
                <a:lnTo>
                  <a:pt x="894588" y="303275"/>
                </a:lnTo>
                <a:lnTo>
                  <a:pt x="895448" y="303275"/>
                </a:lnTo>
                <a:lnTo>
                  <a:pt x="894588" y="298322"/>
                </a:lnTo>
                <a:close/>
              </a:path>
              <a:path w="1050036" h="2385059">
                <a:moveTo>
                  <a:pt x="893064" y="289548"/>
                </a:moveTo>
                <a:lnTo>
                  <a:pt x="893064" y="294131"/>
                </a:lnTo>
                <a:lnTo>
                  <a:pt x="893860" y="294131"/>
                </a:lnTo>
                <a:lnTo>
                  <a:pt x="893064" y="289548"/>
                </a:lnTo>
                <a:close/>
              </a:path>
              <a:path w="1050036" h="2385059">
                <a:moveTo>
                  <a:pt x="891540" y="280774"/>
                </a:moveTo>
                <a:lnTo>
                  <a:pt x="891540" y="284987"/>
                </a:lnTo>
                <a:lnTo>
                  <a:pt x="892271" y="284987"/>
                </a:lnTo>
                <a:lnTo>
                  <a:pt x="891540" y="280774"/>
                </a:lnTo>
                <a:close/>
              </a:path>
              <a:path w="1050036" h="2385059">
                <a:moveTo>
                  <a:pt x="890016" y="272000"/>
                </a:moveTo>
                <a:lnTo>
                  <a:pt x="890016" y="275843"/>
                </a:lnTo>
                <a:lnTo>
                  <a:pt x="890683" y="275843"/>
                </a:lnTo>
                <a:lnTo>
                  <a:pt x="890016" y="272000"/>
                </a:lnTo>
                <a:close/>
              </a:path>
              <a:path w="1050036" h="2385059">
                <a:moveTo>
                  <a:pt x="888492" y="263226"/>
                </a:moveTo>
                <a:lnTo>
                  <a:pt x="888492" y="268223"/>
                </a:lnTo>
                <a:lnTo>
                  <a:pt x="889360" y="268223"/>
                </a:lnTo>
                <a:lnTo>
                  <a:pt x="888492" y="263226"/>
                </a:lnTo>
                <a:close/>
              </a:path>
              <a:path w="1050036" h="2385059">
                <a:moveTo>
                  <a:pt x="886968" y="254451"/>
                </a:moveTo>
                <a:lnTo>
                  <a:pt x="886968" y="259079"/>
                </a:lnTo>
                <a:lnTo>
                  <a:pt x="887771" y="259079"/>
                </a:lnTo>
                <a:lnTo>
                  <a:pt x="886968" y="254451"/>
                </a:lnTo>
                <a:close/>
              </a:path>
              <a:path w="1050036" h="2385059">
                <a:moveTo>
                  <a:pt x="885444" y="245677"/>
                </a:moveTo>
                <a:lnTo>
                  <a:pt x="885444" y="249935"/>
                </a:lnTo>
                <a:lnTo>
                  <a:pt x="886183" y="249935"/>
                </a:lnTo>
                <a:lnTo>
                  <a:pt x="885444" y="245677"/>
                </a:lnTo>
                <a:close/>
              </a:path>
              <a:path w="1050036" h="2385059">
                <a:moveTo>
                  <a:pt x="883920" y="236903"/>
                </a:moveTo>
                <a:lnTo>
                  <a:pt x="883920" y="240791"/>
                </a:lnTo>
                <a:lnTo>
                  <a:pt x="884595" y="240791"/>
                </a:lnTo>
                <a:lnTo>
                  <a:pt x="883920" y="236903"/>
                </a:lnTo>
                <a:close/>
              </a:path>
              <a:path w="1050036" h="2385059">
                <a:moveTo>
                  <a:pt x="882396" y="228129"/>
                </a:moveTo>
                <a:lnTo>
                  <a:pt x="882396" y="233171"/>
                </a:lnTo>
                <a:lnTo>
                  <a:pt x="883272" y="233171"/>
                </a:lnTo>
                <a:lnTo>
                  <a:pt x="882396" y="228129"/>
                </a:lnTo>
                <a:close/>
              </a:path>
              <a:path w="1050036" h="2385059">
                <a:moveTo>
                  <a:pt x="880872" y="219355"/>
                </a:moveTo>
                <a:lnTo>
                  <a:pt x="880872" y="224027"/>
                </a:lnTo>
                <a:lnTo>
                  <a:pt x="881683" y="224027"/>
                </a:lnTo>
                <a:lnTo>
                  <a:pt x="880872" y="219355"/>
                </a:lnTo>
                <a:close/>
              </a:path>
              <a:path w="1050036" h="2385059">
                <a:moveTo>
                  <a:pt x="879348" y="210580"/>
                </a:moveTo>
                <a:lnTo>
                  <a:pt x="879348" y="214883"/>
                </a:lnTo>
                <a:lnTo>
                  <a:pt x="880095" y="214883"/>
                </a:lnTo>
                <a:lnTo>
                  <a:pt x="879348" y="210580"/>
                </a:lnTo>
                <a:close/>
              </a:path>
              <a:path w="1050036" h="2385059">
                <a:moveTo>
                  <a:pt x="877824" y="201806"/>
                </a:moveTo>
                <a:lnTo>
                  <a:pt x="877824" y="205739"/>
                </a:lnTo>
                <a:lnTo>
                  <a:pt x="878507" y="205739"/>
                </a:lnTo>
                <a:lnTo>
                  <a:pt x="877824" y="201806"/>
                </a:lnTo>
                <a:close/>
              </a:path>
              <a:path w="1050036" h="2385059">
                <a:moveTo>
                  <a:pt x="876300" y="193032"/>
                </a:moveTo>
                <a:lnTo>
                  <a:pt x="876300" y="196595"/>
                </a:lnTo>
                <a:lnTo>
                  <a:pt x="876919" y="196595"/>
                </a:lnTo>
                <a:lnTo>
                  <a:pt x="876300" y="193032"/>
                </a:lnTo>
                <a:close/>
              </a:path>
              <a:path w="1050036" h="2385059">
                <a:moveTo>
                  <a:pt x="874776" y="184258"/>
                </a:moveTo>
                <a:lnTo>
                  <a:pt x="874776" y="188975"/>
                </a:lnTo>
                <a:lnTo>
                  <a:pt x="875595" y="188975"/>
                </a:lnTo>
                <a:lnTo>
                  <a:pt x="874776" y="184258"/>
                </a:lnTo>
                <a:close/>
              </a:path>
              <a:path w="1050036" h="2385059">
                <a:moveTo>
                  <a:pt x="873252" y="175484"/>
                </a:moveTo>
                <a:lnTo>
                  <a:pt x="873252" y="179831"/>
                </a:lnTo>
                <a:lnTo>
                  <a:pt x="874007" y="179831"/>
                </a:lnTo>
                <a:lnTo>
                  <a:pt x="873252" y="175484"/>
                </a:lnTo>
                <a:close/>
              </a:path>
              <a:path w="1050036" h="2385059">
                <a:moveTo>
                  <a:pt x="871728" y="166709"/>
                </a:moveTo>
                <a:lnTo>
                  <a:pt x="871728" y="170687"/>
                </a:lnTo>
                <a:lnTo>
                  <a:pt x="872419" y="170687"/>
                </a:lnTo>
                <a:lnTo>
                  <a:pt x="871728" y="166709"/>
                </a:lnTo>
                <a:close/>
              </a:path>
              <a:path w="1050036" h="2385059">
                <a:moveTo>
                  <a:pt x="870204" y="157935"/>
                </a:moveTo>
                <a:lnTo>
                  <a:pt x="870204" y="161543"/>
                </a:lnTo>
                <a:lnTo>
                  <a:pt x="870830" y="161543"/>
                </a:lnTo>
                <a:lnTo>
                  <a:pt x="870204" y="157935"/>
                </a:lnTo>
                <a:close/>
              </a:path>
              <a:path w="1050036" h="2385059">
                <a:moveTo>
                  <a:pt x="868680" y="149161"/>
                </a:moveTo>
                <a:lnTo>
                  <a:pt x="868680" y="153923"/>
                </a:lnTo>
                <a:lnTo>
                  <a:pt x="869507" y="153923"/>
                </a:lnTo>
                <a:lnTo>
                  <a:pt x="868680" y="149161"/>
                </a:lnTo>
                <a:close/>
              </a:path>
              <a:path w="1050036" h="2385059">
                <a:moveTo>
                  <a:pt x="867156" y="140387"/>
                </a:moveTo>
                <a:lnTo>
                  <a:pt x="867156" y="144779"/>
                </a:lnTo>
                <a:lnTo>
                  <a:pt x="867919" y="144779"/>
                </a:lnTo>
                <a:lnTo>
                  <a:pt x="867156" y="140387"/>
                </a:lnTo>
                <a:close/>
              </a:path>
              <a:path w="1050036" h="2385059">
                <a:moveTo>
                  <a:pt x="865632" y="131613"/>
                </a:moveTo>
                <a:lnTo>
                  <a:pt x="865632" y="135635"/>
                </a:lnTo>
                <a:lnTo>
                  <a:pt x="866330" y="135635"/>
                </a:lnTo>
                <a:lnTo>
                  <a:pt x="865632" y="131613"/>
                </a:lnTo>
                <a:close/>
              </a:path>
              <a:path w="1050036" h="2385059">
                <a:moveTo>
                  <a:pt x="864108" y="122838"/>
                </a:moveTo>
                <a:lnTo>
                  <a:pt x="864108" y="126491"/>
                </a:lnTo>
                <a:lnTo>
                  <a:pt x="864742" y="126491"/>
                </a:lnTo>
                <a:lnTo>
                  <a:pt x="864108" y="122838"/>
                </a:lnTo>
                <a:close/>
              </a:path>
              <a:path w="1050036" h="2385059">
                <a:moveTo>
                  <a:pt x="862584" y="114064"/>
                </a:moveTo>
                <a:lnTo>
                  <a:pt x="862584" y="117347"/>
                </a:lnTo>
                <a:lnTo>
                  <a:pt x="863154" y="117347"/>
                </a:lnTo>
                <a:lnTo>
                  <a:pt x="862584" y="114064"/>
                </a:lnTo>
                <a:close/>
              </a:path>
              <a:path w="1050036" h="2385059">
                <a:moveTo>
                  <a:pt x="861060" y="105290"/>
                </a:moveTo>
                <a:lnTo>
                  <a:pt x="861060" y="109727"/>
                </a:lnTo>
                <a:lnTo>
                  <a:pt x="861830" y="109727"/>
                </a:lnTo>
                <a:lnTo>
                  <a:pt x="861060" y="105290"/>
                </a:lnTo>
                <a:close/>
              </a:path>
              <a:path w="1050036" h="2385059">
                <a:moveTo>
                  <a:pt x="859536" y="96516"/>
                </a:moveTo>
                <a:lnTo>
                  <a:pt x="859536" y="100583"/>
                </a:lnTo>
                <a:lnTo>
                  <a:pt x="860242" y="100583"/>
                </a:lnTo>
                <a:lnTo>
                  <a:pt x="859536" y="96516"/>
                </a:lnTo>
                <a:close/>
              </a:path>
              <a:path w="1050036" h="2385059">
                <a:moveTo>
                  <a:pt x="858012" y="87742"/>
                </a:moveTo>
                <a:lnTo>
                  <a:pt x="858012" y="91439"/>
                </a:lnTo>
                <a:lnTo>
                  <a:pt x="858654" y="91439"/>
                </a:lnTo>
                <a:lnTo>
                  <a:pt x="858012" y="87742"/>
                </a:lnTo>
                <a:close/>
              </a:path>
              <a:path w="1050036" h="2385059">
                <a:moveTo>
                  <a:pt x="856488" y="78967"/>
                </a:moveTo>
                <a:lnTo>
                  <a:pt x="856488" y="82295"/>
                </a:lnTo>
                <a:lnTo>
                  <a:pt x="857066" y="82295"/>
                </a:lnTo>
                <a:lnTo>
                  <a:pt x="856488" y="78967"/>
                </a:lnTo>
                <a:close/>
              </a:path>
              <a:path w="1050036" h="2385059">
                <a:moveTo>
                  <a:pt x="854964" y="70193"/>
                </a:moveTo>
                <a:lnTo>
                  <a:pt x="854964" y="74675"/>
                </a:lnTo>
                <a:lnTo>
                  <a:pt x="855742" y="74675"/>
                </a:lnTo>
                <a:lnTo>
                  <a:pt x="854964" y="70193"/>
                </a:lnTo>
                <a:close/>
              </a:path>
              <a:path w="1050036" h="2385059">
                <a:moveTo>
                  <a:pt x="853440" y="61419"/>
                </a:moveTo>
                <a:lnTo>
                  <a:pt x="853440" y="65531"/>
                </a:lnTo>
                <a:lnTo>
                  <a:pt x="854154" y="65531"/>
                </a:lnTo>
                <a:lnTo>
                  <a:pt x="853440" y="61419"/>
                </a:lnTo>
                <a:close/>
              </a:path>
              <a:path w="1050036" h="2385059">
                <a:moveTo>
                  <a:pt x="851916" y="52645"/>
                </a:moveTo>
                <a:lnTo>
                  <a:pt x="851916" y="56387"/>
                </a:lnTo>
                <a:lnTo>
                  <a:pt x="852566" y="56387"/>
                </a:lnTo>
                <a:lnTo>
                  <a:pt x="851916" y="52645"/>
                </a:lnTo>
                <a:close/>
              </a:path>
              <a:path w="1050036" h="2385059">
                <a:moveTo>
                  <a:pt x="850392" y="43871"/>
                </a:moveTo>
                <a:lnTo>
                  <a:pt x="850392" y="47243"/>
                </a:lnTo>
                <a:lnTo>
                  <a:pt x="850978" y="47243"/>
                </a:lnTo>
                <a:lnTo>
                  <a:pt x="850392" y="43871"/>
                </a:lnTo>
                <a:close/>
              </a:path>
              <a:path w="1050036" h="2385059">
                <a:moveTo>
                  <a:pt x="848868" y="35096"/>
                </a:moveTo>
                <a:lnTo>
                  <a:pt x="848868" y="38099"/>
                </a:lnTo>
                <a:lnTo>
                  <a:pt x="849389" y="38099"/>
                </a:lnTo>
                <a:lnTo>
                  <a:pt x="848868" y="35096"/>
                </a:lnTo>
                <a:close/>
              </a:path>
              <a:path w="1050036" h="2385059">
                <a:moveTo>
                  <a:pt x="847344" y="26322"/>
                </a:moveTo>
                <a:lnTo>
                  <a:pt x="847344" y="30479"/>
                </a:lnTo>
                <a:lnTo>
                  <a:pt x="848066" y="30479"/>
                </a:lnTo>
                <a:lnTo>
                  <a:pt x="847344" y="26322"/>
                </a:lnTo>
                <a:close/>
              </a:path>
              <a:path w="1050036" h="2385059">
                <a:moveTo>
                  <a:pt x="845820" y="17548"/>
                </a:moveTo>
                <a:lnTo>
                  <a:pt x="845820" y="21335"/>
                </a:lnTo>
                <a:lnTo>
                  <a:pt x="846478" y="21335"/>
                </a:lnTo>
                <a:lnTo>
                  <a:pt x="845820" y="17548"/>
                </a:lnTo>
                <a:close/>
              </a:path>
              <a:path w="1050036" h="2385059">
                <a:moveTo>
                  <a:pt x="844296" y="8774"/>
                </a:moveTo>
                <a:lnTo>
                  <a:pt x="844296" y="12191"/>
                </a:lnTo>
                <a:lnTo>
                  <a:pt x="844889" y="12191"/>
                </a:lnTo>
                <a:lnTo>
                  <a:pt x="844296" y="8774"/>
                </a:lnTo>
                <a:close/>
              </a:path>
              <a:path w="1050036" h="2385059">
                <a:moveTo>
                  <a:pt x="842772" y="0"/>
                </a:moveTo>
                <a:lnTo>
                  <a:pt x="842772" y="3047"/>
                </a:lnTo>
                <a:lnTo>
                  <a:pt x="843301" y="3047"/>
                </a:lnTo>
                <a:lnTo>
                  <a:pt x="842772" y="0"/>
                </a:lnTo>
                <a:close/>
              </a:path>
            </a:pathLst>
          </a:custGeom>
          <a:solidFill>
            <a:srgbClr val="E2E2E2"/>
          </a:solidFill>
          <a:ln w="9525">
            <a:noFill/>
            <a:round/>
            <a:headEnd/>
            <a:tailEnd/>
          </a:ln>
        </p:spPr>
        <p:txBody>
          <a:bodyPr lIns="0" tIns="0" rIns="0" bIns="0"/>
          <a:lstStyle/>
          <a:p>
            <a:endParaRPr lang="it-IT"/>
          </a:p>
        </p:txBody>
      </p:sp>
      <p:sp>
        <p:nvSpPr>
          <p:cNvPr id="58456" name="object 128"/>
          <p:cNvSpPr>
            <a:spLocks/>
          </p:cNvSpPr>
          <p:nvPr/>
        </p:nvSpPr>
        <p:spPr bwMode="auto">
          <a:xfrm>
            <a:off x="69850" y="2565400"/>
            <a:ext cx="908050" cy="2176463"/>
          </a:xfrm>
          <a:custGeom>
            <a:avLst/>
            <a:gdLst>
              <a:gd name="T0" fmla="*/ 0 w 1060704"/>
              <a:gd name="T1" fmla="*/ 1475018 h 2397251"/>
              <a:gd name="T2" fmla="*/ 395630 w 1060704"/>
              <a:gd name="T3" fmla="*/ 1432252 h 2397251"/>
              <a:gd name="T4" fmla="*/ 390318 w 1060704"/>
              <a:gd name="T5" fmla="*/ 1473136 h 2397251"/>
              <a:gd name="T6" fmla="*/ 2804 w 1060704"/>
              <a:gd name="T7" fmla="*/ 3760 h 2397251"/>
              <a:gd name="T8" fmla="*/ 391718 w 1060704"/>
              <a:gd name="T9" fmla="*/ 0 h 2397251"/>
              <a:gd name="T10" fmla="*/ 390843 w 1060704"/>
              <a:gd name="T11" fmla="*/ 5640 h 2397251"/>
              <a:gd name="T12" fmla="*/ 487720 w 1060704"/>
              <a:gd name="T13" fmla="*/ 739859 h 2397251"/>
              <a:gd name="T14" fmla="*/ 477210 w 1060704"/>
              <a:gd name="T15" fmla="*/ 800025 h 2397251"/>
              <a:gd name="T16" fmla="*/ 468100 w 1060704"/>
              <a:gd name="T17" fmla="*/ 870533 h 2397251"/>
              <a:gd name="T18" fmla="*/ 458290 w 1060704"/>
              <a:gd name="T19" fmla="*/ 946682 h 2397251"/>
              <a:gd name="T20" fmla="*/ 449180 w 1060704"/>
              <a:gd name="T21" fmla="*/ 1017189 h 2397251"/>
              <a:gd name="T22" fmla="*/ 439370 w 1060704"/>
              <a:gd name="T23" fmla="*/ 1093338 h 2397251"/>
              <a:gd name="T24" fmla="*/ 430259 w 1060704"/>
              <a:gd name="T25" fmla="*/ 1163844 h 2397251"/>
              <a:gd name="T26" fmla="*/ 420450 w 1060704"/>
              <a:gd name="T27" fmla="*/ 1239992 h 2397251"/>
              <a:gd name="T28" fmla="*/ 411340 w 1060704"/>
              <a:gd name="T29" fmla="*/ 1310501 h 2397251"/>
              <a:gd name="T30" fmla="*/ 401530 w 1060704"/>
              <a:gd name="T31" fmla="*/ 1386647 h 2397251"/>
              <a:gd name="T32" fmla="*/ 392420 w 1060704"/>
              <a:gd name="T33" fmla="*/ 2820 h 2397251"/>
              <a:gd name="T34" fmla="*/ 392420 w 1060704"/>
              <a:gd name="T35" fmla="*/ 16921 h 2397251"/>
              <a:gd name="T36" fmla="*/ 394521 w 1060704"/>
              <a:gd name="T37" fmla="*/ 32903 h 2397251"/>
              <a:gd name="T38" fmla="*/ 396625 w 1060704"/>
              <a:gd name="T39" fmla="*/ 49825 h 2397251"/>
              <a:gd name="T40" fmla="*/ 398727 w 1060704"/>
              <a:gd name="T41" fmla="*/ 65806 h 2397251"/>
              <a:gd name="T42" fmla="*/ 400828 w 1060704"/>
              <a:gd name="T43" fmla="*/ 81788 h 2397251"/>
              <a:gd name="T44" fmla="*/ 402930 w 1060704"/>
              <a:gd name="T45" fmla="*/ 98710 h 2397251"/>
              <a:gd name="T46" fmla="*/ 405033 w 1060704"/>
              <a:gd name="T47" fmla="*/ 114691 h 2397251"/>
              <a:gd name="T48" fmla="*/ 407135 w 1060704"/>
              <a:gd name="T49" fmla="*/ 130673 h 2397251"/>
              <a:gd name="T50" fmla="*/ 409238 w 1060704"/>
              <a:gd name="T51" fmla="*/ 147595 h 2397251"/>
              <a:gd name="T52" fmla="*/ 411340 w 1060704"/>
              <a:gd name="T53" fmla="*/ 163577 h 2397251"/>
              <a:gd name="T54" fmla="*/ 413442 w 1060704"/>
              <a:gd name="T55" fmla="*/ 179558 h 2397251"/>
              <a:gd name="T56" fmla="*/ 415544 w 1060704"/>
              <a:gd name="T57" fmla="*/ 196480 h 2397251"/>
              <a:gd name="T58" fmla="*/ 417647 w 1060704"/>
              <a:gd name="T59" fmla="*/ 212463 h 2397251"/>
              <a:gd name="T60" fmla="*/ 419748 w 1060704"/>
              <a:gd name="T61" fmla="*/ 228444 h 2397251"/>
              <a:gd name="T62" fmla="*/ 421851 w 1060704"/>
              <a:gd name="T63" fmla="*/ 245365 h 2397251"/>
              <a:gd name="T64" fmla="*/ 423953 w 1060704"/>
              <a:gd name="T65" fmla="*/ 261348 h 2397251"/>
              <a:gd name="T66" fmla="*/ 426056 w 1060704"/>
              <a:gd name="T67" fmla="*/ 277330 h 2397251"/>
              <a:gd name="T68" fmla="*/ 428158 w 1060704"/>
              <a:gd name="T69" fmla="*/ 294250 h 2397251"/>
              <a:gd name="T70" fmla="*/ 430259 w 1060704"/>
              <a:gd name="T71" fmla="*/ 310233 h 2397251"/>
              <a:gd name="T72" fmla="*/ 432362 w 1060704"/>
              <a:gd name="T73" fmla="*/ 326215 h 2397251"/>
              <a:gd name="T74" fmla="*/ 434465 w 1060704"/>
              <a:gd name="T75" fmla="*/ 343136 h 2397251"/>
              <a:gd name="T76" fmla="*/ 436567 w 1060704"/>
              <a:gd name="T77" fmla="*/ 359118 h 2397251"/>
              <a:gd name="T78" fmla="*/ 438668 w 1060704"/>
              <a:gd name="T79" fmla="*/ 375100 h 2397251"/>
              <a:gd name="T80" fmla="*/ 440771 w 1060704"/>
              <a:gd name="T81" fmla="*/ 392021 h 2397251"/>
              <a:gd name="T82" fmla="*/ 442873 w 1060704"/>
              <a:gd name="T83" fmla="*/ 408004 h 2397251"/>
              <a:gd name="T84" fmla="*/ 444976 w 1060704"/>
              <a:gd name="T85" fmla="*/ 423985 h 2397251"/>
              <a:gd name="T86" fmla="*/ 447078 w 1060704"/>
              <a:gd name="T87" fmla="*/ 440907 h 2397251"/>
              <a:gd name="T88" fmla="*/ 449180 w 1060704"/>
              <a:gd name="T89" fmla="*/ 456888 h 2397251"/>
              <a:gd name="T90" fmla="*/ 451282 w 1060704"/>
              <a:gd name="T91" fmla="*/ 472870 h 2397251"/>
              <a:gd name="T92" fmla="*/ 453385 w 1060704"/>
              <a:gd name="T93" fmla="*/ 489792 h 2397251"/>
              <a:gd name="T94" fmla="*/ 455486 w 1060704"/>
              <a:gd name="T95" fmla="*/ 505774 h 2397251"/>
              <a:gd name="T96" fmla="*/ 457589 w 1060704"/>
              <a:gd name="T97" fmla="*/ 521756 h 2397251"/>
              <a:gd name="T98" fmla="*/ 459691 w 1060704"/>
              <a:gd name="T99" fmla="*/ 538678 h 2397251"/>
              <a:gd name="T100" fmla="*/ 461794 w 1060704"/>
              <a:gd name="T101" fmla="*/ 554659 h 2397251"/>
              <a:gd name="T102" fmla="*/ 463896 w 1060704"/>
              <a:gd name="T103" fmla="*/ 570640 h 2397251"/>
              <a:gd name="T104" fmla="*/ 465997 w 1060704"/>
              <a:gd name="T105" fmla="*/ 587563 h 2397251"/>
              <a:gd name="T106" fmla="*/ 468100 w 1060704"/>
              <a:gd name="T107" fmla="*/ 603545 h 2397251"/>
              <a:gd name="T108" fmla="*/ 470203 w 1060704"/>
              <a:gd name="T109" fmla="*/ 619525 h 2397251"/>
              <a:gd name="T110" fmla="*/ 472305 w 1060704"/>
              <a:gd name="T111" fmla="*/ 636448 h 2397251"/>
              <a:gd name="T112" fmla="*/ 474407 w 1060704"/>
              <a:gd name="T113" fmla="*/ 652430 h 2397251"/>
              <a:gd name="T114" fmla="*/ 476509 w 1060704"/>
              <a:gd name="T115" fmla="*/ 668412 h 2397251"/>
              <a:gd name="T116" fmla="*/ 478611 w 1060704"/>
              <a:gd name="T117" fmla="*/ 685333 h 2397251"/>
              <a:gd name="T118" fmla="*/ 480713 w 1060704"/>
              <a:gd name="T119" fmla="*/ 701314 h 2397251"/>
              <a:gd name="T120" fmla="*/ 482817 w 1060704"/>
              <a:gd name="T121" fmla="*/ 717296 h 2397251"/>
              <a:gd name="T122" fmla="*/ 484918 w 1060704"/>
              <a:gd name="T123" fmla="*/ 734219 h 2397251"/>
              <a:gd name="T124" fmla="*/ 484918 w 1060704"/>
              <a:gd name="T125" fmla="*/ 739859 h 23972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0704"/>
              <a:gd name="T190" fmla="*/ 0 h 2397251"/>
              <a:gd name="T191" fmla="*/ 1060704 w 1060704"/>
              <a:gd name="T192" fmla="*/ 2397251 h 23972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0704" h="2397251">
                <a:moveTo>
                  <a:pt x="853440" y="2395727"/>
                </a:moveTo>
                <a:lnTo>
                  <a:pt x="853440" y="2392679"/>
                </a:lnTo>
                <a:lnTo>
                  <a:pt x="844296" y="2391155"/>
                </a:lnTo>
                <a:lnTo>
                  <a:pt x="6096" y="2391155"/>
                </a:lnTo>
                <a:lnTo>
                  <a:pt x="6096" y="2386583"/>
                </a:lnTo>
                <a:lnTo>
                  <a:pt x="0" y="2391155"/>
                </a:lnTo>
                <a:lnTo>
                  <a:pt x="0" y="2394203"/>
                </a:lnTo>
                <a:lnTo>
                  <a:pt x="3048" y="2397251"/>
                </a:lnTo>
                <a:lnTo>
                  <a:pt x="851916" y="2397251"/>
                </a:lnTo>
                <a:lnTo>
                  <a:pt x="853440" y="2395727"/>
                </a:lnTo>
                <a:close/>
              </a:path>
              <a:path w="1060704" h="2397251">
                <a:moveTo>
                  <a:pt x="1060704" y="1199387"/>
                </a:moveTo>
                <a:lnTo>
                  <a:pt x="860422" y="2321827"/>
                </a:lnTo>
                <a:lnTo>
                  <a:pt x="859536" y="2327147"/>
                </a:lnTo>
                <a:lnTo>
                  <a:pt x="858955" y="2330050"/>
                </a:lnTo>
                <a:lnTo>
                  <a:pt x="856571" y="2343413"/>
                </a:lnTo>
                <a:lnTo>
                  <a:pt x="853440" y="2362199"/>
                </a:lnTo>
                <a:lnTo>
                  <a:pt x="851916" y="2369819"/>
                </a:lnTo>
                <a:lnTo>
                  <a:pt x="848868" y="2388107"/>
                </a:lnTo>
                <a:lnTo>
                  <a:pt x="848868" y="2391155"/>
                </a:lnTo>
                <a:lnTo>
                  <a:pt x="844296" y="2391155"/>
                </a:lnTo>
                <a:lnTo>
                  <a:pt x="853440" y="2392679"/>
                </a:lnTo>
                <a:lnTo>
                  <a:pt x="1060704" y="1199387"/>
                </a:lnTo>
                <a:close/>
              </a:path>
              <a:path w="1060704" h="2397251">
                <a:moveTo>
                  <a:pt x="6096" y="2386583"/>
                </a:moveTo>
                <a:lnTo>
                  <a:pt x="6096" y="6095"/>
                </a:lnTo>
                <a:lnTo>
                  <a:pt x="0" y="6095"/>
                </a:lnTo>
                <a:lnTo>
                  <a:pt x="0" y="2391155"/>
                </a:lnTo>
                <a:lnTo>
                  <a:pt x="6096" y="2386583"/>
                </a:lnTo>
                <a:close/>
              </a:path>
              <a:path w="1060704" h="2397251">
                <a:moveTo>
                  <a:pt x="853440" y="4571"/>
                </a:moveTo>
                <a:lnTo>
                  <a:pt x="853440" y="3047"/>
                </a:lnTo>
                <a:lnTo>
                  <a:pt x="851916" y="0"/>
                </a:lnTo>
                <a:lnTo>
                  <a:pt x="3048" y="0"/>
                </a:lnTo>
                <a:lnTo>
                  <a:pt x="0" y="3047"/>
                </a:lnTo>
                <a:lnTo>
                  <a:pt x="0" y="6095"/>
                </a:lnTo>
                <a:lnTo>
                  <a:pt x="848868" y="6095"/>
                </a:lnTo>
                <a:lnTo>
                  <a:pt x="848868" y="9143"/>
                </a:lnTo>
                <a:lnTo>
                  <a:pt x="850011" y="9143"/>
                </a:lnTo>
                <a:lnTo>
                  <a:pt x="853440" y="4571"/>
                </a:lnTo>
                <a:close/>
              </a:path>
              <a:path w="1060704" h="2397251">
                <a:moveTo>
                  <a:pt x="858955" y="2330050"/>
                </a:moveTo>
                <a:lnTo>
                  <a:pt x="858012" y="2334767"/>
                </a:lnTo>
                <a:lnTo>
                  <a:pt x="856571" y="2343413"/>
                </a:lnTo>
                <a:lnTo>
                  <a:pt x="858955" y="2330050"/>
                </a:lnTo>
                <a:close/>
              </a:path>
              <a:path w="1060704" h="2397251">
                <a:moveTo>
                  <a:pt x="1060704" y="1199387"/>
                </a:moveTo>
                <a:lnTo>
                  <a:pt x="1054608" y="1199387"/>
                </a:lnTo>
                <a:lnTo>
                  <a:pt x="1051560" y="1217675"/>
                </a:lnTo>
                <a:lnTo>
                  <a:pt x="1050036" y="1225295"/>
                </a:lnTo>
                <a:lnTo>
                  <a:pt x="1045464" y="1252727"/>
                </a:lnTo>
                <a:lnTo>
                  <a:pt x="1043940" y="1260347"/>
                </a:lnTo>
                <a:lnTo>
                  <a:pt x="1037844" y="1296923"/>
                </a:lnTo>
                <a:lnTo>
                  <a:pt x="1036320" y="1304543"/>
                </a:lnTo>
                <a:lnTo>
                  <a:pt x="1031748" y="1331975"/>
                </a:lnTo>
                <a:lnTo>
                  <a:pt x="1030224" y="1339595"/>
                </a:lnTo>
                <a:lnTo>
                  <a:pt x="1024128" y="1376171"/>
                </a:lnTo>
                <a:lnTo>
                  <a:pt x="1022604" y="1383791"/>
                </a:lnTo>
                <a:lnTo>
                  <a:pt x="1018032" y="1411223"/>
                </a:lnTo>
                <a:lnTo>
                  <a:pt x="1016508" y="1418843"/>
                </a:lnTo>
                <a:lnTo>
                  <a:pt x="1010412" y="1455419"/>
                </a:lnTo>
                <a:lnTo>
                  <a:pt x="1008888" y="1463039"/>
                </a:lnTo>
                <a:lnTo>
                  <a:pt x="1004316" y="1490471"/>
                </a:lnTo>
                <a:lnTo>
                  <a:pt x="1002792" y="1498091"/>
                </a:lnTo>
                <a:lnTo>
                  <a:pt x="996696" y="1534667"/>
                </a:lnTo>
                <a:lnTo>
                  <a:pt x="995172" y="1542287"/>
                </a:lnTo>
                <a:lnTo>
                  <a:pt x="990600" y="1569719"/>
                </a:lnTo>
                <a:lnTo>
                  <a:pt x="989076" y="1577339"/>
                </a:lnTo>
                <a:lnTo>
                  <a:pt x="982980" y="1613915"/>
                </a:lnTo>
                <a:lnTo>
                  <a:pt x="981456" y="1621535"/>
                </a:lnTo>
                <a:lnTo>
                  <a:pt x="976884" y="1648967"/>
                </a:lnTo>
                <a:lnTo>
                  <a:pt x="975360" y="1656587"/>
                </a:lnTo>
                <a:lnTo>
                  <a:pt x="969264" y="1693163"/>
                </a:lnTo>
                <a:lnTo>
                  <a:pt x="967740" y="1700783"/>
                </a:lnTo>
                <a:lnTo>
                  <a:pt x="963168" y="1728215"/>
                </a:lnTo>
                <a:lnTo>
                  <a:pt x="961644" y="1735835"/>
                </a:lnTo>
                <a:lnTo>
                  <a:pt x="955548" y="1772411"/>
                </a:lnTo>
                <a:lnTo>
                  <a:pt x="954024" y="1780031"/>
                </a:lnTo>
                <a:lnTo>
                  <a:pt x="949452" y="1807463"/>
                </a:lnTo>
                <a:lnTo>
                  <a:pt x="947928" y="1815083"/>
                </a:lnTo>
                <a:lnTo>
                  <a:pt x="941832" y="1851659"/>
                </a:lnTo>
                <a:lnTo>
                  <a:pt x="940308" y="1859279"/>
                </a:lnTo>
                <a:lnTo>
                  <a:pt x="935736" y="1886711"/>
                </a:lnTo>
                <a:lnTo>
                  <a:pt x="934212" y="1894331"/>
                </a:lnTo>
                <a:lnTo>
                  <a:pt x="928116" y="1930907"/>
                </a:lnTo>
                <a:lnTo>
                  <a:pt x="926592" y="1938527"/>
                </a:lnTo>
                <a:lnTo>
                  <a:pt x="922020" y="1965959"/>
                </a:lnTo>
                <a:lnTo>
                  <a:pt x="920496" y="1973579"/>
                </a:lnTo>
                <a:lnTo>
                  <a:pt x="914400" y="2010155"/>
                </a:lnTo>
                <a:lnTo>
                  <a:pt x="912876" y="2017775"/>
                </a:lnTo>
                <a:lnTo>
                  <a:pt x="908304" y="2045207"/>
                </a:lnTo>
                <a:lnTo>
                  <a:pt x="906780" y="2052827"/>
                </a:lnTo>
                <a:lnTo>
                  <a:pt x="900684" y="2089403"/>
                </a:lnTo>
                <a:lnTo>
                  <a:pt x="899160" y="2097023"/>
                </a:lnTo>
                <a:lnTo>
                  <a:pt x="894588" y="2124455"/>
                </a:lnTo>
                <a:lnTo>
                  <a:pt x="893064" y="2132075"/>
                </a:lnTo>
                <a:lnTo>
                  <a:pt x="886968" y="2168651"/>
                </a:lnTo>
                <a:lnTo>
                  <a:pt x="885444" y="2176271"/>
                </a:lnTo>
                <a:lnTo>
                  <a:pt x="880872" y="2203703"/>
                </a:lnTo>
                <a:lnTo>
                  <a:pt x="879348" y="2211323"/>
                </a:lnTo>
                <a:lnTo>
                  <a:pt x="873252" y="2247899"/>
                </a:lnTo>
                <a:lnTo>
                  <a:pt x="871728" y="2255519"/>
                </a:lnTo>
                <a:lnTo>
                  <a:pt x="867156" y="2282951"/>
                </a:lnTo>
                <a:lnTo>
                  <a:pt x="865632" y="2290571"/>
                </a:lnTo>
                <a:lnTo>
                  <a:pt x="860422" y="2321827"/>
                </a:lnTo>
                <a:lnTo>
                  <a:pt x="1060704" y="1199387"/>
                </a:lnTo>
                <a:close/>
              </a:path>
              <a:path w="1060704" h="2397251">
                <a:moveTo>
                  <a:pt x="853440" y="4571"/>
                </a:moveTo>
                <a:lnTo>
                  <a:pt x="850011" y="9143"/>
                </a:lnTo>
                <a:lnTo>
                  <a:pt x="850392" y="9143"/>
                </a:lnTo>
                <a:lnTo>
                  <a:pt x="850392" y="18287"/>
                </a:lnTo>
                <a:lnTo>
                  <a:pt x="851916" y="18287"/>
                </a:lnTo>
                <a:lnTo>
                  <a:pt x="851916" y="27431"/>
                </a:lnTo>
                <a:lnTo>
                  <a:pt x="853440" y="27431"/>
                </a:lnTo>
                <a:lnTo>
                  <a:pt x="853440" y="36575"/>
                </a:lnTo>
                <a:lnTo>
                  <a:pt x="854964" y="36575"/>
                </a:lnTo>
                <a:lnTo>
                  <a:pt x="854964" y="44195"/>
                </a:lnTo>
                <a:lnTo>
                  <a:pt x="856488" y="44195"/>
                </a:lnTo>
                <a:lnTo>
                  <a:pt x="856488" y="53339"/>
                </a:lnTo>
                <a:lnTo>
                  <a:pt x="858012" y="53339"/>
                </a:lnTo>
                <a:lnTo>
                  <a:pt x="858012" y="62483"/>
                </a:lnTo>
                <a:lnTo>
                  <a:pt x="859536" y="62483"/>
                </a:lnTo>
                <a:lnTo>
                  <a:pt x="859536" y="71627"/>
                </a:lnTo>
                <a:lnTo>
                  <a:pt x="861060" y="71627"/>
                </a:lnTo>
                <a:lnTo>
                  <a:pt x="861060" y="80771"/>
                </a:lnTo>
                <a:lnTo>
                  <a:pt x="862584" y="80771"/>
                </a:lnTo>
                <a:lnTo>
                  <a:pt x="862584" y="88391"/>
                </a:lnTo>
                <a:lnTo>
                  <a:pt x="864108" y="88391"/>
                </a:lnTo>
                <a:lnTo>
                  <a:pt x="864108" y="97535"/>
                </a:lnTo>
                <a:lnTo>
                  <a:pt x="865632" y="97535"/>
                </a:lnTo>
                <a:lnTo>
                  <a:pt x="865632" y="106679"/>
                </a:lnTo>
                <a:lnTo>
                  <a:pt x="867156" y="106679"/>
                </a:lnTo>
                <a:lnTo>
                  <a:pt x="867156" y="115823"/>
                </a:lnTo>
                <a:lnTo>
                  <a:pt x="868680" y="115823"/>
                </a:lnTo>
                <a:lnTo>
                  <a:pt x="868680" y="123443"/>
                </a:lnTo>
                <a:lnTo>
                  <a:pt x="870204" y="123443"/>
                </a:lnTo>
                <a:lnTo>
                  <a:pt x="870204" y="132587"/>
                </a:lnTo>
                <a:lnTo>
                  <a:pt x="871728" y="132587"/>
                </a:lnTo>
                <a:lnTo>
                  <a:pt x="871728" y="141731"/>
                </a:lnTo>
                <a:lnTo>
                  <a:pt x="873252" y="141731"/>
                </a:lnTo>
                <a:lnTo>
                  <a:pt x="873252" y="150875"/>
                </a:lnTo>
                <a:lnTo>
                  <a:pt x="874776" y="150875"/>
                </a:lnTo>
                <a:lnTo>
                  <a:pt x="874776" y="160019"/>
                </a:lnTo>
                <a:lnTo>
                  <a:pt x="876300" y="160019"/>
                </a:lnTo>
                <a:lnTo>
                  <a:pt x="876300" y="167639"/>
                </a:lnTo>
                <a:lnTo>
                  <a:pt x="877824" y="167639"/>
                </a:lnTo>
                <a:lnTo>
                  <a:pt x="877824" y="176783"/>
                </a:lnTo>
                <a:lnTo>
                  <a:pt x="879348" y="176783"/>
                </a:lnTo>
                <a:lnTo>
                  <a:pt x="879348" y="185927"/>
                </a:lnTo>
                <a:lnTo>
                  <a:pt x="880872" y="185927"/>
                </a:lnTo>
                <a:lnTo>
                  <a:pt x="880872" y="195071"/>
                </a:lnTo>
                <a:lnTo>
                  <a:pt x="882396" y="195071"/>
                </a:lnTo>
                <a:lnTo>
                  <a:pt x="882396" y="202691"/>
                </a:lnTo>
                <a:lnTo>
                  <a:pt x="883920" y="202691"/>
                </a:lnTo>
                <a:lnTo>
                  <a:pt x="883920" y="211835"/>
                </a:lnTo>
                <a:lnTo>
                  <a:pt x="885444" y="211835"/>
                </a:lnTo>
                <a:lnTo>
                  <a:pt x="885444" y="220979"/>
                </a:lnTo>
                <a:lnTo>
                  <a:pt x="886968" y="220979"/>
                </a:lnTo>
                <a:lnTo>
                  <a:pt x="886968" y="230123"/>
                </a:lnTo>
                <a:lnTo>
                  <a:pt x="888492" y="230123"/>
                </a:lnTo>
                <a:lnTo>
                  <a:pt x="888492" y="239267"/>
                </a:lnTo>
                <a:lnTo>
                  <a:pt x="890016" y="239267"/>
                </a:lnTo>
                <a:lnTo>
                  <a:pt x="890016" y="246887"/>
                </a:lnTo>
                <a:lnTo>
                  <a:pt x="891540" y="246887"/>
                </a:lnTo>
                <a:lnTo>
                  <a:pt x="891540" y="256031"/>
                </a:lnTo>
                <a:lnTo>
                  <a:pt x="893064" y="256031"/>
                </a:lnTo>
                <a:lnTo>
                  <a:pt x="893064" y="265175"/>
                </a:lnTo>
                <a:lnTo>
                  <a:pt x="894588" y="265175"/>
                </a:lnTo>
                <a:lnTo>
                  <a:pt x="894588" y="274319"/>
                </a:lnTo>
                <a:lnTo>
                  <a:pt x="896112" y="274319"/>
                </a:lnTo>
                <a:lnTo>
                  <a:pt x="896112" y="281939"/>
                </a:lnTo>
                <a:lnTo>
                  <a:pt x="897636" y="281939"/>
                </a:lnTo>
                <a:lnTo>
                  <a:pt x="897636" y="291083"/>
                </a:lnTo>
                <a:lnTo>
                  <a:pt x="899160" y="291083"/>
                </a:lnTo>
                <a:lnTo>
                  <a:pt x="899160" y="300227"/>
                </a:lnTo>
                <a:lnTo>
                  <a:pt x="900684" y="300227"/>
                </a:lnTo>
                <a:lnTo>
                  <a:pt x="900684" y="309371"/>
                </a:lnTo>
                <a:lnTo>
                  <a:pt x="902208" y="309371"/>
                </a:lnTo>
                <a:lnTo>
                  <a:pt x="902208" y="318515"/>
                </a:lnTo>
                <a:lnTo>
                  <a:pt x="903732" y="318515"/>
                </a:lnTo>
                <a:lnTo>
                  <a:pt x="903732" y="326135"/>
                </a:lnTo>
                <a:lnTo>
                  <a:pt x="905256" y="326135"/>
                </a:lnTo>
                <a:lnTo>
                  <a:pt x="905256" y="335279"/>
                </a:lnTo>
                <a:lnTo>
                  <a:pt x="906780" y="335279"/>
                </a:lnTo>
                <a:lnTo>
                  <a:pt x="906780" y="344423"/>
                </a:lnTo>
                <a:lnTo>
                  <a:pt x="908304" y="344423"/>
                </a:lnTo>
                <a:lnTo>
                  <a:pt x="908304" y="353567"/>
                </a:lnTo>
                <a:lnTo>
                  <a:pt x="909828" y="353567"/>
                </a:lnTo>
                <a:lnTo>
                  <a:pt x="909828" y="361187"/>
                </a:lnTo>
                <a:lnTo>
                  <a:pt x="911352" y="361187"/>
                </a:lnTo>
                <a:lnTo>
                  <a:pt x="911352" y="370331"/>
                </a:lnTo>
                <a:lnTo>
                  <a:pt x="912876" y="370331"/>
                </a:lnTo>
                <a:lnTo>
                  <a:pt x="912876" y="379475"/>
                </a:lnTo>
                <a:lnTo>
                  <a:pt x="914400" y="379475"/>
                </a:lnTo>
                <a:lnTo>
                  <a:pt x="914400" y="388619"/>
                </a:lnTo>
                <a:lnTo>
                  <a:pt x="915924" y="388619"/>
                </a:lnTo>
                <a:lnTo>
                  <a:pt x="915924" y="397763"/>
                </a:lnTo>
                <a:lnTo>
                  <a:pt x="917448" y="397763"/>
                </a:lnTo>
                <a:lnTo>
                  <a:pt x="917448" y="405383"/>
                </a:lnTo>
                <a:lnTo>
                  <a:pt x="918972" y="405383"/>
                </a:lnTo>
                <a:lnTo>
                  <a:pt x="918972" y="414527"/>
                </a:lnTo>
                <a:lnTo>
                  <a:pt x="920496" y="414527"/>
                </a:lnTo>
                <a:lnTo>
                  <a:pt x="920496" y="423671"/>
                </a:lnTo>
                <a:lnTo>
                  <a:pt x="922020" y="423671"/>
                </a:lnTo>
                <a:lnTo>
                  <a:pt x="922020" y="432815"/>
                </a:lnTo>
                <a:lnTo>
                  <a:pt x="923544" y="432815"/>
                </a:lnTo>
                <a:lnTo>
                  <a:pt x="923544" y="440435"/>
                </a:lnTo>
                <a:lnTo>
                  <a:pt x="925068" y="440435"/>
                </a:lnTo>
                <a:lnTo>
                  <a:pt x="925068" y="449579"/>
                </a:lnTo>
                <a:lnTo>
                  <a:pt x="926592" y="449579"/>
                </a:lnTo>
                <a:lnTo>
                  <a:pt x="926592" y="458723"/>
                </a:lnTo>
                <a:lnTo>
                  <a:pt x="928116" y="458723"/>
                </a:lnTo>
                <a:lnTo>
                  <a:pt x="928116" y="467867"/>
                </a:lnTo>
                <a:lnTo>
                  <a:pt x="929640" y="467867"/>
                </a:lnTo>
                <a:lnTo>
                  <a:pt x="929640" y="477011"/>
                </a:lnTo>
                <a:lnTo>
                  <a:pt x="931164" y="477011"/>
                </a:lnTo>
                <a:lnTo>
                  <a:pt x="931164" y="484631"/>
                </a:lnTo>
                <a:lnTo>
                  <a:pt x="932688" y="484631"/>
                </a:lnTo>
                <a:lnTo>
                  <a:pt x="932688" y="493775"/>
                </a:lnTo>
                <a:lnTo>
                  <a:pt x="934212" y="493775"/>
                </a:lnTo>
                <a:lnTo>
                  <a:pt x="934212" y="502919"/>
                </a:lnTo>
                <a:lnTo>
                  <a:pt x="935736" y="502919"/>
                </a:lnTo>
                <a:lnTo>
                  <a:pt x="935736" y="512063"/>
                </a:lnTo>
                <a:lnTo>
                  <a:pt x="937260" y="512063"/>
                </a:lnTo>
                <a:lnTo>
                  <a:pt x="937260" y="519683"/>
                </a:lnTo>
                <a:lnTo>
                  <a:pt x="938784" y="519683"/>
                </a:lnTo>
                <a:lnTo>
                  <a:pt x="938784" y="528827"/>
                </a:lnTo>
                <a:lnTo>
                  <a:pt x="940308" y="528827"/>
                </a:lnTo>
                <a:lnTo>
                  <a:pt x="940308" y="537971"/>
                </a:lnTo>
                <a:lnTo>
                  <a:pt x="941832" y="537971"/>
                </a:lnTo>
                <a:lnTo>
                  <a:pt x="941832" y="547115"/>
                </a:lnTo>
                <a:lnTo>
                  <a:pt x="943356" y="547115"/>
                </a:lnTo>
                <a:lnTo>
                  <a:pt x="943356" y="556259"/>
                </a:lnTo>
                <a:lnTo>
                  <a:pt x="944880" y="556259"/>
                </a:lnTo>
                <a:lnTo>
                  <a:pt x="944880" y="563879"/>
                </a:lnTo>
                <a:lnTo>
                  <a:pt x="946404" y="563879"/>
                </a:lnTo>
                <a:lnTo>
                  <a:pt x="946404" y="573023"/>
                </a:lnTo>
                <a:lnTo>
                  <a:pt x="947928" y="573023"/>
                </a:lnTo>
                <a:lnTo>
                  <a:pt x="947928" y="582167"/>
                </a:lnTo>
                <a:lnTo>
                  <a:pt x="949452" y="582167"/>
                </a:lnTo>
                <a:lnTo>
                  <a:pt x="949452" y="591311"/>
                </a:lnTo>
                <a:lnTo>
                  <a:pt x="950976" y="591311"/>
                </a:lnTo>
                <a:lnTo>
                  <a:pt x="950976" y="598931"/>
                </a:lnTo>
                <a:lnTo>
                  <a:pt x="952500" y="598931"/>
                </a:lnTo>
                <a:lnTo>
                  <a:pt x="952500" y="608075"/>
                </a:lnTo>
                <a:lnTo>
                  <a:pt x="954024" y="608075"/>
                </a:lnTo>
                <a:lnTo>
                  <a:pt x="954024" y="617219"/>
                </a:lnTo>
                <a:lnTo>
                  <a:pt x="955548" y="617219"/>
                </a:lnTo>
                <a:lnTo>
                  <a:pt x="955548" y="626363"/>
                </a:lnTo>
                <a:lnTo>
                  <a:pt x="957072" y="626363"/>
                </a:lnTo>
                <a:lnTo>
                  <a:pt x="957072" y="635507"/>
                </a:lnTo>
                <a:lnTo>
                  <a:pt x="958596" y="635507"/>
                </a:lnTo>
                <a:lnTo>
                  <a:pt x="958596" y="643127"/>
                </a:lnTo>
                <a:lnTo>
                  <a:pt x="960120" y="643127"/>
                </a:lnTo>
                <a:lnTo>
                  <a:pt x="960120" y="652271"/>
                </a:lnTo>
                <a:lnTo>
                  <a:pt x="961644" y="652271"/>
                </a:lnTo>
                <a:lnTo>
                  <a:pt x="961644" y="661415"/>
                </a:lnTo>
                <a:lnTo>
                  <a:pt x="963168" y="661415"/>
                </a:lnTo>
                <a:lnTo>
                  <a:pt x="963168" y="670559"/>
                </a:lnTo>
                <a:lnTo>
                  <a:pt x="964692" y="670559"/>
                </a:lnTo>
                <a:lnTo>
                  <a:pt x="964692" y="678179"/>
                </a:lnTo>
                <a:lnTo>
                  <a:pt x="966216" y="678179"/>
                </a:lnTo>
                <a:lnTo>
                  <a:pt x="966216" y="687323"/>
                </a:lnTo>
                <a:lnTo>
                  <a:pt x="967740" y="687323"/>
                </a:lnTo>
                <a:lnTo>
                  <a:pt x="967740" y="696467"/>
                </a:lnTo>
                <a:lnTo>
                  <a:pt x="969264" y="696467"/>
                </a:lnTo>
                <a:lnTo>
                  <a:pt x="969264" y="705611"/>
                </a:lnTo>
                <a:lnTo>
                  <a:pt x="970788" y="705611"/>
                </a:lnTo>
                <a:lnTo>
                  <a:pt x="970788" y="714755"/>
                </a:lnTo>
                <a:lnTo>
                  <a:pt x="972312" y="714755"/>
                </a:lnTo>
                <a:lnTo>
                  <a:pt x="972312" y="722375"/>
                </a:lnTo>
                <a:lnTo>
                  <a:pt x="973836" y="722375"/>
                </a:lnTo>
                <a:lnTo>
                  <a:pt x="973836" y="731519"/>
                </a:lnTo>
                <a:lnTo>
                  <a:pt x="975360" y="731519"/>
                </a:lnTo>
                <a:lnTo>
                  <a:pt x="975360" y="740663"/>
                </a:lnTo>
                <a:lnTo>
                  <a:pt x="976884" y="740663"/>
                </a:lnTo>
                <a:lnTo>
                  <a:pt x="976884" y="749807"/>
                </a:lnTo>
                <a:lnTo>
                  <a:pt x="978408" y="749807"/>
                </a:lnTo>
                <a:lnTo>
                  <a:pt x="978408" y="757427"/>
                </a:lnTo>
                <a:lnTo>
                  <a:pt x="979932" y="757427"/>
                </a:lnTo>
                <a:lnTo>
                  <a:pt x="979932" y="766571"/>
                </a:lnTo>
                <a:lnTo>
                  <a:pt x="981456" y="766571"/>
                </a:lnTo>
                <a:lnTo>
                  <a:pt x="981456" y="775715"/>
                </a:lnTo>
                <a:lnTo>
                  <a:pt x="982980" y="775715"/>
                </a:lnTo>
                <a:lnTo>
                  <a:pt x="982980" y="784859"/>
                </a:lnTo>
                <a:lnTo>
                  <a:pt x="984504" y="784859"/>
                </a:lnTo>
                <a:lnTo>
                  <a:pt x="984504" y="794003"/>
                </a:lnTo>
                <a:lnTo>
                  <a:pt x="986028" y="794003"/>
                </a:lnTo>
                <a:lnTo>
                  <a:pt x="986028" y="801623"/>
                </a:lnTo>
                <a:lnTo>
                  <a:pt x="987552" y="801623"/>
                </a:lnTo>
                <a:lnTo>
                  <a:pt x="987552" y="810767"/>
                </a:lnTo>
                <a:lnTo>
                  <a:pt x="989076" y="810767"/>
                </a:lnTo>
                <a:lnTo>
                  <a:pt x="989076" y="819911"/>
                </a:lnTo>
                <a:lnTo>
                  <a:pt x="990600" y="819911"/>
                </a:lnTo>
                <a:lnTo>
                  <a:pt x="990600" y="829055"/>
                </a:lnTo>
                <a:lnTo>
                  <a:pt x="992124" y="829055"/>
                </a:lnTo>
                <a:lnTo>
                  <a:pt x="992124" y="836675"/>
                </a:lnTo>
                <a:lnTo>
                  <a:pt x="993648" y="836675"/>
                </a:lnTo>
                <a:lnTo>
                  <a:pt x="993648" y="845819"/>
                </a:lnTo>
                <a:lnTo>
                  <a:pt x="995172" y="845819"/>
                </a:lnTo>
                <a:lnTo>
                  <a:pt x="995172" y="854963"/>
                </a:lnTo>
                <a:lnTo>
                  <a:pt x="996696" y="854963"/>
                </a:lnTo>
                <a:lnTo>
                  <a:pt x="996696" y="864107"/>
                </a:lnTo>
                <a:lnTo>
                  <a:pt x="998220" y="864107"/>
                </a:lnTo>
                <a:lnTo>
                  <a:pt x="998220" y="873251"/>
                </a:lnTo>
                <a:lnTo>
                  <a:pt x="999744" y="873251"/>
                </a:lnTo>
                <a:lnTo>
                  <a:pt x="999744" y="880871"/>
                </a:lnTo>
                <a:lnTo>
                  <a:pt x="1001268" y="880871"/>
                </a:lnTo>
                <a:lnTo>
                  <a:pt x="1001268" y="890015"/>
                </a:lnTo>
                <a:lnTo>
                  <a:pt x="1002792" y="890015"/>
                </a:lnTo>
                <a:lnTo>
                  <a:pt x="1002792" y="899159"/>
                </a:lnTo>
                <a:lnTo>
                  <a:pt x="1004316" y="899159"/>
                </a:lnTo>
                <a:lnTo>
                  <a:pt x="1004316" y="908303"/>
                </a:lnTo>
                <a:lnTo>
                  <a:pt x="1005840" y="908303"/>
                </a:lnTo>
                <a:lnTo>
                  <a:pt x="1005840" y="915923"/>
                </a:lnTo>
                <a:lnTo>
                  <a:pt x="1007364" y="915923"/>
                </a:lnTo>
                <a:lnTo>
                  <a:pt x="1007364" y="925067"/>
                </a:lnTo>
                <a:lnTo>
                  <a:pt x="1008888" y="925067"/>
                </a:lnTo>
                <a:lnTo>
                  <a:pt x="1008888" y="934211"/>
                </a:lnTo>
                <a:lnTo>
                  <a:pt x="1010412" y="934211"/>
                </a:lnTo>
                <a:lnTo>
                  <a:pt x="1010412" y="943355"/>
                </a:lnTo>
                <a:lnTo>
                  <a:pt x="1011936" y="943355"/>
                </a:lnTo>
                <a:lnTo>
                  <a:pt x="1011936" y="952499"/>
                </a:lnTo>
                <a:lnTo>
                  <a:pt x="1013460" y="952499"/>
                </a:lnTo>
                <a:lnTo>
                  <a:pt x="1013460" y="960119"/>
                </a:lnTo>
                <a:lnTo>
                  <a:pt x="1014984" y="960119"/>
                </a:lnTo>
                <a:lnTo>
                  <a:pt x="1014984" y="969263"/>
                </a:lnTo>
                <a:lnTo>
                  <a:pt x="1016508" y="969263"/>
                </a:lnTo>
                <a:lnTo>
                  <a:pt x="1016508" y="978407"/>
                </a:lnTo>
                <a:lnTo>
                  <a:pt x="1018032" y="978407"/>
                </a:lnTo>
                <a:lnTo>
                  <a:pt x="1018032" y="987551"/>
                </a:lnTo>
                <a:lnTo>
                  <a:pt x="1019556" y="987551"/>
                </a:lnTo>
                <a:lnTo>
                  <a:pt x="1019556" y="995171"/>
                </a:lnTo>
                <a:lnTo>
                  <a:pt x="1021080" y="995171"/>
                </a:lnTo>
                <a:lnTo>
                  <a:pt x="1021080" y="1004315"/>
                </a:lnTo>
                <a:lnTo>
                  <a:pt x="1022604" y="1004315"/>
                </a:lnTo>
                <a:lnTo>
                  <a:pt x="1022604" y="1013459"/>
                </a:lnTo>
                <a:lnTo>
                  <a:pt x="1024128" y="1013459"/>
                </a:lnTo>
                <a:lnTo>
                  <a:pt x="1024128" y="1022603"/>
                </a:lnTo>
                <a:lnTo>
                  <a:pt x="1025652" y="1022603"/>
                </a:lnTo>
                <a:lnTo>
                  <a:pt x="1025652" y="1031747"/>
                </a:lnTo>
                <a:lnTo>
                  <a:pt x="1027176" y="1031747"/>
                </a:lnTo>
                <a:lnTo>
                  <a:pt x="1027176" y="1039367"/>
                </a:lnTo>
                <a:lnTo>
                  <a:pt x="1028700" y="1039367"/>
                </a:lnTo>
                <a:lnTo>
                  <a:pt x="1028700" y="1048511"/>
                </a:lnTo>
                <a:lnTo>
                  <a:pt x="1030224" y="1048511"/>
                </a:lnTo>
                <a:lnTo>
                  <a:pt x="1030224" y="1057655"/>
                </a:lnTo>
                <a:lnTo>
                  <a:pt x="1031748" y="1057655"/>
                </a:lnTo>
                <a:lnTo>
                  <a:pt x="1031748" y="1066799"/>
                </a:lnTo>
                <a:lnTo>
                  <a:pt x="1033272" y="1066799"/>
                </a:lnTo>
                <a:lnTo>
                  <a:pt x="1033272" y="1074419"/>
                </a:lnTo>
                <a:lnTo>
                  <a:pt x="1034796" y="1074419"/>
                </a:lnTo>
                <a:lnTo>
                  <a:pt x="1034796" y="1083563"/>
                </a:lnTo>
                <a:lnTo>
                  <a:pt x="1036320" y="1083563"/>
                </a:lnTo>
                <a:lnTo>
                  <a:pt x="1036320" y="1092707"/>
                </a:lnTo>
                <a:lnTo>
                  <a:pt x="1037844" y="1092707"/>
                </a:lnTo>
                <a:lnTo>
                  <a:pt x="1037844" y="1101851"/>
                </a:lnTo>
                <a:lnTo>
                  <a:pt x="1039368" y="1101851"/>
                </a:lnTo>
                <a:lnTo>
                  <a:pt x="1039368" y="1110995"/>
                </a:lnTo>
                <a:lnTo>
                  <a:pt x="1040892" y="1110995"/>
                </a:lnTo>
                <a:lnTo>
                  <a:pt x="1040892" y="1118615"/>
                </a:lnTo>
                <a:lnTo>
                  <a:pt x="1042416" y="1118615"/>
                </a:lnTo>
                <a:lnTo>
                  <a:pt x="1042416" y="1127759"/>
                </a:lnTo>
                <a:lnTo>
                  <a:pt x="1043940" y="1127759"/>
                </a:lnTo>
                <a:lnTo>
                  <a:pt x="1043940" y="1136903"/>
                </a:lnTo>
                <a:lnTo>
                  <a:pt x="1045464" y="1136903"/>
                </a:lnTo>
                <a:lnTo>
                  <a:pt x="1045464" y="1146047"/>
                </a:lnTo>
                <a:lnTo>
                  <a:pt x="1046988" y="1146047"/>
                </a:lnTo>
                <a:lnTo>
                  <a:pt x="1046988" y="1153667"/>
                </a:lnTo>
                <a:lnTo>
                  <a:pt x="1048512" y="1153667"/>
                </a:lnTo>
                <a:lnTo>
                  <a:pt x="1048512" y="1162811"/>
                </a:lnTo>
                <a:lnTo>
                  <a:pt x="1050036" y="1162811"/>
                </a:lnTo>
                <a:lnTo>
                  <a:pt x="1050036" y="1171955"/>
                </a:lnTo>
                <a:lnTo>
                  <a:pt x="1051560" y="1171955"/>
                </a:lnTo>
                <a:lnTo>
                  <a:pt x="1051560" y="1181099"/>
                </a:lnTo>
                <a:lnTo>
                  <a:pt x="1053084" y="1181099"/>
                </a:lnTo>
                <a:lnTo>
                  <a:pt x="1053084" y="1190243"/>
                </a:lnTo>
                <a:lnTo>
                  <a:pt x="1054608" y="1190243"/>
                </a:lnTo>
                <a:lnTo>
                  <a:pt x="1054608" y="1197863"/>
                </a:lnTo>
                <a:lnTo>
                  <a:pt x="1060704" y="1197863"/>
                </a:lnTo>
                <a:lnTo>
                  <a:pt x="853440" y="4571"/>
                </a:lnTo>
                <a:close/>
              </a:path>
              <a:path w="1060704" h="2397251">
                <a:moveTo>
                  <a:pt x="1060704" y="1197863"/>
                </a:moveTo>
                <a:lnTo>
                  <a:pt x="1054608" y="1197863"/>
                </a:lnTo>
                <a:lnTo>
                  <a:pt x="1054608" y="1199387"/>
                </a:lnTo>
                <a:lnTo>
                  <a:pt x="1060704" y="1199387"/>
                </a:lnTo>
                <a:lnTo>
                  <a:pt x="1060704" y="1197863"/>
                </a:lnTo>
                <a:close/>
              </a:path>
            </a:pathLst>
          </a:custGeom>
          <a:solidFill>
            <a:srgbClr val="E2E2E2"/>
          </a:solidFill>
          <a:ln w="9525">
            <a:noFill/>
            <a:round/>
            <a:headEnd/>
            <a:tailEnd/>
          </a:ln>
        </p:spPr>
        <p:txBody>
          <a:bodyPr lIns="0" tIns="0" rIns="0" bIns="0"/>
          <a:lstStyle/>
          <a:p>
            <a:endParaRPr lang="it-IT"/>
          </a:p>
        </p:txBody>
      </p:sp>
      <p:sp>
        <p:nvSpPr>
          <p:cNvPr id="58457" name="object 129"/>
          <p:cNvSpPr>
            <a:spLocks/>
          </p:cNvSpPr>
          <p:nvPr/>
        </p:nvSpPr>
        <p:spPr bwMode="auto">
          <a:xfrm>
            <a:off x="76200" y="2571750"/>
            <a:ext cx="896938" cy="2163763"/>
          </a:xfrm>
          <a:custGeom>
            <a:avLst/>
            <a:gdLst>
              <a:gd name="T0" fmla="*/ 0 w 1050036"/>
              <a:gd name="T1" fmla="*/ 0 h 2385060"/>
              <a:gd name="T2" fmla="*/ 0 w 1050036"/>
              <a:gd name="T3" fmla="*/ 1465720 h 2385060"/>
              <a:gd name="T4" fmla="*/ 383266 w 1050036"/>
              <a:gd name="T5" fmla="*/ 1465720 h 2385060"/>
              <a:gd name="T6" fmla="*/ 477524 w 1050036"/>
              <a:gd name="T7" fmla="*/ 733328 h 2385060"/>
              <a:gd name="T8" fmla="*/ 383266 w 1050036"/>
              <a:gd name="T9" fmla="*/ 0 h 2385060"/>
              <a:gd name="T10" fmla="*/ 0 w 1050036"/>
              <a:gd name="T11" fmla="*/ 0 h 2385060"/>
              <a:gd name="T12" fmla="*/ 0 60000 65536"/>
              <a:gd name="T13" fmla="*/ 0 60000 65536"/>
              <a:gd name="T14" fmla="*/ 0 60000 65536"/>
              <a:gd name="T15" fmla="*/ 0 60000 65536"/>
              <a:gd name="T16" fmla="*/ 0 60000 65536"/>
              <a:gd name="T17" fmla="*/ 0 60000 65536"/>
              <a:gd name="T18" fmla="*/ 0 w 1050036"/>
              <a:gd name="T19" fmla="*/ 0 h 2385060"/>
              <a:gd name="T20" fmla="*/ 1050036 w 1050036"/>
              <a:gd name="T21" fmla="*/ 2385060 h 2385060"/>
            </a:gdLst>
            <a:ahLst/>
            <a:cxnLst>
              <a:cxn ang="T12">
                <a:pos x="T0" y="T1"/>
              </a:cxn>
              <a:cxn ang="T13">
                <a:pos x="T2" y="T3"/>
              </a:cxn>
              <a:cxn ang="T14">
                <a:pos x="T4" y="T5"/>
              </a:cxn>
              <a:cxn ang="T15">
                <a:pos x="T6" y="T7"/>
              </a:cxn>
              <a:cxn ang="T16">
                <a:pos x="T8" y="T9"/>
              </a:cxn>
              <a:cxn ang="T17">
                <a:pos x="T10" y="T11"/>
              </a:cxn>
            </a:cxnLst>
            <a:rect l="T18" t="T19" r="T20" b="T21"/>
            <a:pathLst>
              <a:path w="1050036" h="2385060">
                <a:moveTo>
                  <a:pt x="0" y="0"/>
                </a:moveTo>
                <a:lnTo>
                  <a:pt x="0" y="2385060"/>
                </a:lnTo>
                <a:lnTo>
                  <a:pt x="842772" y="2385060"/>
                </a:lnTo>
                <a:lnTo>
                  <a:pt x="1050036" y="1193291"/>
                </a:lnTo>
                <a:lnTo>
                  <a:pt x="842772" y="0"/>
                </a:lnTo>
                <a:lnTo>
                  <a:pt x="0" y="0"/>
                </a:lnTo>
                <a:close/>
              </a:path>
            </a:pathLst>
          </a:custGeom>
          <a:solidFill>
            <a:srgbClr val="E2E2E2"/>
          </a:solidFill>
          <a:ln w="9525">
            <a:noFill/>
            <a:round/>
            <a:headEnd/>
            <a:tailEnd/>
          </a:ln>
        </p:spPr>
        <p:txBody>
          <a:bodyPr lIns="0" tIns="0" rIns="0" bIns="0"/>
          <a:lstStyle/>
          <a:p>
            <a:endParaRPr lang="it-IT"/>
          </a:p>
        </p:txBody>
      </p:sp>
      <p:sp>
        <p:nvSpPr>
          <p:cNvPr id="58458" name="object 130"/>
          <p:cNvSpPr>
            <a:spLocks/>
          </p:cNvSpPr>
          <p:nvPr/>
        </p:nvSpPr>
        <p:spPr bwMode="auto">
          <a:xfrm>
            <a:off x="69850" y="2565400"/>
            <a:ext cx="908050" cy="2176463"/>
          </a:xfrm>
          <a:custGeom>
            <a:avLst/>
            <a:gdLst>
              <a:gd name="T0" fmla="*/ 392420 w 1060704"/>
              <a:gd name="T1" fmla="*/ 1475951 h 2397252"/>
              <a:gd name="T2" fmla="*/ 388215 w 1060704"/>
              <a:gd name="T3" fmla="*/ 1475012 h 2397252"/>
              <a:gd name="T4" fmla="*/ 4906 w 1060704"/>
              <a:gd name="T5" fmla="*/ 1475012 h 2397252"/>
              <a:gd name="T6" fmla="*/ 2804 w 1060704"/>
              <a:gd name="T7" fmla="*/ 1472192 h 2397252"/>
              <a:gd name="T8" fmla="*/ 0 w 1060704"/>
              <a:gd name="T9" fmla="*/ 1475012 h 2397252"/>
              <a:gd name="T10" fmla="*/ 0 w 1060704"/>
              <a:gd name="T11" fmla="*/ 1476893 h 2397252"/>
              <a:gd name="T12" fmla="*/ 1401 w 1060704"/>
              <a:gd name="T13" fmla="*/ 1478771 h 2397252"/>
              <a:gd name="T14" fmla="*/ 391718 w 1060704"/>
              <a:gd name="T15" fmla="*/ 1478771 h 2397252"/>
              <a:gd name="T16" fmla="*/ 392420 w 1060704"/>
              <a:gd name="T17" fmla="*/ 1477832 h 2397252"/>
              <a:gd name="T18" fmla="*/ 392420 w 1060704"/>
              <a:gd name="T19" fmla="*/ 1475951 h 2397252"/>
              <a:gd name="T20" fmla="*/ 4905 w 1060704"/>
              <a:gd name="T21" fmla="*/ 6580 h 2397252"/>
              <a:gd name="T22" fmla="*/ 4905 w 1060704"/>
              <a:gd name="T23" fmla="*/ 3760 h 2397252"/>
              <a:gd name="T24" fmla="*/ 2804 w 1060704"/>
              <a:gd name="T25" fmla="*/ 6580 h 2397252"/>
              <a:gd name="T26" fmla="*/ 4905 w 1060704"/>
              <a:gd name="T27" fmla="*/ 6580 h 2397252"/>
              <a:gd name="T28" fmla="*/ 392420 w 1060704"/>
              <a:gd name="T29" fmla="*/ 1475951 h 2397252"/>
              <a:gd name="T30" fmla="*/ 487720 w 1060704"/>
              <a:gd name="T31" fmla="*/ 739855 h 2397252"/>
              <a:gd name="T32" fmla="*/ 390318 w 1060704"/>
              <a:gd name="T33" fmla="*/ 1472192 h 2397252"/>
              <a:gd name="T34" fmla="*/ 4905 w 1060704"/>
              <a:gd name="T35" fmla="*/ 1472192 h 2397252"/>
              <a:gd name="T36" fmla="*/ 4905 w 1060704"/>
              <a:gd name="T37" fmla="*/ 6580 h 2397252"/>
              <a:gd name="T38" fmla="*/ 2804 w 1060704"/>
              <a:gd name="T39" fmla="*/ 6580 h 2397252"/>
              <a:gd name="T40" fmla="*/ 4905 w 1060704"/>
              <a:gd name="T41" fmla="*/ 3760 h 2397252"/>
              <a:gd name="T42" fmla="*/ 4905 w 1060704"/>
              <a:gd name="T43" fmla="*/ 6580 h 2397252"/>
              <a:gd name="T44" fmla="*/ 388577 w 1060704"/>
              <a:gd name="T45" fmla="*/ 6580 h 2397252"/>
              <a:gd name="T46" fmla="*/ 388215 w 1060704"/>
              <a:gd name="T47" fmla="*/ 3760 h 2397252"/>
              <a:gd name="T48" fmla="*/ 0 w 1060704"/>
              <a:gd name="T49" fmla="*/ 3760 h 2397252"/>
              <a:gd name="T50" fmla="*/ 0 w 1060704"/>
              <a:gd name="T51" fmla="*/ 1475012 h 2397252"/>
              <a:gd name="T52" fmla="*/ 2804 w 1060704"/>
              <a:gd name="T53" fmla="*/ 1472192 h 2397252"/>
              <a:gd name="T54" fmla="*/ 4906 w 1060704"/>
              <a:gd name="T55" fmla="*/ 1475012 h 2397252"/>
              <a:gd name="T56" fmla="*/ 388215 w 1060704"/>
              <a:gd name="T57" fmla="*/ 1475012 h 2397252"/>
              <a:gd name="T58" fmla="*/ 392420 w 1060704"/>
              <a:gd name="T59" fmla="*/ 1475951 h 2397252"/>
              <a:gd name="T60" fmla="*/ 388577 w 1060704"/>
              <a:gd name="T61" fmla="*/ 6580 h 2397252"/>
              <a:gd name="T62" fmla="*/ 482755 w 1060704"/>
              <a:gd name="T63" fmla="*/ 739388 h 2397252"/>
              <a:gd name="T64" fmla="*/ 390318 w 1060704"/>
              <a:gd name="T65" fmla="*/ 6580 h 2397252"/>
              <a:gd name="T66" fmla="*/ 392420 w 1060704"/>
              <a:gd name="T67" fmla="*/ 2820 h 2397252"/>
              <a:gd name="T68" fmla="*/ 392420 w 1060704"/>
              <a:gd name="T69" fmla="*/ 1879 h 2397252"/>
              <a:gd name="T70" fmla="*/ 391718 w 1060704"/>
              <a:gd name="T71" fmla="*/ 0 h 2397252"/>
              <a:gd name="T72" fmla="*/ 1401 w 1060704"/>
              <a:gd name="T73" fmla="*/ 0 h 2397252"/>
              <a:gd name="T74" fmla="*/ 0 w 1060704"/>
              <a:gd name="T75" fmla="*/ 1879 h 2397252"/>
              <a:gd name="T76" fmla="*/ 0 w 1060704"/>
              <a:gd name="T77" fmla="*/ 3760 h 2397252"/>
              <a:gd name="T78" fmla="*/ 388215 w 1060704"/>
              <a:gd name="T79" fmla="*/ 3760 h 2397252"/>
              <a:gd name="T80" fmla="*/ 388577 w 1060704"/>
              <a:gd name="T81" fmla="*/ 6580 h 2397252"/>
              <a:gd name="T82" fmla="*/ 390318 w 1060704"/>
              <a:gd name="T83" fmla="*/ 1472192 h 2397252"/>
              <a:gd name="T84" fmla="*/ 487720 w 1060704"/>
              <a:gd name="T85" fmla="*/ 739855 h 2397252"/>
              <a:gd name="T86" fmla="*/ 482817 w 1060704"/>
              <a:gd name="T87" fmla="*/ 739855 h 2397252"/>
              <a:gd name="T88" fmla="*/ 482817 w 1060704"/>
              <a:gd name="T89" fmla="*/ 738917 h 2397252"/>
              <a:gd name="T90" fmla="*/ 487720 w 1060704"/>
              <a:gd name="T91" fmla="*/ 738917 h 2397252"/>
              <a:gd name="T92" fmla="*/ 392420 w 1060704"/>
              <a:gd name="T93" fmla="*/ 2820 h 2397252"/>
              <a:gd name="T94" fmla="*/ 390318 w 1060704"/>
              <a:gd name="T95" fmla="*/ 6580 h 2397252"/>
              <a:gd name="T96" fmla="*/ 482755 w 1060704"/>
              <a:gd name="T97" fmla="*/ 739388 h 2397252"/>
              <a:gd name="T98" fmla="*/ 388577 w 1060704"/>
              <a:gd name="T99" fmla="*/ 1472192 h 2397252"/>
              <a:gd name="T100" fmla="*/ 390318 w 1060704"/>
              <a:gd name="T101" fmla="*/ 1472192 h 2397252"/>
              <a:gd name="T102" fmla="*/ 487720 w 1060704"/>
              <a:gd name="T103" fmla="*/ 738917 h 2397252"/>
              <a:gd name="T104" fmla="*/ 482817 w 1060704"/>
              <a:gd name="T105" fmla="*/ 738917 h 2397252"/>
              <a:gd name="T106" fmla="*/ 482817 w 1060704"/>
              <a:gd name="T107" fmla="*/ 739855 h 2397252"/>
              <a:gd name="T108" fmla="*/ 487720 w 1060704"/>
              <a:gd name="T109" fmla="*/ 739855 h 2397252"/>
              <a:gd name="T110" fmla="*/ 487720 w 1060704"/>
              <a:gd name="T111" fmla="*/ 738917 h 23972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60704"/>
              <a:gd name="T169" fmla="*/ 0 h 2397252"/>
              <a:gd name="T170" fmla="*/ 1060704 w 1060704"/>
              <a:gd name="T171" fmla="*/ 2397252 h 23972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60704" h="2397252">
                <a:moveTo>
                  <a:pt x="853440" y="2392679"/>
                </a:moveTo>
                <a:lnTo>
                  <a:pt x="844296" y="2391155"/>
                </a:lnTo>
                <a:lnTo>
                  <a:pt x="10668" y="2391155"/>
                </a:lnTo>
                <a:lnTo>
                  <a:pt x="6096" y="2386583"/>
                </a:lnTo>
                <a:lnTo>
                  <a:pt x="0" y="2391155"/>
                </a:lnTo>
                <a:lnTo>
                  <a:pt x="0" y="2394204"/>
                </a:lnTo>
                <a:lnTo>
                  <a:pt x="3048" y="2397251"/>
                </a:lnTo>
                <a:lnTo>
                  <a:pt x="851916" y="2397251"/>
                </a:lnTo>
                <a:lnTo>
                  <a:pt x="853440" y="2395728"/>
                </a:lnTo>
                <a:lnTo>
                  <a:pt x="853440" y="2392679"/>
                </a:lnTo>
                <a:close/>
              </a:path>
              <a:path w="1060704" h="2397252">
                <a:moveTo>
                  <a:pt x="10667" y="10667"/>
                </a:moveTo>
                <a:lnTo>
                  <a:pt x="10667" y="6095"/>
                </a:lnTo>
                <a:lnTo>
                  <a:pt x="6096" y="10667"/>
                </a:lnTo>
                <a:lnTo>
                  <a:pt x="10667" y="10667"/>
                </a:lnTo>
                <a:close/>
              </a:path>
              <a:path w="1060704" h="2397252">
                <a:moveTo>
                  <a:pt x="853440" y="2392679"/>
                </a:moveTo>
                <a:lnTo>
                  <a:pt x="1060704" y="1199387"/>
                </a:lnTo>
                <a:lnTo>
                  <a:pt x="848868" y="2386583"/>
                </a:lnTo>
                <a:lnTo>
                  <a:pt x="10667" y="2386583"/>
                </a:lnTo>
                <a:lnTo>
                  <a:pt x="10667" y="10667"/>
                </a:lnTo>
                <a:lnTo>
                  <a:pt x="6096" y="10667"/>
                </a:lnTo>
                <a:lnTo>
                  <a:pt x="10667" y="6095"/>
                </a:lnTo>
                <a:lnTo>
                  <a:pt x="10667" y="10667"/>
                </a:lnTo>
                <a:lnTo>
                  <a:pt x="845084" y="10667"/>
                </a:lnTo>
                <a:lnTo>
                  <a:pt x="844296" y="6095"/>
                </a:lnTo>
                <a:lnTo>
                  <a:pt x="0" y="6095"/>
                </a:lnTo>
                <a:lnTo>
                  <a:pt x="0" y="2391155"/>
                </a:lnTo>
                <a:lnTo>
                  <a:pt x="6096" y="2386583"/>
                </a:lnTo>
                <a:lnTo>
                  <a:pt x="10668" y="2391155"/>
                </a:lnTo>
                <a:lnTo>
                  <a:pt x="844296" y="2391155"/>
                </a:lnTo>
                <a:lnTo>
                  <a:pt x="853440" y="2392679"/>
                </a:lnTo>
                <a:close/>
              </a:path>
              <a:path w="1060704" h="2397252">
                <a:moveTo>
                  <a:pt x="845084" y="10667"/>
                </a:moveTo>
                <a:lnTo>
                  <a:pt x="1049904" y="1198626"/>
                </a:lnTo>
                <a:lnTo>
                  <a:pt x="848868" y="10667"/>
                </a:lnTo>
                <a:lnTo>
                  <a:pt x="853440" y="4571"/>
                </a:lnTo>
                <a:lnTo>
                  <a:pt x="853440" y="3047"/>
                </a:lnTo>
                <a:lnTo>
                  <a:pt x="851916" y="0"/>
                </a:lnTo>
                <a:lnTo>
                  <a:pt x="3048" y="0"/>
                </a:lnTo>
                <a:lnTo>
                  <a:pt x="0" y="3047"/>
                </a:lnTo>
                <a:lnTo>
                  <a:pt x="0" y="6095"/>
                </a:lnTo>
                <a:lnTo>
                  <a:pt x="844296" y="6095"/>
                </a:lnTo>
                <a:lnTo>
                  <a:pt x="845084" y="10667"/>
                </a:lnTo>
                <a:close/>
              </a:path>
              <a:path w="1060704" h="2397252">
                <a:moveTo>
                  <a:pt x="848868" y="2386583"/>
                </a:moveTo>
                <a:lnTo>
                  <a:pt x="1060704" y="1199387"/>
                </a:lnTo>
                <a:lnTo>
                  <a:pt x="1050036" y="1199387"/>
                </a:lnTo>
                <a:lnTo>
                  <a:pt x="1050036" y="1197864"/>
                </a:lnTo>
                <a:lnTo>
                  <a:pt x="1060704" y="1197864"/>
                </a:lnTo>
                <a:lnTo>
                  <a:pt x="853440" y="4571"/>
                </a:lnTo>
                <a:lnTo>
                  <a:pt x="848868" y="10667"/>
                </a:lnTo>
                <a:lnTo>
                  <a:pt x="1049904" y="1198626"/>
                </a:lnTo>
                <a:lnTo>
                  <a:pt x="845084" y="2386583"/>
                </a:lnTo>
                <a:lnTo>
                  <a:pt x="848868" y="2386583"/>
                </a:lnTo>
                <a:close/>
              </a:path>
              <a:path w="1060704" h="2397252">
                <a:moveTo>
                  <a:pt x="1060704" y="1197864"/>
                </a:moveTo>
                <a:lnTo>
                  <a:pt x="1050036" y="1197864"/>
                </a:lnTo>
                <a:lnTo>
                  <a:pt x="1050036" y="1199387"/>
                </a:lnTo>
                <a:lnTo>
                  <a:pt x="1060704" y="1199387"/>
                </a:lnTo>
                <a:lnTo>
                  <a:pt x="1060704" y="1197864"/>
                </a:lnTo>
                <a:close/>
              </a:path>
            </a:pathLst>
          </a:custGeom>
          <a:solidFill>
            <a:srgbClr val="E2E2E2"/>
          </a:solidFill>
          <a:ln w="9525">
            <a:noFill/>
            <a:round/>
            <a:headEnd/>
            <a:tailEnd/>
          </a:ln>
        </p:spPr>
        <p:txBody>
          <a:bodyPr lIns="0" tIns="0" rIns="0" bIns="0"/>
          <a:lstStyle/>
          <a:p>
            <a:endParaRPr lang="it-IT"/>
          </a:p>
        </p:txBody>
      </p:sp>
      <p:sp>
        <p:nvSpPr>
          <p:cNvPr id="58459" name="object 131"/>
          <p:cNvSpPr>
            <a:spLocks noChangeArrowheads="1"/>
          </p:cNvSpPr>
          <p:nvPr/>
        </p:nvSpPr>
        <p:spPr bwMode="auto">
          <a:xfrm>
            <a:off x="1152525" y="3716338"/>
            <a:ext cx="206375" cy="147637"/>
          </a:xfrm>
          <a:prstGeom prst="rect">
            <a:avLst/>
          </a:prstGeom>
          <a:blipFill dpi="0" rotWithShape="1">
            <a:blip r:embed="rId3" cstate="print"/>
            <a:srcRect/>
            <a:stretch>
              <a:fillRect/>
            </a:stretch>
          </a:blipFill>
          <a:ln w="9525">
            <a:noFill/>
            <a:miter lim="800000"/>
            <a:headEnd/>
            <a:tailEnd/>
          </a:ln>
        </p:spPr>
        <p:txBody>
          <a:bodyPr lIns="0" tIns="0" rIns="0" bIns="0"/>
          <a:lstStyle/>
          <a:p>
            <a:endParaRPr lang="it-IT"/>
          </a:p>
        </p:txBody>
      </p:sp>
      <p:sp>
        <p:nvSpPr>
          <p:cNvPr id="58460" name="object 132"/>
          <p:cNvSpPr>
            <a:spLocks/>
          </p:cNvSpPr>
          <p:nvPr/>
        </p:nvSpPr>
        <p:spPr bwMode="auto">
          <a:xfrm>
            <a:off x="1157288" y="3717925"/>
            <a:ext cx="201612" cy="144463"/>
          </a:xfrm>
          <a:custGeom>
            <a:avLst/>
            <a:gdLst>
              <a:gd name="T0" fmla="*/ 0 w 236216"/>
              <a:gd name="T1" fmla="*/ 0 h 158496"/>
              <a:gd name="T2" fmla="*/ 105610 w 236216"/>
              <a:gd name="T3" fmla="*/ 0 h 158496"/>
              <a:gd name="T4" fmla="*/ 106300 w 236216"/>
              <a:gd name="T5" fmla="*/ 959 h 158496"/>
              <a:gd name="T6" fmla="*/ 106300 w 236216"/>
              <a:gd name="T7" fmla="*/ 98744 h 158496"/>
              <a:gd name="T8" fmla="*/ 106991 w 236216"/>
              <a:gd name="T9" fmla="*/ 99703 h 158496"/>
              <a:gd name="T10" fmla="*/ 106991 w 236216"/>
              <a:gd name="T11" fmla="*/ 0 h 158496"/>
              <a:gd name="T12" fmla="*/ 0 w 236216"/>
              <a:gd name="T13" fmla="*/ 0 h 158496"/>
              <a:gd name="T14" fmla="*/ 0 60000 65536"/>
              <a:gd name="T15" fmla="*/ 0 60000 65536"/>
              <a:gd name="T16" fmla="*/ 0 60000 65536"/>
              <a:gd name="T17" fmla="*/ 0 60000 65536"/>
              <a:gd name="T18" fmla="*/ 0 60000 65536"/>
              <a:gd name="T19" fmla="*/ 0 60000 65536"/>
              <a:gd name="T20" fmla="*/ 0 60000 65536"/>
              <a:gd name="T21" fmla="*/ 0 w 236216"/>
              <a:gd name="T22" fmla="*/ 0 h 158496"/>
              <a:gd name="T23" fmla="*/ 236216 w 236216"/>
              <a:gd name="T24" fmla="*/ 158496 h 158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216" h="158496">
                <a:moveTo>
                  <a:pt x="0" y="0"/>
                </a:moveTo>
                <a:lnTo>
                  <a:pt x="233168" y="0"/>
                </a:lnTo>
                <a:lnTo>
                  <a:pt x="234692" y="1524"/>
                </a:lnTo>
                <a:lnTo>
                  <a:pt x="234692" y="156972"/>
                </a:lnTo>
                <a:lnTo>
                  <a:pt x="236216" y="158496"/>
                </a:lnTo>
                <a:lnTo>
                  <a:pt x="236216" y="0"/>
                </a:lnTo>
                <a:lnTo>
                  <a:pt x="0" y="0"/>
                </a:lnTo>
                <a:close/>
              </a:path>
            </a:pathLst>
          </a:custGeom>
          <a:solidFill>
            <a:srgbClr val="E2E2E2"/>
          </a:solidFill>
          <a:ln w="9525">
            <a:noFill/>
            <a:round/>
            <a:headEnd/>
            <a:tailEnd/>
          </a:ln>
        </p:spPr>
        <p:txBody>
          <a:bodyPr lIns="0" tIns="0" rIns="0" bIns="0"/>
          <a:lstStyle/>
          <a:p>
            <a:endParaRPr lang="it-IT"/>
          </a:p>
        </p:txBody>
      </p:sp>
      <p:sp>
        <p:nvSpPr>
          <p:cNvPr id="58461" name="object 133"/>
          <p:cNvSpPr>
            <a:spLocks/>
          </p:cNvSpPr>
          <p:nvPr/>
        </p:nvSpPr>
        <p:spPr bwMode="auto">
          <a:xfrm>
            <a:off x="1154113" y="3860800"/>
            <a:ext cx="201612" cy="1588"/>
          </a:xfrm>
          <a:custGeom>
            <a:avLst/>
            <a:gdLst>
              <a:gd name="T0" fmla="*/ 1380 w 236216"/>
              <a:gd name="T1" fmla="*/ 59 h 3048"/>
              <a:gd name="T2" fmla="*/ 690 w 236216"/>
              <a:gd name="T3" fmla="*/ 0 h 3048"/>
              <a:gd name="T4" fmla="*/ 0 w 236216"/>
              <a:gd name="T5" fmla="*/ 59 h 3048"/>
              <a:gd name="T6" fmla="*/ 0 w 236216"/>
              <a:gd name="T7" fmla="*/ 117 h 3048"/>
              <a:gd name="T8" fmla="*/ 106991 w 236216"/>
              <a:gd name="T9" fmla="*/ 59 h 3048"/>
              <a:gd name="T10" fmla="*/ 1380 w 236216"/>
              <a:gd name="T11" fmla="*/ 59 h 3048"/>
              <a:gd name="T12" fmla="*/ 0 60000 65536"/>
              <a:gd name="T13" fmla="*/ 0 60000 65536"/>
              <a:gd name="T14" fmla="*/ 0 60000 65536"/>
              <a:gd name="T15" fmla="*/ 0 60000 65536"/>
              <a:gd name="T16" fmla="*/ 0 60000 65536"/>
              <a:gd name="T17" fmla="*/ 0 60000 65536"/>
              <a:gd name="T18" fmla="*/ 0 w 236216"/>
              <a:gd name="T19" fmla="*/ 0 h 3048"/>
              <a:gd name="T20" fmla="*/ 236216 w 236216"/>
              <a:gd name="T21" fmla="*/ 3048 h 3048"/>
            </a:gdLst>
            <a:ahLst/>
            <a:cxnLst>
              <a:cxn ang="T12">
                <a:pos x="T0" y="T1"/>
              </a:cxn>
              <a:cxn ang="T13">
                <a:pos x="T2" y="T3"/>
              </a:cxn>
              <a:cxn ang="T14">
                <a:pos x="T4" y="T5"/>
              </a:cxn>
              <a:cxn ang="T15">
                <a:pos x="T6" y="T7"/>
              </a:cxn>
              <a:cxn ang="T16">
                <a:pos x="T8" y="T9"/>
              </a:cxn>
              <a:cxn ang="T17">
                <a:pos x="T10" y="T11"/>
              </a:cxn>
            </a:cxnLst>
            <a:rect l="T18" t="T19" r="T20" b="T21"/>
            <a:pathLst>
              <a:path w="236216" h="3048">
                <a:moveTo>
                  <a:pt x="3048" y="1524"/>
                </a:moveTo>
                <a:lnTo>
                  <a:pt x="1524" y="0"/>
                </a:lnTo>
                <a:lnTo>
                  <a:pt x="0" y="1524"/>
                </a:lnTo>
                <a:lnTo>
                  <a:pt x="0" y="3048"/>
                </a:lnTo>
                <a:lnTo>
                  <a:pt x="236216" y="1524"/>
                </a:lnTo>
                <a:lnTo>
                  <a:pt x="3048" y="1524"/>
                </a:lnTo>
                <a:close/>
              </a:path>
            </a:pathLst>
          </a:custGeom>
          <a:solidFill>
            <a:srgbClr val="E2E2E2"/>
          </a:solidFill>
          <a:ln w="9525">
            <a:noFill/>
            <a:round/>
            <a:headEnd/>
            <a:tailEnd/>
          </a:ln>
        </p:spPr>
        <p:txBody>
          <a:bodyPr lIns="0" tIns="0" rIns="0" bIns="0"/>
          <a:lstStyle/>
          <a:p>
            <a:endParaRPr lang="it-IT"/>
          </a:p>
        </p:txBody>
      </p:sp>
      <p:sp>
        <p:nvSpPr>
          <p:cNvPr id="58462" name="object 134"/>
          <p:cNvSpPr>
            <a:spLocks/>
          </p:cNvSpPr>
          <p:nvPr/>
        </p:nvSpPr>
        <p:spPr bwMode="auto">
          <a:xfrm>
            <a:off x="1154113" y="3716338"/>
            <a:ext cx="204787" cy="146050"/>
          </a:xfrm>
          <a:custGeom>
            <a:avLst/>
            <a:gdLst>
              <a:gd name="T0" fmla="*/ 699 w 239264"/>
              <a:gd name="T1" fmla="*/ 97576 h 161544"/>
              <a:gd name="T2" fmla="*/ 109901 w 239264"/>
              <a:gd name="T3" fmla="*/ 97576 h 161544"/>
              <a:gd name="T4" fmla="*/ 109901 w 239264"/>
              <a:gd name="T5" fmla="*/ 96655 h 161544"/>
              <a:gd name="T6" fmla="*/ 109201 w 239264"/>
              <a:gd name="T7" fmla="*/ 95735 h 161544"/>
              <a:gd name="T8" fmla="*/ 109201 w 239264"/>
              <a:gd name="T9" fmla="*/ 1842 h 161544"/>
              <a:gd name="T10" fmla="*/ 108501 w 239264"/>
              <a:gd name="T11" fmla="*/ 920 h 161544"/>
              <a:gd name="T12" fmla="*/ 1400 w 239264"/>
              <a:gd name="T13" fmla="*/ 920 h 161544"/>
              <a:gd name="T14" fmla="*/ 109901 w 239264"/>
              <a:gd name="T15" fmla="*/ 920 h 161544"/>
              <a:gd name="T16" fmla="*/ 109901 w 239264"/>
              <a:gd name="T17" fmla="*/ 0 h 161544"/>
              <a:gd name="T18" fmla="*/ 0 w 239264"/>
              <a:gd name="T19" fmla="*/ 0 h 161544"/>
              <a:gd name="T20" fmla="*/ 0 w 239264"/>
              <a:gd name="T21" fmla="*/ 96655 h 161544"/>
              <a:gd name="T22" fmla="*/ 699 w 239264"/>
              <a:gd name="T23" fmla="*/ 1842 h 161544"/>
              <a:gd name="T24" fmla="*/ 108501 w 239264"/>
              <a:gd name="T25" fmla="*/ 1842 h 161544"/>
              <a:gd name="T26" fmla="*/ 108501 w 239264"/>
              <a:gd name="T27" fmla="*/ 96655 h 161544"/>
              <a:gd name="T28" fmla="*/ 0 w 239264"/>
              <a:gd name="T29" fmla="*/ 97576 h 161544"/>
              <a:gd name="T30" fmla="*/ 699 w 239264"/>
              <a:gd name="T31" fmla="*/ 97576 h 161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264"/>
              <a:gd name="T49" fmla="*/ 0 h 161544"/>
              <a:gd name="T50" fmla="*/ 239264 w 239264"/>
              <a:gd name="T51" fmla="*/ 161544 h 161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264" h="161544">
                <a:moveTo>
                  <a:pt x="1524" y="161544"/>
                </a:moveTo>
                <a:lnTo>
                  <a:pt x="239264" y="161544"/>
                </a:lnTo>
                <a:lnTo>
                  <a:pt x="239264" y="160020"/>
                </a:lnTo>
                <a:lnTo>
                  <a:pt x="237740" y="158496"/>
                </a:lnTo>
                <a:lnTo>
                  <a:pt x="237740" y="3048"/>
                </a:lnTo>
                <a:lnTo>
                  <a:pt x="236216" y="1524"/>
                </a:lnTo>
                <a:lnTo>
                  <a:pt x="3048" y="1524"/>
                </a:lnTo>
                <a:lnTo>
                  <a:pt x="239264" y="1524"/>
                </a:lnTo>
                <a:lnTo>
                  <a:pt x="239264" y="0"/>
                </a:lnTo>
                <a:lnTo>
                  <a:pt x="0" y="0"/>
                </a:lnTo>
                <a:lnTo>
                  <a:pt x="0" y="160020"/>
                </a:lnTo>
                <a:lnTo>
                  <a:pt x="1524" y="3048"/>
                </a:lnTo>
                <a:lnTo>
                  <a:pt x="236216" y="3048"/>
                </a:lnTo>
                <a:lnTo>
                  <a:pt x="236216" y="160020"/>
                </a:lnTo>
                <a:lnTo>
                  <a:pt x="0" y="161544"/>
                </a:lnTo>
                <a:lnTo>
                  <a:pt x="1524" y="161544"/>
                </a:lnTo>
                <a:close/>
              </a:path>
            </a:pathLst>
          </a:custGeom>
          <a:solidFill>
            <a:srgbClr val="E2E2E2"/>
          </a:solidFill>
          <a:ln w="9525">
            <a:noFill/>
            <a:round/>
            <a:headEnd/>
            <a:tailEnd/>
          </a:ln>
        </p:spPr>
        <p:txBody>
          <a:bodyPr lIns="0" tIns="0" rIns="0" bIns="0"/>
          <a:lstStyle/>
          <a:p>
            <a:endParaRPr lang="it-IT"/>
          </a:p>
        </p:txBody>
      </p:sp>
      <p:sp>
        <p:nvSpPr>
          <p:cNvPr id="58463" name="object 135"/>
          <p:cNvSpPr>
            <a:spLocks/>
          </p:cNvSpPr>
          <p:nvPr/>
        </p:nvSpPr>
        <p:spPr bwMode="auto">
          <a:xfrm>
            <a:off x="1154113" y="3719513"/>
            <a:ext cx="201612" cy="142875"/>
          </a:xfrm>
          <a:custGeom>
            <a:avLst/>
            <a:gdLst>
              <a:gd name="T0" fmla="*/ 106991 w 236216"/>
              <a:gd name="T1" fmla="*/ 98060 h 156972"/>
              <a:gd name="T2" fmla="*/ 106991 w 236216"/>
              <a:gd name="T3" fmla="*/ 97108 h 156972"/>
              <a:gd name="T4" fmla="*/ 1380 w 236216"/>
              <a:gd name="T5" fmla="*/ 97109 h 156972"/>
              <a:gd name="T6" fmla="*/ 1380 w 236216"/>
              <a:gd name="T7" fmla="*/ 0 h 156972"/>
              <a:gd name="T8" fmla="*/ 690 w 236216"/>
              <a:gd name="T9" fmla="*/ 0 h 156972"/>
              <a:gd name="T10" fmla="*/ 0 w 236216"/>
              <a:gd name="T11" fmla="*/ 98060 h 156972"/>
              <a:gd name="T12" fmla="*/ 690 w 236216"/>
              <a:gd name="T13" fmla="*/ 97109 h 156972"/>
              <a:gd name="T14" fmla="*/ 1380 w 236216"/>
              <a:gd name="T15" fmla="*/ 98060 h 156972"/>
              <a:gd name="T16" fmla="*/ 106991 w 236216"/>
              <a:gd name="T17" fmla="*/ 98060 h 1569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216"/>
              <a:gd name="T28" fmla="*/ 0 h 156972"/>
              <a:gd name="T29" fmla="*/ 236216 w 236216"/>
              <a:gd name="T30" fmla="*/ 156972 h 1569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216" h="156972">
                <a:moveTo>
                  <a:pt x="236216" y="156972"/>
                </a:moveTo>
                <a:lnTo>
                  <a:pt x="236216" y="155447"/>
                </a:lnTo>
                <a:lnTo>
                  <a:pt x="3048" y="155448"/>
                </a:lnTo>
                <a:lnTo>
                  <a:pt x="3048" y="0"/>
                </a:lnTo>
                <a:lnTo>
                  <a:pt x="1524" y="0"/>
                </a:lnTo>
                <a:lnTo>
                  <a:pt x="0" y="156972"/>
                </a:lnTo>
                <a:lnTo>
                  <a:pt x="1524" y="155448"/>
                </a:lnTo>
                <a:lnTo>
                  <a:pt x="3048" y="156972"/>
                </a:lnTo>
                <a:lnTo>
                  <a:pt x="236216" y="156972"/>
                </a:lnTo>
                <a:close/>
              </a:path>
            </a:pathLst>
          </a:custGeom>
          <a:solidFill>
            <a:srgbClr val="E2E2E2"/>
          </a:solidFill>
          <a:ln w="9525">
            <a:noFill/>
            <a:round/>
            <a:headEnd/>
            <a:tailEnd/>
          </a:ln>
        </p:spPr>
        <p:txBody>
          <a:bodyPr lIns="0" tIns="0" rIns="0" bIns="0"/>
          <a:lstStyle/>
          <a:p>
            <a:endParaRPr lang="it-IT"/>
          </a:p>
        </p:txBody>
      </p:sp>
      <p:sp>
        <p:nvSpPr>
          <p:cNvPr id="58464" name="object 136"/>
          <p:cNvSpPr>
            <a:spLocks noChangeArrowheads="1"/>
          </p:cNvSpPr>
          <p:nvPr/>
        </p:nvSpPr>
        <p:spPr bwMode="auto">
          <a:xfrm>
            <a:off x="3732213" y="4100513"/>
            <a:ext cx="207962" cy="149225"/>
          </a:xfrm>
          <a:prstGeom prst="rect">
            <a:avLst/>
          </a:prstGeom>
          <a:blipFill dpi="0" rotWithShape="1">
            <a:blip r:embed="rId4" cstate="print"/>
            <a:srcRect/>
            <a:stretch>
              <a:fillRect/>
            </a:stretch>
          </a:blipFill>
          <a:ln w="9525">
            <a:noFill/>
            <a:miter lim="800000"/>
            <a:headEnd/>
            <a:tailEnd/>
          </a:ln>
        </p:spPr>
        <p:txBody>
          <a:bodyPr lIns="0" tIns="0" rIns="0" bIns="0"/>
          <a:lstStyle/>
          <a:p>
            <a:endParaRPr lang="it-IT"/>
          </a:p>
        </p:txBody>
      </p:sp>
      <p:sp>
        <p:nvSpPr>
          <p:cNvPr id="58465" name="object 137"/>
          <p:cNvSpPr>
            <a:spLocks/>
          </p:cNvSpPr>
          <p:nvPr/>
        </p:nvSpPr>
        <p:spPr bwMode="auto">
          <a:xfrm>
            <a:off x="3735388" y="4103688"/>
            <a:ext cx="203200" cy="144462"/>
          </a:xfrm>
          <a:custGeom>
            <a:avLst/>
            <a:gdLst>
              <a:gd name="T0" fmla="*/ 0 w 236220"/>
              <a:gd name="T1" fmla="*/ 0 h 158496"/>
              <a:gd name="T2" fmla="*/ 109828 w 236220"/>
              <a:gd name="T3" fmla="*/ 0 h 158496"/>
              <a:gd name="T4" fmla="*/ 110545 w 236220"/>
              <a:gd name="T5" fmla="*/ 959 h 158496"/>
              <a:gd name="T6" fmla="*/ 110545 w 236220"/>
              <a:gd name="T7" fmla="*/ 98742 h 158496"/>
              <a:gd name="T8" fmla="*/ 111264 w 236220"/>
              <a:gd name="T9" fmla="*/ 99700 h 158496"/>
              <a:gd name="T10" fmla="*/ 111264 w 236220"/>
              <a:gd name="T11" fmla="*/ 0 h 158496"/>
              <a:gd name="T12" fmla="*/ 0 w 236220"/>
              <a:gd name="T13" fmla="*/ 0 h 158496"/>
              <a:gd name="T14" fmla="*/ 0 60000 65536"/>
              <a:gd name="T15" fmla="*/ 0 60000 65536"/>
              <a:gd name="T16" fmla="*/ 0 60000 65536"/>
              <a:gd name="T17" fmla="*/ 0 60000 65536"/>
              <a:gd name="T18" fmla="*/ 0 60000 65536"/>
              <a:gd name="T19" fmla="*/ 0 60000 65536"/>
              <a:gd name="T20" fmla="*/ 0 60000 65536"/>
              <a:gd name="T21" fmla="*/ 0 w 236220"/>
              <a:gd name="T22" fmla="*/ 0 h 158496"/>
              <a:gd name="T23" fmla="*/ 236220 w 236220"/>
              <a:gd name="T24" fmla="*/ 158496 h 158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220" h="158496">
                <a:moveTo>
                  <a:pt x="0" y="0"/>
                </a:moveTo>
                <a:lnTo>
                  <a:pt x="233172" y="0"/>
                </a:lnTo>
                <a:lnTo>
                  <a:pt x="234696" y="1524"/>
                </a:lnTo>
                <a:lnTo>
                  <a:pt x="234696" y="156972"/>
                </a:lnTo>
                <a:lnTo>
                  <a:pt x="236220" y="158496"/>
                </a:lnTo>
                <a:lnTo>
                  <a:pt x="236220" y="0"/>
                </a:lnTo>
                <a:lnTo>
                  <a:pt x="0" y="0"/>
                </a:lnTo>
                <a:close/>
              </a:path>
            </a:pathLst>
          </a:custGeom>
          <a:solidFill>
            <a:srgbClr val="E2E2E2"/>
          </a:solidFill>
          <a:ln w="9525">
            <a:noFill/>
            <a:round/>
            <a:headEnd/>
            <a:tailEnd/>
          </a:ln>
        </p:spPr>
        <p:txBody>
          <a:bodyPr lIns="0" tIns="0" rIns="0" bIns="0"/>
          <a:lstStyle/>
          <a:p>
            <a:endParaRPr lang="it-IT"/>
          </a:p>
        </p:txBody>
      </p:sp>
      <p:sp>
        <p:nvSpPr>
          <p:cNvPr id="58466" name="object 138"/>
          <p:cNvSpPr>
            <a:spLocks/>
          </p:cNvSpPr>
          <p:nvPr/>
        </p:nvSpPr>
        <p:spPr bwMode="auto">
          <a:xfrm>
            <a:off x="3733800" y="4246563"/>
            <a:ext cx="201613" cy="3175"/>
          </a:xfrm>
          <a:custGeom>
            <a:avLst/>
            <a:gdLst>
              <a:gd name="T0" fmla="*/ 1380 w 236220"/>
              <a:gd name="T1" fmla="*/ 1870 h 3048"/>
              <a:gd name="T2" fmla="*/ 690 w 236220"/>
              <a:gd name="T3" fmla="*/ 0 h 3048"/>
              <a:gd name="T4" fmla="*/ 0 w 236220"/>
              <a:gd name="T5" fmla="*/ 1870 h 3048"/>
              <a:gd name="T6" fmla="*/ 0 w 236220"/>
              <a:gd name="T7" fmla="*/ 3739 h 3048"/>
              <a:gd name="T8" fmla="*/ 106986 w 236220"/>
              <a:gd name="T9" fmla="*/ 1870 h 3048"/>
              <a:gd name="T10" fmla="*/ 1380 w 236220"/>
              <a:gd name="T11" fmla="*/ 1870 h 3048"/>
              <a:gd name="T12" fmla="*/ 0 60000 65536"/>
              <a:gd name="T13" fmla="*/ 0 60000 65536"/>
              <a:gd name="T14" fmla="*/ 0 60000 65536"/>
              <a:gd name="T15" fmla="*/ 0 60000 65536"/>
              <a:gd name="T16" fmla="*/ 0 60000 65536"/>
              <a:gd name="T17" fmla="*/ 0 60000 65536"/>
              <a:gd name="T18" fmla="*/ 0 w 236220"/>
              <a:gd name="T19" fmla="*/ 0 h 3048"/>
              <a:gd name="T20" fmla="*/ 236220 w 236220"/>
              <a:gd name="T21" fmla="*/ 3048 h 3048"/>
            </a:gdLst>
            <a:ahLst/>
            <a:cxnLst>
              <a:cxn ang="T12">
                <a:pos x="T0" y="T1"/>
              </a:cxn>
              <a:cxn ang="T13">
                <a:pos x="T2" y="T3"/>
              </a:cxn>
              <a:cxn ang="T14">
                <a:pos x="T4" y="T5"/>
              </a:cxn>
              <a:cxn ang="T15">
                <a:pos x="T6" y="T7"/>
              </a:cxn>
              <a:cxn ang="T16">
                <a:pos x="T8" y="T9"/>
              </a:cxn>
              <a:cxn ang="T17">
                <a:pos x="T10" y="T11"/>
              </a:cxn>
            </a:cxnLst>
            <a:rect l="T18" t="T19" r="T20" b="T21"/>
            <a:pathLst>
              <a:path w="236220" h="3048">
                <a:moveTo>
                  <a:pt x="3048" y="1524"/>
                </a:moveTo>
                <a:lnTo>
                  <a:pt x="1524" y="0"/>
                </a:lnTo>
                <a:lnTo>
                  <a:pt x="0" y="1524"/>
                </a:lnTo>
                <a:lnTo>
                  <a:pt x="0" y="3048"/>
                </a:lnTo>
                <a:lnTo>
                  <a:pt x="236220" y="1524"/>
                </a:lnTo>
                <a:lnTo>
                  <a:pt x="3048" y="1524"/>
                </a:lnTo>
                <a:close/>
              </a:path>
            </a:pathLst>
          </a:custGeom>
          <a:solidFill>
            <a:srgbClr val="E2E2E2"/>
          </a:solidFill>
          <a:ln w="9525">
            <a:noFill/>
            <a:round/>
            <a:headEnd/>
            <a:tailEnd/>
          </a:ln>
        </p:spPr>
        <p:txBody>
          <a:bodyPr lIns="0" tIns="0" rIns="0" bIns="0"/>
          <a:lstStyle/>
          <a:p>
            <a:endParaRPr lang="it-IT"/>
          </a:p>
        </p:txBody>
      </p:sp>
      <p:sp>
        <p:nvSpPr>
          <p:cNvPr id="58467" name="object 139"/>
          <p:cNvSpPr>
            <a:spLocks/>
          </p:cNvSpPr>
          <p:nvPr/>
        </p:nvSpPr>
        <p:spPr bwMode="auto">
          <a:xfrm>
            <a:off x="3733800" y="4102100"/>
            <a:ext cx="204788" cy="147638"/>
          </a:xfrm>
          <a:custGeom>
            <a:avLst/>
            <a:gdLst>
              <a:gd name="T0" fmla="*/ 699 w 239268"/>
              <a:gd name="T1" fmla="*/ 102998 h 161544"/>
              <a:gd name="T2" fmla="*/ 109897 w 239268"/>
              <a:gd name="T3" fmla="*/ 102998 h 161544"/>
              <a:gd name="T4" fmla="*/ 109897 w 239268"/>
              <a:gd name="T5" fmla="*/ 102026 h 161544"/>
              <a:gd name="T6" fmla="*/ 109197 w 239268"/>
              <a:gd name="T7" fmla="*/ 101054 h 161544"/>
              <a:gd name="T8" fmla="*/ 109197 w 239268"/>
              <a:gd name="T9" fmla="*/ 1944 h 161544"/>
              <a:gd name="T10" fmla="*/ 108497 w 239268"/>
              <a:gd name="T11" fmla="*/ 971 h 161544"/>
              <a:gd name="T12" fmla="*/ 1400 w 239268"/>
              <a:gd name="T13" fmla="*/ 971 h 161544"/>
              <a:gd name="T14" fmla="*/ 109897 w 239268"/>
              <a:gd name="T15" fmla="*/ 971 h 161544"/>
              <a:gd name="T16" fmla="*/ 109897 w 239268"/>
              <a:gd name="T17" fmla="*/ 0 h 161544"/>
              <a:gd name="T18" fmla="*/ 0 w 239268"/>
              <a:gd name="T19" fmla="*/ 0 h 161544"/>
              <a:gd name="T20" fmla="*/ 0 w 239268"/>
              <a:gd name="T21" fmla="*/ 102026 h 161544"/>
              <a:gd name="T22" fmla="*/ 699 w 239268"/>
              <a:gd name="T23" fmla="*/ 1944 h 161544"/>
              <a:gd name="T24" fmla="*/ 108497 w 239268"/>
              <a:gd name="T25" fmla="*/ 1944 h 161544"/>
              <a:gd name="T26" fmla="*/ 108497 w 239268"/>
              <a:gd name="T27" fmla="*/ 102026 h 161544"/>
              <a:gd name="T28" fmla="*/ 0 w 239268"/>
              <a:gd name="T29" fmla="*/ 102998 h 161544"/>
              <a:gd name="T30" fmla="*/ 699 w 239268"/>
              <a:gd name="T31" fmla="*/ 102998 h 161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268"/>
              <a:gd name="T49" fmla="*/ 0 h 161544"/>
              <a:gd name="T50" fmla="*/ 239268 w 239268"/>
              <a:gd name="T51" fmla="*/ 161544 h 161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268" h="161544">
                <a:moveTo>
                  <a:pt x="1524" y="161544"/>
                </a:moveTo>
                <a:lnTo>
                  <a:pt x="239268" y="161544"/>
                </a:lnTo>
                <a:lnTo>
                  <a:pt x="239268" y="160020"/>
                </a:lnTo>
                <a:lnTo>
                  <a:pt x="237744" y="158496"/>
                </a:lnTo>
                <a:lnTo>
                  <a:pt x="237744" y="3048"/>
                </a:lnTo>
                <a:lnTo>
                  <a:pt x="236220" y="1524"/>
                </a:lnTo>
                <a:lnTo>
                  <a:pt x="3048" y="1524"/>
                </a:lnTo>
                <a:lnTo>
                  <a:pt x="239268" y="1524"/>
                </a:lnTo>
                <a:lnTo>
                  <a:pt x="239268" y="0"/>
                </a:lnTo>
                <a:lnTo>
                  <a:pt x="0" y="0"/>
                </a:lnTo>
                <a:lnTo>
                  <a:pt x="0" y="160020"/>
                </a:lnTo>
                <a:lnTo>
                  <a:pt x="1524" y="3048"/>
                </a:lnTo>
                <a:lnTo>
                  <a:pt x="236220" y="3048"/>
                </a:lnTo>
                <a:lnTo>
                  <a:pt x="236220" y="160020"/>
                </a:lnTo>
                <a:lnTo>
                  <a:pt x="0" y="161544"/>
                </a:lnTo>
                <a:lnTo>
                  <a:pt x="1524" y="161544"/>
                </a:lnTo>
                <a:close/>
              </a:path>
            </a:pathLst>
          </a:custGeom>
          <a:solidFill>
            <a:srgbClr val="E2E2E2"/>
          </a:solidFill>
          <a:ln w="9525">
            <a:noFill/>
            <a:round/>
            <a:headEnd/>
            <a:tailEnd/>
          </a:ln>
        </p:spPr>
        <p:txBody>
          <a:bodyPr lIns="0" tIns="0" rIns="0" bIns="0"/>
          <a:lstStyle/>
          <a:p>
            <a:endParaRPr lang="it-IT"/>
          </a:p>
        </p:txBody>
      </p:sp>
      <p:sp>
        <p:nvSpPr>
          <p:cNvPr id="58468" name="object 140"/>
          <p:cNvSpPr>
            <a:spLocks/>
          </p:cNvSpPr>
          <p:nvPr/>
        </p:nvSpPr>
        <p:spPr bwMode="auto">
          <a:xfrm>
            <a:off x="3733800" y="4105275"/>
            <a:ext cx="201613" cy="142875"/>
          </a:xfrm>
          <a:custGeom>
            <a:avLst/>
            <a:gdLst>
              <a:gd name="T0" fmla="*/ 106986 w 236220"/>
              <a:gd name="T1" fmla="*/ 98060 h 156972"/>
              <a:gd name="T2" fmla="*/ 106985 w 236220"/>
              <a:gd name="T3" fmla="*/ 97108 h 156972"/>
              <a:gd name="T4" fmla="*/ 1380 w 236220"/>
              <a:gd name="T5" fmla="*/ 97108 h 156972"/>
              <a:gd name="T6" fmla="*/ 1380 w 236220"/>
              <a:gd name="T7" fmla="*/ 0 h 156972"/>
              <a:gd name="T8" fmla="*/ 690 w 236220"/>
              <a:gd name="T9" fmla="*/ 0 h 156972"/>
              <a:gd name="T10" fmla="*/ 0 w 236220"/>
              <a:gd name="T11" fmla="*/ 98060 h 156972"/>
              <a:gd name="T12" fmla="*/ 690 w 236220"/>
              <a:gd name="T13" fmla="*/ 97109 h 156972"/>
              <a:gd name="T14" fmla="*/ 1380 w 236220"/>
              <a:gd name="T15" fmla="*/ 98060 h 156972"/>
              <a:gd name="T16" fmla="*/ 106986 w 236220"/>
              <a:gd name="T17" fmla="*/ 98060 h 1569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220"/>
              <a:gd name="T28" fmla="*/ 0 h 156972"/>
              <a:gd name="T29" fmla="*/ 236220 w 236220"/>
              <a:gd name="T30" fmla="*/ 156972 h 1569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220" h="156972">
                <a:moveTo>
                  <a:pt x="236220" y="156972"/>
                </a:moveTo>
                <a:lnTo>
                  <a:pt x="236219" y="155447"/>
                </a:lnTo>
                <a:lnTo>
                  <a:pt x="3047" y="155447"/>
                </a:lnTo>
                <a:lnTo>
                  <a:pt x="3048" y="0"/>
                </a:lnTo>
                <a:lnTo>
                  <a:pt x="1524" y="0"/>
                </a:lnTo>
                <a:lnTo>
                  <a:pt x="0" y="156972"/>
                </a:lnTo>
                <a:lnTo>
                  <a:pt x="1524" y="155448"/>
                </a:lnTo>
                <a:lnTo>
                  <a:pt x="3048" y="156972"/>
                </a:lnTo>
                <a:lnTo>
                  <a:pt x="236220" y="156972"/>
                </a:lnTo>
                <a:close/>
              </a:path>
            </a:pathLst>
          </a:custGeom>
          <a:solidFill>
            <a:srgbClr val="E2E2E2"/>
          </a:solidFill>
          <a:ln w="9525">
            <a:noFill/>
            <a:round/>
            <a:headEnd/>
            <a:tailEnd/>
          </a:ln>
        </p:spPr>
        <p:txBody>
          <a:bodyPr lIns="0" tIns="0" rIns="0" bIns="0"/>
          <a:lstStyle/>
          <a:p>
            <a:endParaRPr lang="it-IT"/>
          </a:p>
        </p:txBody>
      </p:sp>
      <p:sp>
        <p:nvSpPr>
          <p:cNvPr id="58469" name="object 141"/>
          <p:cNvSpPr>
            <a:spLocks noChangeArrowheads="1"/>
          </p:cNvSpPr>
          <p:nvPr/>
        </p:nvSpPr>
        <p:spPr bwMode="auto">
          <a:xfrm>
            <a:off x="6497638" y="4024313"/>
            <a:ext cx="206375" cy="149225"/>
          </a:xfrm>
          <a:prstGeom prst="rect">
            <a:avLst/>
          </a:prstGeom>
          <a:blipFill dpi="0" rotWithShape="1">
            <a:blip r:embed="rId5" cstate="print"/>
            <a:srcRect/>
            <a:stretch>
              <a:fillRect/>
            </a:stretch>
          </a:blipFill>
          <a:ln w="9525">
            <a:noFill/>
            <a:miter lim="800000"/>
            <a:headEnd/>
            <a:tailEnd/>
          </a:ln>
        </p:spPr>
        <p:txBody>
          <a:bodyPr lIns="0" tIns="0" rIns="0" bIns="0"/>
          <a:lstStyle/>
          <a:p>
            <a:endParaRPr lang="it-IT"/>
          </a:p>
        </p:txBody>
      </p:sp>
      <p:sp>
        <p:nvSpPr>
          <p:cNvPr id="58470" name="object 142"/>
          <p:cNvSpPr>
            <a:spLocks/>
          </p:cNvSpPr>
          <p:nvPr/>
        </p:nvSpPr>
        <p:spPr bwMode="auto">
          <a:xfrm>
            <a:off x="6502400" y="4029075"/>
            <a:ext cx="201613" cy="144463"/>
          </a:xfrm>
          <a:custGeom>
            <a:avLst/>
            <a:gdLst>
              <a:gd name="T0" fmla="*/ 0 w 236220"/>
              <a:gd name="T1" fmla="*/ 0 h 158496"/>
              <a:gd name="T2" fmla="*/ 104915 w 236220"/>
              <a:gd name="T3" fmla="*/ 0 h 158496"/>
              <a:gd name="T4" fmla="*/ 106295 w 236220"/>
              <a:gd name="T5" fmla="*/ 959 h 158496"/>
              <a:gd name="T6" fmla="*/ 106295 w 236220"/>
              <a:gd name="T7" fmla="*/ 98744 h 158496"/>
              <a:gd name="T8" fmla="*/ 106986 w 236220"/>
              <a:gd name="T9" fmla="*/ 99703 h 158496"/>
              <a:gd name="T10" fmla="*/ 106986 w 236220"/>
              <a:gd name="T11" fmla="*/ 0 h 158496"/>
              <a:gd name="T12" fmla="*/ 0 w 236220"/>
              <a:gd name="T13" fmla="*/ 0 h 158496"/>
              <a:gd name="T14" fmla="*/ 0 60000 65536"/>
              <a:gd name="T15" fmla="*/ 0 60000 65536"/>
              <a:gd name="T16" fmla="*/ 0 60000 65536"/>
              <a:gd name="T17" fmla="*/ 0 60000 65536"/>
              <a:gd name="T18" fmla="*/ 0 60000 65536"/>
              <a:gd name="T19" fmla="*/ 0 60000 65536"/>
              <a:gd name="T20" fmla="*/ 0 60000 65536"/>
              <a:gd name="T21" fmla="*/ 0 w 236220"/>
              <a:gd name="T22" fmla="*/ 0 h 158496"/>
              <a:gd name="T23" fmla="*/ 236220 w 236220"/>
              <a:gd name="T24" fmla="*/ 158496 h 158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220" h="158496">
                <a:moveTo>
                  <a:pt x="0" y="0"/>
                </a:moveTo>
                <a:lnTo>
                  <a:pt x="231648" y="0"/>
                </a:lnTo>
                <a:lnTo>
                  <a:pt x="234696" y="1524"/>
                </a:lnTo>
                <a:lnTo>
                  <a:pt x="234696" y="156972"/>
                </a:lnTo>
                <a:lnTo>
                  <a:pt x="236220" y="158496"/>
                </a:lnTo>
                <a:lnTo>
                  <a:pt x="236220" y="0"/>
                </a:lnTo>
                <a:lnTo>
                  <a:pt x="0" y="0"/>
                </a:lnTo>
                <a:close/>
              </a:path>
            </a:pathLst>
          </a:custGeom>
          <a:solidFill>
            <a:srgbClr val="E2E2E2"/>
          </a:solidFill>
          <a:ln w="9525">
            <a:noFill/>
            <a:round/>
            <a:headEnd/>
            <a:tailEnd/>
          </a:ln>
        </p:spPr>
        <p:txBody>
          <a:bodyPr lIns="0" tIns="0" rIns="0" bIns="0"/>
          <a:lstStyle/>
          <a:p>
            <a:endParaRPr lang="it-IT"/>
          </a:p>
        </p:txBody>
      </p:sp>
      <p:sp>
        <p:nvSpPr>
          <p:cNvPr id="58471" name="object 143"/>
          <p:cNvSpPr>
            <a:spLocks/>
          </p:cNvSpPr>
          <p:nvPr/>
        </p:nvSpPr>
        <p:spPr bwMode="auto">
          <a:xfrm>
            <a:off x="6499225" y="4171950"/>
            <a:ext cx="201613" cy="1588"/>
          </a:xfrm>
          <a:custGeom>
            <a:avLst/>
            <a:gdLst>
              <a:gd name="T0" fmla="*/ 2071 w 236220"/>
              <a:gd name="T1" fmla="*/ 59 h 3048"/>
              <a:gd name="T2" fmla="*/ 1380 w 236220"/>
              <a:gd name="T3" fmla="*/ 0 h 3048"/>
              <a:gd name="T4" fmla="*/ 0 w 236220"/>
              <a:gd name="T5" fmla="*/ 59 h 3048"/>
              <a:gd name="T6" fmla="*/ 0 w 236220"/>
              <a:gd name="T7" fmla="*/ 117 h 3048"/>
              <a:gd name="T8" fmla="*/ 106986 w 236220"/>
              <a:gd name="T9" fmla="*/ 59 h 3048"/>
              <a:gd name="T10" fmla="*/ 2071 w 236220"/>
              <a:gd name="T11" fmla="*/ 59 h 3048"/>
              <a:gd name="T12" fmla="*/ 0 60000 65536"/>
              <a:gd name="T13" fmla="*/ 0 60000 65536"/>
              <a:gd name="T14" fmla="*/ 0 60000 65536"/>
              <a:gd name="T15" fmla="*/ 0 60000 65536"/>
              <a:gd name="T16" fmla="*/ 0 60000 65536"/>
              <a:gd name="T17" fmla="*/ 0 60000 65536"/>
              <a:gd name="T18" fmla="*/ 0 w 236220"/>
              <a:gd name="T19" fmla="*/ 0 h 3048"/>
              <a:gd name="T20" fmla="*/ 236220 w 236220"/>
              <a:gd name="T21" fmla="*/ 3048 h 3048"/>
            </a:gdLst>
            <a:ahLst/>
            <a:cxnLst>
              <a:cxn ang="T12">
                <a:pos x="T0" y="T1"/>
              </a:cxn>
              <a:cxn ang="T13">
                <a:pos x="T2" y="T3"/>
              </a:cxn>
              <a:cxn ang="T14">
                <a:pos x="T4" y="T5"/>
              </a:cxn>
              <a:cxn ang="T15">
                <a:pos x="T6" y="T7"/>
              </a:cxn>
              <a:cxn ang="T16">
                <a:pos x="T8" y="T9"/>
              </a:cxn>
              <a:cxn ang="T17">
                <a:pos x="T10" y="T11"/>
              </a:cxn>
            </a:cxnLst>
            <a:rect l="T18" t="T19" r="T20" b="T21"/>
            <a:pathLst>
              <a:path w="236220" h="3048">
                <a:moveTo>
                  <a:pt x="4572" y="1524"/>
                </a:moveTo>
                <a:lnTo>
                  <a:pt x="3048" y="0"/>
                </a:lnTo>
                <a:lnTo>
                  <a:pt x="0" y="1524"/>
                </a:lnTo>
                <a:lnTo>
                  <a:pt x="0" y="3048"/>
                </a:lnTo>
                <a:lnTo>
                  <a:pt x="236220" y="1524"/>
                </a:lnTo>
                <a:lnTo>
                  <a:pt x="4572" y="1524"/>
                </a:lnTo>
                <a:close/>
              </a:path>
            </a:pathLst>
          </a:custGeom>
          <a:solidFill>
            <a:srgbClr val="E2E2E2"/>
          </a:solidFill>
          <a:ln w="9525">
            <a:noFill/>
            <a:round/>
            <a:headEnd/>
            <a:tailEnd/>
          </a:ln>
        </p:spPr>
        <p:txBody>
          <a:bodyPr lIns="0" tIns="0" rIns="0" bIns="0"/>
          <a:lstStyle/>
          <a:p>
            <a:endParaRPr lang="it-IT"/>
          </a:p>
        </p:txBody>
      </p:sp>
      <p:sp>
        <p:nvSpPr>
          <p:cNvPr id="58472" name="object 144"/>
          <p:cNvSpPr>
            <a:spLocks/>
          </p:cNvSpPr>
          <p:nvPr/>
        </p:nvSpPr>
        <p:spPr bwMode="auto">
          <a:xfrm>
            <a:off x="6499225" y="4027488"/>
            <a:ext cx="204788" cy="146050"/>
          </a:xfrm>
          <a:custGeom>
            <a:avLst/>
            <a:gdLst>
              <a:gd name="T0" fmla="*/ 678 w 240792"/>
              <a:gd name="T1" fmla="*/ 97576 h 161544"/>
              <a:gd name="T2" fmla="*/ 107141 w 240792"/>
              <a:gd name="T3" fmla="*/ 97576 h 161544"/>
              <a:gd name="T4" fmla="*/ 107141 w 240792"/>
              <a:gd name="T5" fmla="*/ 96655 h 161544"/>
              <a:gd name="T6" fmla="*/ 106463 w 240792"/>
              <a:gd name="T7" fmla="*/ 95735 h 161544"/>
              <a:gd name="T8" fmla="*/ 106463 w 240792"/>
              <a:gd name="T9" fmla="*/ 1842 h 161544"/>
              <a:gd name="T10" fmla="*/ 105106 w 240792"/>
              <a:gd name="T11" fmla="*/ 920 h 161544"/>
              <a:gd name="T12" fmla="*/ 2034 w 240792"/>
              <a:gd name="T13" fmla="*/ 920 h 161544"/>
              <a:gd name="T14" fmla="*/ 107141 w 240792"/>
              <a:gd name="T15" fmla="*/ 920 h 161544"/>
              <a:gd name="T16" fmla="*/ 107141 w 240792"/>
              <a:gd name="T17" fmla="*/ 0 h 161544"/>
              <a:gd name="T18" fmla="*/ 0 w 240792"/>
              <a:gd name="T19" fmla="*/ 0 h 161544"/>
              <a:gd name="T20" fmla="*/ 0 w 240792"/>
              <a:gd name="T21" fmla="*/ 96655 h 161544"/>
              <a:gd name="T22" fmla="*/ 1356 w 240792"/>
              <a:gd name="T23" fmla="*/ 1842 h 161544"/>
              <a:gd name="T24" fmla="*/ 105106 w 240792"/>
              <a:gd name="T25" fmla="*/ 1842 h 161544"/>
              <a:gd name="T26" fmla="*/ 105106 w 240792"/>
              <a:gd name="T27" fmla="*/ 96655 h 161544"/>
              <a:gd name="T28" fmla="*/ 0 w 240792"/>
              <a:gd name="T29" fmla="*/ 97576 h 161544"/>
              <a:gd name="T30" fmla="*/ 678 w 240792"/>
              <a:gd name="T31" fmla="*/ 97576 h 1615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0792"/>
              <a:gd name="T49" fmla="*/ 0 h 161544"/>
              <a:gd name="T50" fmla="*/ 240792 w 240792"/>
              <a:gd name="T51" fmla="*/ 161544 h 1615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0792" h="161544">
                <a:moveTo>
                  <a:pt x="1524" y="161544"/>
                </a:moveTo>
                <a:lnTo>
                  <a:pt x="240792" y="161544"/>
                </a:lnTo>
                <a:lnTo>
                  <a:pt x="240792" y="160020"/>
                </a:lnTo>
                <a:lnTo>
                  <a:pt x="239268" y="158496"/>
                </a:lnTo>
                <a:lnTo>
                  <a:pt x="239268" y="3048"/>
                </a:lnTo>
                <a:lnTo>
                  <a:pt x="236220" y="1524"/>
                </a:lnTo>
                <a:lnTo>
                  <a:pt x="4572" y="1524"/>
                </a:lnTo>
                <a:lnTo>
                  <a:pt x="240792" y="1524"/>
                </a:lnTo>
                <a:lnTo>
                  <a:pt x="240792" y="0"/>
                </a:lnTo>
                <a:lnTo>
                  <a:pt x="0" y="0"/>
                </a:lnTo>
                <a:lnTo>
                  <a:pt x="0" y="160020"/>
                </a:lnTo>
                <a:lnTo>
                  <a:pt x="3048" y="3048"/>
                </a:lnTo>
                <a:lnTo>
                  <a:pt x="236220" y="3048"/>
                </a:lnTo>
                <a:lnTo>
                  <a:pt x="236220" y="160020"/>
                </a:lnTo>
                <a:lnTo>
                  <a:pt x="0" y="161544"/>
                </a:lnTo>
                <a:lnTo>
                  <a:pt x="1524" y="161544"/>
                </a:lnTo>
                <a:close/>
              </a:path>
            </a:pathLst>
          </a:custGeom>
          <a:solidFill>
            <a:srgbClr val="E2E2E2"/>
          </a:solidFill>
          <a:ln w="9525">
            <a:noFill/>
            <a:round/>
            <a:headEnd/>
            <a:tailEnd/>
          </a:ln>
        </p:spPr>
        <p:txBody>
          <a:bodyPr lIns="0" tIns="0" rIns="0" bIns="0"/>
          <a:lstStyle/>
          <a:p>
            <a:endParaRPr lang="it-IT"/>
          </a:p>
        </p:txBody>
      </p:sp>
      <p:sp>
        <p:nvSpPr>
          <p:cNvPr id="58473" name="object 145"/>
          <p:cNvSpPr>
            <a:spLocks/>
          </p:cNvSpPr>
          <p:nvPr/>
        </p:nvSpPr>
        <p:spPr bwMode="auto">
          <a:xfrm>
            <a:off x="6499225" y="4030663"/>
            <a:ext cx="201613" cy="142875"/>
          </a:xfrm>
          <a:custGeom>
            <a:avLst/>
            <a:gdLst>
              <a:gd name="T0" fmla="*/ 106986 w 236220"/>
              <a:gd name="T1" fmla="*/ 98060 h 156972"/>
              <a:gd name="T2" fmla="*/ 106985 w 236220"/>
              <a:gd name="T3" fmla="*/ 97108 h 156972"/>
              <a:gd name="T4" fmla="*/ 2070 w 236220"/>
              <a:gd name="T5" fmla="*/ 97108 h 156972"/>
              <a:gd name="T6" fmla="*/ 2071 w 236220"/>
              <a:gd name="T7" fmla="*/ 0 h 156972"/>
              <a:gd name="T8" fmla="*/ 1380 w 236220"/>
              <a:gd name="T9" fmla="*/ 0 h 156972"/>
              <a:gd name="T10" fmla="*/ 0 w 236220"/>
              <a:gd name="T11" fmla="*/ 98060 h 156972"/>
              <a:gd name="T12" fmla="*/ 1380 w 236220"/>
              <a:gd name="T13" fmla="*/ 97109 h 156972"/>
              <a:gd name="T14" fmla="*/ 2071 w 236220"/>
              <a:gd name="T15" fmla="*/ 98060 h 156972"/>
              <a:gd name="T16" fmla="*/ 106986 w 236220"/>
              <a:gd name="T17" fmla="*/ 98060 h 1569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220"/>
              <a:gd name="T28" fmla="*/ 0 h 156972"/>
              <a:gd name="T29" fmla="*/ 236220 w 236220"/>
              <a:gd name="T30" fmla="*/ 156972 h 1569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220" h="156972">
                <a:moveTo>
                  <a:pt x="236220" y="156972"/>
                </a:moveTo>
                <a:lnTo>
                  <a:pt x="236219" y="155447"/>
                </a:lnTo>
                <a:lnTo>
                  <a:pt x="4571" y="155447"/>
                </a:lnTo>
                <a:lnTo>
                  <a:pt x="4572" y="0"/>
                </a:lnTo>
                <a:lnTo>
                  <a:pt x="3048" y="0"/>
                </a:lnTo>
                <a:lnTo>
                  <a:pt x="0" y="156972"/>
                </a:lnTo>
                <a:lnTo>
                  <a:pt x="3048" y="155448"/>
                </a:lnTo>
                <a:lnTo>
                  <a:pt x="4572" y="156972"/>
                </a:lnTo>
                <a:lnTo>
                  <a:pt x="236220" y="156972"/>
                </a:lnTo>
                <a:close/>
              </a:path>
            </a:pathLst>
          </a:custGeom>
          <a:solidFill>
            <a:srgbClr val="E2E2E2"/>
          </a:solidFill>
          <a:ln w="9525">
            <a:noFill/>
            <a:round/>
            <a:headEnd/>
            <a:tailEnd/>
          </a:ln>
        </p:spPr>
        <p:txBody>
          <a:bodyPr lIns="0" tIns="0" rIns="0" bIns="0"/>
          <a:lstStyle/>
          <a:p>
            <a:endParaRPr lang="it-IT"/>
          </a:p>
        </p:txBody>
      </p:sp>
      <p:sp>
        <p:nvSpPr>
          <p:cNvPr id="58474" name="object 146"/>
          <p:cNvSpPr>
            <a:spLocks noChangeArrowheads="1"/>
          </p:cNvSpPr>
          <p:nvPr/>
        </p:nvSpPr>
        <p:spPr bwMode="auto">
          <a:xfrm>
            <a:off x="1160463" y="3271838"/>
            <a:ext cx="206375" cy="150812"/>
          </a:xfrm>
          <a:prstGeom prst="rect">
            <a:avLst/>
          </a:prstGeom>
          <a:blipFill dpi="0" rotWithShape="1">
            <a:blip r:embed="rId6" cstate="print"/>
            <a:srcRect/>
            <a:stretch>
              <a:fillRect/>
            </a:stretch>
          </a:blipFill>
          <a:ln w="9525">
            <a:noFill/>
            <a:miter lim="800000"/>
            <a:headEnd/>
            <a:tailEnd/>
          </a:ln>
        </p:spPr>
        <p:txBody>
          <a:bodyPr lIns="0" tIns="0" rIns="0" bIns="0"/>
          <a:lstStyle/>
          <a:p>
            <a:endParaRPr lang="it-IT"/>
          </a:p>
        </p:txBody>
      </p:sp>
      <p:sp>
        <p:nvSpPr>
          <p:cNvPr id="58475" name="object 147"/>
          <p:cNvSpPr>
            <a:spLocks noChangeArrowheads="1"/>
          </p:cNvSpPr>
          <p:nvPr/>
        </p:nvSpPr>
        <p:spPr bwMode="auto">
          <a:xfrm>
            <a:off x="3749675" y="4330700"/>
            <a:ext cx="207963" cy="149225"/>
          </a:xfrm>
          <a:prstGeom prst="rect">
            <a:avLst/>
          </a:prstGeom>
          <a:blipFill dpi="0" rotWithShape="1">
            <a:blip r:embed="rId7" cstate="print"/>
            <a:srcRect/>
            <a:stretch>
              <a:fillRect/>
            </a:stretch>
          </a:blipFill>
          <a:ln w="9525">
            <a:noFill/>
            <a:miter lim="800000"/>
            <a:headEnd/>
            <a:tailEnd/>
          </a:ln>
        </p:spPr>
        <p:txBody>
          <a:bodyPr lIns="0" tIns="0" rIns="0" bIns="0"/>
          <a:lstStyle/>
          <a:p>
            <a:endParaRPr lang="it-IT"/>
          </a:p>
        </p:txBody>
      </p:sp>
      <p:sp>
        <p:nvSpPr>
          <p:cNvPr id="58476" name="object 148"/>
          <p:cNvSpPr>
            <a:spLocks noChangeArrowheads="1"/>
          </p:cNvSpPr>
          <p:nvPr/>
        </p:nvSpPr>
        <p:spPr bwMode="auto">
          <a:xfrm>
            <a:off x="6529388" y="3459163"/>
            <a:ext cx="207962" cy="149225"/>
          </a:xfrm>
          <a:prstGeom prst="rect">
            <a:avLst/>
          </a:prstGeom>
          <a:blipFill dpi="0" rotWithShape="1">
            <a:blip r:embed="rId8" cstate="print"/>
            <a:srcRect/>
            <a:stretch>
              <a:fillRect/>
            </a:stretch>
          </a:blipFill>
          <a:ln w="9525">
            <a:noFill/>
            <a:miter lim="800000"/>
            <a:headEnd/>
            <a:tailEnd/>
          </a:ln>
        </p:spPr>
        <p:txBody>
          <a:bodyPr lIns="0" tIns="0" rIns="0" bIns="0"/>
          <a:lstStyle/>
          <a:p>
            <a:endParaRPr lang="it-IT"/>
          </a:p>
        </p:txBody>
      </p:sp>
      <p:sp>
        <p:nvSpPr>
          <p:cNvPr id="58477" name="object 61"/>
          <p:cNvSpPr>
            <a:spLocks noChangeArrowheads="1"/>
          </p:cNvSpPr>
          <p:nvPr/>
        </p:nvSpPr>
        <p:spPr bwMode="auto">
          <a:xfrm>
            <a:off x="120650" y="1155700"/>
            <a:ext cx="361950" cy="257175"/>
          </a:xfrm>
          <a:prstGeom prst="rect">
            <a:avLst/>
          </a:prstGeom>
          <a:blipFill dpi="0" rotWithShape="1">
            <a:blip r:embed="rId9" cstate="print"/>
            <a:srcRect/>
            <a:stretch>
              <a:fillRect/>
            </a:stretch>
          </a:blipFill>
          <a:ln w="9525">
            <a:noFill/>
            <a:miter lim="800000"/>
            <a:headEnd/>
            <a:tailEnd/>
          </a:ln>
        </p:spPr>
        <p:txBody>
          <a:bodyPr lIns="0" tIns="0" rIns="0" bIns="0"/>
          <a:lstStyle/>
          <a:p>
            <a:endParaRPr lang="it-IT"/>
          </a:p>
        </p:txBody>
      </p:sp>
      <p:sp>
        <p:nvSpPr>
          <p:cNvPr id="58478" name="object 52"/>
          <p:cNvSpPr>
            <a:spLocks/>
          </p:cNvSpPr>
          <p:nvPr/>
        </p:nvSpPr>
        <p:spPr bwMode="auto">
          <a:xfrm>
            <a:off x="76200" y="4932363"/>
            <a:ext cx="896938" cy="766762"/>
          </a:xfrm>
          <a:custGeom>
            <a:avLst/>
            <a:gdLst>
              <a:gd name="T0" fmla="*/ 471979 w 1050036"/>
              <a:gd name="T1" fmla="*/ 275245 h 845820"/>
              <a:gd name="T2" fmla="*/ 466435 w 1050036"/>
              <a:gd name="T3" fmla="*/ 293906 h 845820"/>
              <a:gd name="T4" fmla="*/ 460197 w 1050036"/>
              <a:gd name="T5" fmla="*/ 315366 h 845820"/>
              <a:gd name="T6" fmla="*/ 453960 w 1050036"/>
              <a:gd name="T7" fmla="*/ 336825 h 845820"/>
              <a:gd name="T8" fmla="*/ 447722 w 1050036"/>
              <a:gd name="T9" fmla="*/ 358286 h 845820"/>
              <a:gd name="T10" fmla="*/ 442177 w 1050036"/>
              <a:gd name="T11" fmla="*/ 376947 h 845820"/>
              <a:gd name="T12" fmla="*/ 435940 w 1050036"/>
              <a:gd name="T13" fmla="*/ 398406 h 845820"/>
              <a:gd name="T14" fmla="*/ 429703 w 1050036"/>
              <a:gd name="T15" fmla="*/ 419866 h 845820"/>
              <a:gd name="T16" fmla="*/ 423465 w 1050036"/>
              <a:gd name="T17" fmla="*/ 441326 h 845820"/>
              <a:gd name="T18" fmla="*/ 417919 w 1050036"/>
              <a:gd name="T19" fmla="*/ 459986 h 845820"/>
              <a:gd name="T20" fmla="*/ 411683 w 1050036"/>
              <a:gd name="T21" fmla="*/ 481447 h 845820"/>
              <a:gd name="T22" fmla="*/ 405445 w 1050036"/>
              <a:gd name="T23" fmla="*/ 502906 h 845820"/>
              <a:gd name="T24" fmla="*/ 401286 w 1050036"/>
              <a:gd name="T25" fmla="*/ 517834 h 845820"/>
              <a:gd name="T26" fmla="*/ 474058 w 1050036"/>
              <a:gd name="T27" fmla="*/ 246703 h 845820"/>
              <a:gd name="T28" fmla="*/ 473365 w 1050036"/>
              <a:gd name="T29" fmla="*/ 244455 h 845820"/>
              <a:gd name="T30" fmla="*/ 472569 w 1050036"/>
              <a:gd name="T31" fmla="*/ 241657 h 845820"/>
              <a:gd name="T32" fmla="*/ 468514 w 1050036"/>
              <a:gd name="T33" fmla="*/ 227907 h 845820"/>
              <a:gd name="T34" fmla="*/ 468441 w 1050036"/>
              <a:gd name="T35" fmla="*/ 227661 h 845820"/>
              <a:gd name="T36" fmla="*/ 467065 w 1050036"/>
              <a:gd name="T37" fmla="*/ 222995 h 845820"/>
              <a:gd name="T38" fmla="*/ 465689 w 1050036"/>
              <a:gd name="T39" fmla="*/ 218330 h 845820"/>
              <a:gd name="T40" fmla="*/ 464313 w 1050036"/>
              <a:gd name="T41" fmla="*/ 213666 h 845820"/>
              <a:gd name="T42" fmla="*/ 462937 w 1050036"/>
              <a:gd name="T43" fmla="*/ 209000 h 845820"/>
              <a:gd name="T44" fmla="*/ 461561 w 1050036"/>
              <a:gd name="T45" fmla="*/ 204335 h 845820"/>
              <a:gd name="T46" fmla="*/ 459909 w 1050036"/>
              <a:gd name="T47" fmla="*/ 198737 h 845820"/>
              <a:gd name="T48" fmla="*/ 458533 w 1050036"/>
              <a:gd name="T49" fmla="*/ 194071 h 845820"/>
              <a:gd name="T50" fmla="*/ 457158 w 1050036"/>
              <a:gd name="T51" fmla="*/ 189406 h 845820"/>
              <a:gd name="T52" fmla="*/ 455782 w 1050036"/>
              <a:gd name="T53" fmla="*/ 184742 h 845820"/>
              <a:gd name="T54" fmla="*/ 454405 w 1050036"/>
              <a:gd name="T55" fmla="*/ 180076 h 845820"/>
              <a:gd name="T56" fmla="*/ 453029 w 1050036"/>
              <a:gd name="T57" fmla="*/ 175410 h 845820"/>
              <a:gd name="T58" fmla="*/ 451653 w 1050036"/>
              <a:gd name="T59" fmla="*/ 170746 h 845820"/>
              <a:gd name="T60" fmla="*/ 450277 w 1050036"/>
              <a:gd name="T61" fmla="*/ 166080 h 845820"/>
              <a:gd name="T62" fmla="*/ 448900 w 1050036"/>
              <a:gd name="T63" fmla="*/ 161415 h 845820"/>
              <a:gd name="T64" fmla="*/ 447524 w 1050036"/>
              <a:gd name="T65" fmla="*/ 156750 h 845820"/>
              <a:gd name="T66" fmla="*/ 446148 w 1050036"/>
              <a:gd name="T67" fmla="*/ 152084 h 845820"/>
              <a:gd name="T68" fmla="*/ 444772 w 1050036"/>
              <a:gd name="T69" fmla="*/ 147419 h 845820"/>
              <a:gd name="T70" fmla="*/ 443396 w 1050036"/>
              <a:gd name="T71" fmla="*/ 142754 h 845820"/>
              <a:gd name="T72" fmla="*/ 441745 w 1050036"/>
              <a:gd name="T73" fmla="*/ 137156 h 845820"/>
              <a:gd name="T74" fmla="*/ 440369 w 1050036"/>
              <a:gd name="T75" fmla="*/ 132491 h 845820"/>
              <a:gd name="T76" fmla="*/ 438992 w 1050036"/>
              <a:gd name="T77" fmla="*/ 127825 h 845820"/>
              <a:gd name="T78" fmla="*/ 437616 w 1050036"/>
              <a:gd name="T79" fmla="*/ 123161 h 845820"/>
              <a:gd name="T80" fmla="*/ 436240 w 1050036"/>
              <a:gd name="T81" fmla="*/ 118495 h 845820"/>
              <a:gd name="T82" fmla="*/ 434864 w 1050036"/>
              <a:gd name="T83" fmla="*/ 113829 h 845820"/>
              <a:gd name="T84" fmla="*/ 433487 w 1050036"/>
              <a:gd name="T85" fmla="*/ 109165 h 845820"/>
              <a:gd name="T86" fmla="*/ 432111 w 1050036"/>
              <a:gd name="T87" fmla="*/ 104499 h 845820"/>
              <a:gd name="T88" fmla="*/ 430736 w 1050036"/>
              <a:gd name="T89" fmla="*/ 99834 h 845820"/>
              <a:gd name="T90" fmla="*/ 429359 w 1050036"/>
              <a:gd name="T91" fmla="*/ 95170 h 845820"/>
              <a:gd name="T92" fmla="*/ 427983 w 1050036"/>
              <a:gd name="T93" fmla="*/ 90504 h 845820"/>
              <a:gd name="T94" fmla="*/ 426607 w 1050036"/>
              <a:gd name="T95" fmla="*/ 85839 h 845820"/>
              <a:gd name="T96" fmla="*/ 424955 w 1050036"/>
              <a:gd name="T97" fmla="*/ 80242 h 845820"/>
              <a:gd name="T98" fmla="*/ 423579 w 1050036"/>
              <a:gd name="T99" fmla="*/ 75576 h 845820"/>
              <a:gd name="T100" fmla="*/ 422203 w 1050036"/>
              <a:gd name="T101" fmla="*/ 70911 h 845820"/>
              <a:gd name="T102" fmla="*/ 420827 w 1050036"/>
              <a:gd name="T103" fmla="*/ 66246 h 845820"/>
              <a:gd name="T104" fmla="*/ 419451 w 1050036"/>
              <a:gd name="T105" fmla="*/ 61581 h 845820"/>
              <a:gd name="T106" fmla="*/ 418075 w 1050036"/>
              <a:gd name="T107" fmla="*/ 56916 h 845820"/>
              <a:gd name="T108" fmla="*/ 416534 w 1050036"/>
              <a:gd name="T109" fmla="*/ 51690 h 845820"/>
              <a:gd name="T110" fmla="*/ 414455 w 1050036"/>
              <a:gd name="T111" fmla="*/ 44642 h 845820"/>
              <a:gd name="T112" fmla="*/ 413069 w 1050036"/>
              <a:gd name="T113" fmla="*/ 40120 h 845820"/>
              <a:gd name="T114" fmla="*/ 411744 w 1050036"/>
              <a:gd name="T115" fmla="*/ 35455 h 845820"/>
              <a:gd name="T116" fmla="*/ 410367 w 1050036"/>
              <a:gd name="T117" fmla="*/ 30790 h 845820"/>
              <a:gd name="T118" fmla="*/ 408992 w 1050036"/>
              <a:gd name="T119" fmla="*/ 26124 h 845820"/>
              <a:gd name="T120" fmla="*/ 406240 w 1050036"/>
              <a:gd name="T121" fmla="*/ 16795 h 845820"/>
              <a:gd name="T122" fmla="*/ 403488 w 1050036"/>
              <a:gd name="T123" fmla="*/ 7464 h 8458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036"/>
              <a:gd name="T187" fmla="*/ 0 h 845820"/>
              <a:gd name="T188" fmla="*/ 1050036 w 1050036"/>
              <a:gd name="T189" fmla="*/ 845820 h 8458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036" h="845820">
                <a:moveTo>
                  <a:pt x="1050036" y="422148"/>
                </a:moveTo>
                <a:lnTo>
                  <a:pt x="1048425" y="418093"/>
                </a:lnTo>
                <a:lnTo>
                  <a:pt x="1046988" y="426720"/>
                </a:lnTo>
                <a:lnTo>
                  <a:pt x="1045464" y="429768"/>
                </a:lnTo>
                <a:lnTo>
                  <a:pt x="1042416" y="438912"/>
                </a:lnTo>
                <a:lnTo>
                  <a:pt x="1040892" y="441960"/>
                </a:lnTo>
                <a:lnTo>
                  <a:pt x="1039368" y="446532"/>
                </a:lnTo>
                <a:lnTo>
                  <a:pt x="1037844" y="449580"/>
                </a:lnTo>
                <a:lnTo>
                  <a:pt x="1036320" y="454152"/>
                </a:lnTo>
                <a:lnTo>
                  <a:pt x="1034796" y="457200"/>
                </a:lnTo>
                <a:lnTo>
                  <a:pt x="1033272" y="461772"/>
                </a:lnTo>
                <a:lnTo>
                  <a:pt x="1031748" y="464820"/>
                </a:lnTo>
                <a:lnTo>
                  <a:pt x="1030224" y="469392"/>
                </a:lnTo>
                <a:lnTo>
                  <a:pt x="1028700" y="472440"/>
                </a:lnTo>
                <a:lnTo>
                  <a:pt x="1027176" y="477012"/>
                </a:lnTo>
                <a:lnTo>
                  <a:pt x="1025652" y="480060"/>
                </a:lnTo>
                <a:lnTo>
                  <a:pt x="1022604" y="489204"/>
                </a:lnTo>
                <a:lnTo>
                  <a:pt x="1021080" y="492252"/>
                </a:lnTo>
                <a:lnTo>
                  <a:pt x="1019556" y="496824"/>
                </a:lnTo>
                <a:lnTo>
                  <a:pt x="1018032" y="499872"/>
                </a:lnTo>
                <a:lnTo>
                  <a:pt x="1016508" y="504444"/>
                </a:lnTo>
                <a:lnTo>
                  <a:pt x="1014984" y="507492"/>
                </a:lnTo>
                <a:lnTo>
                  <a:pt x="1013460" y="512064"/>
                </a:lnTo>
                <a:lnTo>
                  <a:pt x="1011936" y="515112"/>
                </a:lnTo>
                <a:lnTo>
                  <a:pt x="1010412" y="519684"/>
                </a:lnTo>
                <a:lnTo>
                  <a:pt x="1008888" y="522732"/>
                </a:lnTo>
                <a:lnTo>
                  <a:pt x="1005840" y="531876"/>
                </a:lnTo>
                <a:lnTo>
                  <a:pt x="1004316" y="534924"/>
                </a:lnTo>
                <a:lnTo>
                  <a:pt x="1002792" y="539496"/>
                </a:lnTo>
                <a:lnTo>
                  <a:pt x="1001268" y="542544"/>
                </a:lnTo>
                <a:lnTo>
                  <a:pt x="999744" y="547116"/>
                </a:lnTo>
                <a:lnTo>
                  <a:pt x="998220" y="550164"/>
                </a:lnTo>
                <a:lnTo>
                  <a:pt x="996696" y="554736"/>
                </a:lnTo>
                <a:lnTo>
                  <a:pt x="995172" y="557784"/>
                </a:lnTo>
                <a:lnTo>
                  <a:pt x="993648" y="562356"/>
                </a:lnTo>
                <a:lnTo>
                  <a:pt x="992124" y="565404"/>
                </a:lnTo>
                <a:lnTo>
                  <a:pt x="990600" y="569976"/>
                </a:lnTo>
                <a:lnTo>
                  <a:pt x="989076" y="573024"/>
                </a:lnTo>
                <a:lnTo>
                  <a:pt x="986028" y="582168"/>
                </a:lnTo>
                <a:lnTo>
                  <a:pt x="984504" y="585216"/>
                </a:lnTo>
                <a:lnTo>
                  <a:pt x="982980" y="589788"/>
                </a:lnTo>
                <a:lnTo>
                  <a:pt x="981456" y="592836"/>
                </a:lnTo>
                <a:lnTo>
                  <a:pt x="979932" y="597408"/>
                </a:lnTo>
                <a:lnTo>
                  <a:pt x="978408" y="600456"/>
                </a:lnTo>
                <a:lnTo>
                  <a:pt x="976884" y="605028"/>
                </a:lnTo>
                <a:lnTo>
                  <a:pt x="975360" y="608076"/>
                </a:lnTo>
                <a:lnTo>
                  <a:pt x="973836" y="612648"/>
                </a:lnTo>
                <a:lnTo>
                  <a:pt x="972312" y="615696"/>
                </a:lnTo>
                <a:lnTo>
                  <a:pt x="969264" y="624840"/>
                </a:lnTo>
                <a:lnTo>
                  <a:pt x="967740" y="627888"/>
                </a:lnTo>
                <a:lnTo>
                  <a:pt x="966216" y="632460"/>
                </a:lnTo>
                <a:lnTo>
                  <a:pt x="964692" y="635508"/>
                </a:lnTo>
                <a:lnTo>
                  <a:pt x="963168" y="640080"/>
                </a:lnTo>
                <a:lnTo>
                  <a:pt x="961644" y="643128"/>
                </a:lnTo>
                <a:lnTo>
                  <a:pt x="960120" y="647700"/>
                </a:lnTo>
                <a:lnTo>
                  <a:pt x="958596" y="650748"/>
                </a:lnTo>
                <a:lnTo>
                  <a:pt x="957072" y="655320"/>
                </a:lnTo>
                <a:lnTo>
                  <a:pt x="955548" y="658368"/>
                </a:lnTo>
                <a:lnTo>
                  <a:pt x="954024" y="662940"/>
                </a:lnTo>
                <a:lnTo>
                  <a:pt x="952500" y="665988"/>
                </a:lnTo>
                <a:lnTo>
                  <a:pt x="949452" y="675132"/>
                </a:lnTo>
                <a:lnTo>
                  <a:pt x="947928" y="678180"/>
                </a:lnTo>
                <a:lnTo>
                  <a:pt x="946404" y="682752"/>
                </a:lnTo>
                <a:lnTo>
                  <a:pt x="944880" y="685800"/>
                </a:lnTo>
                <a:lnTo>
                  <a:pt x="943356" y="690372"/>
                </a:lnTo>
                <a:lnTo>
                  <a:pt x="941832" y="693420"/>
                </a:lnTo>
                <a:lnTo>
                  <a:pt x="940308" y="697992"/>
                </a:lnTo>
                <a:lnTo>
                  <a:pt x="938784" y="701040"/>
                </a:lnTo>
                <a:lnTo>
                  <a:pt x="937260" y="705612"/>
                </a:lnTo>
                <a:lnTo>
                  <a:pt x="935736" y="708660"/>
                </a:lnTo>
                <a:lnTo>
                  <a:pt x="932688" y="717804"/>
                </a:lnTo>
                <a:lnTo>
                  <a:pt x="931164" y="720852"/>
                </a:lnTo>
                <a:lnTo>
                  <a:pt x="929640" y="725424"/>
                </a:lnTo>
                <a:lnTo>
                  <a:pt x="928116" y="728472"/>
                </a:lnTo>
                <a:lnTo>
                  <a:pt x="926592" y="733044"/>
                </a:lnTo>
                <a:lnTo>
                  <a:pt x="925068" y="736092"/>
                </a:lnTo>
                <a:lnTo>
                  <a:pt x="923544" y="740664"/>
                </a:lnTo>
                <a:lnTo>
                  <a:pt x="922020" y="743712"/>
                </a:lnTo>
                <a:lnTo>
                  <a:pt x="920496" y="748284"/>
                </a:lnTo>
                <a:lnTo>
                  <a:pt x="918972" y="751332"/>
                </a:lnTo>
                <a:lnTo>
                  <a:pt x="917448" y="755904"/>
                </a:lnTo>
                <a:lnTo>
                  <a:pt x="915924" y="758952"/>
                </a:lnTo>
                <a:lnTo>
                  <a:pt x="912876" y="768096"/>
                </a:lnTo>
                <a:lnTo>
                  <a:pt x="911352" y="771144"/>
                </a:lnTo>
                <a:lnTo>
                  <a:pt x="909828" y="775716"/>
                </a:lnTo>
                <a:lnTo>
                  <a:pt x="908304" y="778764"/>
                </a:lnTo>
                <a:lnTo>
                  <a:pt x="906780" y="783336"/>
                </a:lnTo>
                <a:lnTo>
                  <a:pt x="905256" y="786384"/>
                </a:lnTo>
                <a:lnTo>
                  <a:pt x="903732" y="790956"/>
                </a:lnTo>
                <a:lnTo>
                  <a:pt x="902208" y="794004"/>
                </a:lnTo>
                <a:lnTo>
                  <a:pt x="900684" y="798576"/>
                </a:lnTo>
                <a:lnTo>
                  <a:pt x="899160" y="801624"/>
                </a:lnTo>
                <a:lnTo>
                  <a:pt x="896112" y="810768"/>
                </a:lnTo>
                <a:lnTo>
                  <a:pt x="894588" y="813816"/>
                </a:lnTo>
                <a:lnTo>
                  <a:pt x="893064" y="818388"/>
                </a:lnTo>
                <a:lnTo>
                  <a:pt x="891540" y="821436"/>
                </a:lnTo>
                <a:lnTo>
                  <a:pt x="890016" y="826008"/>
                </a:lnTo>
                <a:lnTo>
                  <a:pt x="888492" y="829056"/>
                </a:lnTo>
                <a:lnTo>
                  <a:pt x="886968" y="833628"/>
                </a:lnTo>
                <a:lnTo>
                  <a:pt x="885444" y="836676"/>
                </a:lnTo>
                <a:lnTo>
                  <a:pt x="883920" y="841248"/>
                </a:lnTo>
                <a:lnTo>
                  <a:pt x="882396" y="844296"/>
                </a:lnTo>
                <a:lnTo>
                  <a:pt x="0" y="845820"/>
                </a:lnTo>
                <a:lnTo>
                  <a:pt x="882396" y="845820"/>
                </a:lnTo>
                <a:lnTo>
                  <a:pt x="1050036" y="422148"/>
                </a:lnTo>
                <a:close/>
              </a:path>
              <a:path w="1050036" h="845820">
                <a:moveTo>
                  <a:pt x="1045464" y="410634"/>
                </a:moveTo>
                <a:lnTo>
                  <a:pt x="1045464" y="414528"/>
                </a:lnTo>
                <a:lnTo>
                  <a:pt x="1046988" y="414528"/>
                </a:lnTo>
                <a:lnTo>
                  <a:pt x="1046988" y="417576"/>
                </a:lnTo>
                <a:lnTo>
                  <a:pt x="1048220" y="417576"/>
                </a:lnTo>
                <a:lnTo>
                  <a:pt x="1045464" y="410634"/>
                </a:lnTo>
                <a:close/>
              </a:path>
              <a:path w="1050036" h="845820">
                <a:moveTo>
                  <a:pt x="1042416" y="402959"/>
                </a:moveTo>
                <a:lnTo>
                  <a:pt x="1042416" y="406908"/>
                </a:lnTo>
                <a:lnTo>
                  <a:pt x="1043940" y="406908"/>
                </a:lnTo>
                <a:lnTo>
                  <a:pt x="1043940" y="409956"/>
                </a:lnTo>
                <a:lnTo>
                  <a:pt x="1045194" y="409956"/>
                </a:lnTo>
                <a:lnTo>
                  <a:pt x="1042416" y="402959"/>
                </a:lnTo>
                <a:close/>
              </a:path>
              <a:path w="1050036" h="845820">
                <a:moveTo>
                  <a:pt x="1039368" y="395284"/>
                </a:moveTo>
                <a:lnTo>
                  <a:pt x="1039368" y="399288"/>
                </a:lnTo>
                <a:lnTo>
                  <a:pt x="1040892" y="399288"/>
                </a:lnTo>
                <a:lnTo>
                  <a:pt x="1040892" y="402336"/>
                </a:lnTo>
                <a:lnTo>
                  <a:pt x="1042168" y="402336"/>
                </a:lnTo>
                <a:lnTo>
                  <a:pt x="1039368" y="395284"/>
                </a:lnTo>
                <a:close/>
              </a:path>
              <a:path w="1050036" h="845820">
                <a:moveTo>
                  <a:pt x="1036320" y="387608"/>
                </a:moveTo>
                <a:lnTo>
                  <a:pt x="1036320" y="391668"/>
                </a:lnTo>
                <a:lnTo>
                  <a:pt x="1037844" y="391668"/>
                </a:lnTo>
                <a:lnTo>
                  <a:pt x="1037844" y="394716"/>
                </a:lnTo>
                <a:lnTo>
                  <a:pt x="1039142" y="394716"/>
                </a:lnTo>
                <a:lnTo>
                  <a:pt x="1036320" y="387608"/>
                </a:lnTo>
                <a:close/>
              </a:path>
              <a:path w="1050036" h="845820">
                <a:moveTo>
                  <a:pt x="1033272" y="379933"/>
                </a:moveTo>
                <a:lnTo>
                  <a:pt x="1033272" y="384048"/>
                </a:lnTo>
                <a:lnTo>
                  <a:pt x="1034796" y="384048"/>
                </a:lnTo>
                <a:lnTo>
                  <a:pt x="1034796" y="387096"/>
                </a:lnTo>
                <a:lnTo>
                  <a:pt x="1036116" y="387096"/>
                </a:lnTo>
                <a:lnTo>
                  <a:pt x="1033272" y="379933"/>
                </a:lnTo>
                <a:close/>
              </a:path>
              <a:path w="1050036" h="845820">
                <a:moveTo>
                  <a:pt x="1030224" y="372257"/>
                </a:moveTo>
                <a:lnTo>
                  <a:pt x="1030224" y="376428"/>
                </a:lnTo>
                <a:lnTo>
                  <a:pt x="1031748" y="376428"/>
                </a:lnTo>
                <a:lnTo>
                  <a:pt x="1031748" y="379476"/>
                </a:lnTo>
                <a:lnTo>
                  <a:pt x="1033090" y="379476"/>
                </a:lnTo>
                <a:lnTo>
                  <a:pt x="1030224" y="372257"/>
                </a:lnTo>
                <a:close/>
              </a:path>
              <a:path w="1050036" h="845820">
                <a:moveTo>
                  <a:pt x="1028700" y="368420"/>
                </a:moveTo>
                <a:lnTo>
                  <a:pt x="1028700" y="371856"/>
                </a:lnTo>
                <a:lnTo>
                  <a:pt x="1030064" y="371856"/>
                </a:lnTo>
                <a:lnTo>
                  <a:pt x="1028700" y="368420"/>
                </a:lnTo>
                <a:close/>
              </a:path>
              <a:path w="1050036" h="845820">
                <a:moveTo>
                  <a:pt x="1027176" y="364582"/>
                </a:moveTo>
                <a:lnTo>
                  <a:pt x="1027176" y="367284"/>
                </a:lnTo>
                <a:lnTo>
                  <a:pt x="1028249" y="367284"/>
                </a:lnTo>
                <a:lnTo>
                  <a:pt x="1027176" y="364582"/>
                </a:lnTo>
                <a:close/>
              </a:path>
              <a:path w="1050036" h="845820">
                <a:moveTo>
                  <a:pt x="1025652" y="360744"/>
                </a:moveTo>
                <a:lnTo>
                  <a:pt x="1025652" y="364236"/>
                </a:lnTo>
                <a:lnTo>
                  <a:pt x="1027038" y="364236"/>
                </a:lnTo>
                <a:lnTo>
                  <a:pt x="1025652" y="360744"/>
                </a:lnTo>
                <a:close/>
              </a:path>
              <a:path w="1050036" h="845820">
                <a:moveTo>
                  <a:pt x="1024128" y="356906"/>
                </a:moveTo>
                <a:lnTo>
                  <a:pt x="1024128" y="359664"/>
                </a:lnTo>
                <a:lnTo>
                  <a:pt x="1025223" y="359664"/>
                </a:lnTo>
                <a:lnTo>
                  <a:pt x="1024128" y="356906"/>
                </a:lnTo>
                <a:close/>
              </a:path>
              <a:path w="1050036" h="845820">
                <a:moveTo>
                  <a:pt x="1022604" y="353069"/>
                </a:moveTo>
                <a:lnTo>
                  <a:pt x="1022604" y="356616"/>
                </a:lnTo>
                <a:lnTo>
                  <a:pt x="1024012" y="356616"/>
                </a:lnTo>
                <a:lnTo>
                  <a:pt x="1022604" y="353069"/>
                </a:lnTo>
                <a:close/>
              </a:path>
              <a:path w="1050036" h="845820">
                <a:moveTo>
                  <a:pt x="1021080" y="349231"/>
                </a:moveTo>
                <a:lnTo>
                  <a:pt x="1021080" y="352044"/>
                </a:lnTo>
                <a:lnTo>
                  <a:pt x="1022197" y="352044"/>
                </a:lnTo>
                <a:lnTo>
                  <a:pt x="1021080" y="349231"/>
                </a:lnTo>
                <a:close/>
              </a:path>
              <a:path w="1050036" h="845820">
                <a:moveTo>
                  <a:pt x="1019556" y="345393"/>
                </a:moveTo>
                <a:lnTo>
                  <a:pt x="1019556" y="348996"/>
                </a:lnTo>
                <a:lnTo>
                  <a:pt x="1020986" y="348996"/>
                </a:lnTo>
                <a:lnTo>
                  <a:pt x="1019556" y="345393"/>
                </a:lnTo>
                <a:close/>
              </a:path>
              <a:path w="1050036" h="845820">
                <a:moveTo>
                  <a:pt x="1018032" y="341556"/>
                </a:moveTo>
                <a:lnTo>
                  <a:pt x="1018032" y="344424"/>
                </a:lnTo>
                <a:lnTo>
                  <a:pt x="1019171" y="344424"/>
                </a:lnTo>
                <a:lnTo>
                  <a:pt x="1018032" y="341556"/>
                </a:lnTo>
                <a:close/>
              </a:path>
              <a:path w="1050036" h="845820">
                <a:moveTo>
                  <a:pt x="1016508" y="337718"/>
                </a:moveTo>
                <a:lnTo>
                  <a:pt x="1016508" y="341376"/>
                </a:lnTo>
                <a:lnTo>
                  <a:pt x="1017960" y="341376"/>
                </a:lnTo>
                <a:lnTo>
                  <a:pt x="1016508" y="337718"/>
                </a:lnTo>
                <a:close/>
              </a:path>
              <a:path w="1050036" h="845820">
                <a:moveTo>
                  <a:pt x="1014984" y="333880"/>
                </a:moveTo>
                <a:lnTo>
                  <a:pt x="1014984" y="336804"/>
                </a:lnTo>
                <a:lnTo>
                  <a:pt x="1016145" y="336804"/>
                </a:lnTo>
                <a:lnTo>
                  <a:pt x="1014984" y="333880"/>
                </a:lnTo>
                <a:close/>
              </a:path>
              <a:path w="1050036" h="845820">
                <a:moveTo>
                  <a:pt x="1013460" y="330042"/>
                </a:moveTo>
                <a:lnTo>
                  <a:pt x="1013460" y="333756"/>
                </a:lnTo>
                <a:lnTo>
                  <a:pt x="1014934" y="333756"/>
                </a:lnTo>
                <a:lnTo>
                  <a:pt x="1013460" y="330042"/>
                </a:lnTo>
                <a:close/>
              </a:path>
              <a:path w="1050036" h="845820">
                <a:moveTo>
                  <a:pt x="1011936" y="326205"/>
                </a:moveTo>
                <a:lnTo>
                  <a:pt x="1011936" y="329184"/>
                </a:lnTo>
                <a:lnTo>
                  <a:pt x="1013119" y="329184"/>
                </a:lnTo>
                <a:lnTo>
                  <a:pt x="1011936" y="326205"/>
                </a:lnTo>
                <a:close/>
              </a:path>
              <a:path w="1050036" h="845820">
                <a:moveTo>
                  <a:pt x="1010412" y="322367"/>
                </a:moveTo>
                <a:lnTo>
                  <a:pt x="1010412" y="324612"/>
                </a:lnTo>
                <a:lnTo>
                  <a:pt x="1011303" y="324612"/>
                </a:lnTo>
                <a:lnTo>
                  <a:pt x="1010412" y="322367"/>
                </a:lnTo>
                <a:close/>
              </a:path>
              <a:path w="1050036" h="845820">
                <a:moveTo>
                  <a:pt x="1008888" y="318529"/>
                </a:moveTo>
                <a:lnTo>
                  <a:pt x="1008888" y="321564"/>
                </a:lnTo>
                <a:lnTo>
                  <a:pt x="1010093" y="321564"/>
                </a:lnTo>
                <a:lnTo>
                  <a:pt x="1008888" y="318529"/>
                </a:lnTo>
                <a:close/>
              </a:path>
              <a:path w="1050036" h="845820">
                <a:moveTo>
                  <a:pt x="1007364" y="314692"/>
                </a:moveTo>
                <a:lnTo>
                  <a:pt x="1007364" y="316992"/>
                </a:lnTo>
                <a:lnTo>
                  <a:pt x="1008277" y="316992"/>
                </a:lnTo>
                <a:lnTo>
                  <a:pt x="1007364" y="314692"/>
                </a:lnTo>
                <a:close/>
              </a:path>
              <a:path w="1050036" h="845820">
                <a:moveTo>
                  <a:pt x="1005840" y="310854"/>
                </a:moveTo>
                <a:lnTo>
                  <a:pt x="1005840" y="313944"/>
                </a:lnTo>
                <a:lnTo>
                  <a:pt x="1007067" y="313944"/>
                </a:lnTo>
                <a:lnTo>
                  <a:pt x="1005840" y="310854"/>
                </a:lnTo>
                <a:close/>
              </a:path>
              <a:path w="1050036" h="845820">
                <a:moveTo>
                  <a:pt x="1004316" y="307016"/>
                </a:moveTo>
                <a:lnTo>
                  <a:pt x="1004316" y="309372"/>
                </a:lnTo>
                <a:lnTo>
                  <a:pt x="1005251" y="309372"/>
                </a:lnTo>
                <a:lnTo>
                  <a:pt x="1004316" y="307016"/>
                </a:lnTo>
                <a:close/>
              </a:path>
              <a:path w="1050036" h="845820">
                <a:moveTo>
                  <a:pt x="1002792" y="303179"/>
                </a:moveTo>
                <a:lnTo>
                  <a:pt x="1002792" y="306324"/>
                </a:lnTo>
                <a:lnTo>
                  <a:pt x="1004041" y="306324"/>
                </a:lnTo>
                <a:lnTo>
                  <a:pt x="1002792" y="303179"/>
                </a:lnTo>
                <a:close/>
              </a:path>
              <a:path w="1050036" h="845820">
                <a:moveTo>
                  <a:pt x="1001268" y="299341"/>
                </a:moveTo>
                <a:lnTo>
                  <a:pt x="1001268" y="301752"/>
                </a:lnTo>
                <a:lnTo>
                  <a:pt x="1002225" y="301752"/>
                </a:lnTo>
                <a:lnTo>
                  <a:pt x="1001268" y="299341"/>
                </a:lnTo>
                <a:close/>
              </a:path>
              <a:path w="1050036" h="845820">
                <a:moveTo>
                  <a:pt x="999744" y="295503"/>
                </a:moveTo>
                <a:lnTo>
                  <a:pt x="999744" y="298704"/>
                </a:lnTo>
                <a:lnTo>
                  <a:pt x="1001015" y="298704"/>
                </a:lnTo>
                <a:lnTo>
                  <a:pt x="999744" y="295503"/>
                </a:lnTo>
                <a:close/>
              </a:path>
              <a:path w="1050036" h="845820">
                <a:moveTo>
                  <a:pt x="998220" y="291665"/>
                </a:moveTo>
                <a:lnTo>
                  <a:pt x="998220" y="294132"/>
                </a:lnTo>
                <a:lnTo>
                  <a:pt x="999199" y="294132"/>
                </a:lnTo>
                <a:lnTo>
                  <a:pt x="998220" y="291665"/>
                </a:lnTo>
                <a:close/>
              </a:path>
              <a:path w="1050036" h="845820">
                <a:moveTo>
                  <a:pt x="996696" y="287828"/>
                </a:moveTo>
                <a:lnTo>
                  <a:pt x="996696" y="291084"/>
                </a:lnTo>
                <a:lnTo>
                  <a:pt x="997989" y="291084"/>
                </a:lnTo>
                <a:lnTo>
                  <a:pt x="996696" y="287828"/>
                </a:lnTo>
                <a:close/>
              </a:path>
              <a:path w="1050036" h="845820">
                <a:moveTo>
                  <a:pt x="995172" y="283990"/>
                </a:moveTo>
                <a:lnTo>
                  <a:pt x="995172" y="286512"/>
                </a:lnTo>
                <a:lnTo>
                  <a:pt x="996173" y="286512"/>
                </a:lnTo>
                <a:lnTo>
                  <a:pt x="995172" y="283990"/>
                </a:lnTo>
                <a:close/>
              </a:path>
              <a:path w="1050036" h="845820">
                <a:moveTo>
                  <a:pt x="993648" y="280152"/>
                </a:moveTo>
                <a:lnTo>
                  <a:pt x="993648" y="283464"/>
                </a:lnTo>
                <a:lnTo>
                  <a:pt x="994963" y="283464"/>
                </a:lnTo>
                <a:lnTo>
                  <a:pt x="993648" y="280152"/>
                </a:lnTo>
                <a:close/>
              </a:path>
              <a:path w="1050036" h="845820">
                <a:moveTo>
                  <a:pt x="992124" y="276315"/>
                </a:moveTo>
                <a:lnTo>
                  <a:pt x="992124" y="278892"/>
                </a:lnTo>
                <a:lnTo>
                  <a:pt x="993147" y="278892"/>
                </a:lnTo>
                <a:lnTo>
                  <a:pt x="992124" y="276315"/>
                </a:lnTo>
                <a:close/>
              </a:path>
              <a:path w="1050036" h="845820">
                <a:moveTo>
                  <a:pt x="990600" y="272477"/>
                </a:moveTo>
                <a:lnTo>
                  <a:pt x="990600" y="274320"/>
                </a:lnTo>
                <a:lnTo>
                  <a:pt x="991331" y="274320"/>
                </a:lnTo>
                <a:lnTo>
                  <a:pt x="990600" y="272477"/>
                </a:lnTo>
                <a:close/>
              </a:path>
              <a:path w="1050036" h="845820">
                <a:moveTo>
                  <a:pt x="989076" y="268639"/>
                </a:moveTo>
                <a:lnTo>
                  <a:pt x="989076" y="271272"/>
                </a:lnTo>
                <a:lnTo>
                  <a:pt x="990121" y="271272"/>
                </a:lnTo>
                <a:lnTo>
                  <a:pt x="989076" y="268639"/>
                </a:lnTo>
                <a:close/>
              </a:path>
              <a:path w="1050036" h="845820">
                <a:moveTo>
                  <a:pt x="987552" y="264801"/>
                </a:moveTo>
                <a:lnTo>
                  <a:pt x="987552" y="266700"/>
                </a:lnTo>
                <a:lnTo>
                  <a:pt x="988305" y="266700"/>
                </a:lnTo>
                <a:lnTo>
                  <a:pt x="987552" y="264801"/>
                </a:lnTo>
                <a:close/>
              </a:path>
              <a:path w="1050036" h="845820">
                <a:moveTo>
                  <a:pt x="986028" y="260964"/>
                </a:moveTo>
                <a:lnTo>
                  <a:pt x="986028" y="263652"/>
                </a:lnTo>
                <a:lnTo>
                  <a:pt x="987095" y="263652"/>
                </a:lnTo>
                <a:lnTo>
                  <a:pt x="986028" y="260964"/>
                </a:lnTo>
                <a:close/>
              </a:path>
              <a:path w="1050036" h="845820">
                <a:moveTo>
                  <a:pt x="984504" y="257126"/>
                </a:moveTo>
                <a:lnTo>
                  <a:pt x="984504" y="259080"/>
                </a:lnTo>
                <a:lnTo>
                  <a:pt x="985279" y="259080"/>
                </a:lnTo>
                <a:lnTo>
                  <a:pt x="984504" y="257126"/>
                </a:lnTo>
                <a:close/>
              </a:path>
              <a:path w="1050036" h="845820">
                <a:moveTo>
                  <a:pt x="982980" y="253288"/>
                </a:moveTo>
                <a:lnTo>
                  <a:pt x="982980" y="256032"/>
                </a:lnTo>
                <a:lnTo>
                  <a:pt x="984069" y="256032"/>
                </a:lnTo>
                <a:lnTo>
                  <a:pt x="982980" y="253288"/>
                </a:lnTo>
                <a:close/>
              </a:path>
              <a:path w="1050036" h="845820">
                <a:moveTo>
                  <a:pt x="981456" y="249451"/>
                </a:moveTo>
                <a:lnTo>
                  <a:pt x="981456" y="251460"/>
                </a:lnTo>
                <a:lnTo>
                  <a:pt x="982253" y="251460"/>
                </a:lnTo>
                <a:lnTo>
                  <a:pt x="981456" y="249451"/>
                </a:lnTo>
                <a:close/>
              </a:path>
              <a:path w="1050036" h="845820">
                <a:moveTo>
                  <a:pt x="979932" y="245613"/>
                </a:moveTo>
                <a:lnTo>
                  <a:pt x="979932" y="248412"/>
                </a:lnTo>
                <a:lnTo>
                  <a:pt x="981043" y="248412"/>
                </a:lnTo>
                <a:lnTo>
                  <a:pt x="979932" y="245613"/>
                </a:lnTo>
                <a:close/>
              </a:path>
              <a:path w="1050036" h="845820">
                <a:moveTo>
                  <a:pt x="978408" y="241775"/>
                </a:moveTo>
                <a:lnTo>
                  <a:pt x="978408" y="243840"/>
                </a:lnTo>
                <a:lnTo>
                  <a:pt x="979227" y="243840"/>
                </a:lnTo>
                <a:lnTo>
                  <a:pt x="978408" y="241775"/>
                </a:lnTo>
                <a:close/>
              </a:path>
              <a:path w="1050036" h="845820">
                <a:moveTo>
                  <a:pt x="976884" y="237937"/>
                </a:moveTo>
                <a:lnTo>
                  <a:pt x="976884" y="240792"/>
                </a:lnTo>
                <a:lnTo>
                  <a:pt x="978017" y="240792"/>
                </a:lnTo>
                <a:lnTo>
                  <a:pt x="976884" y="237937"/>
                </a:lnTo>
                <a:close/>
              </a:path>
              <a:path w="1050036" h="845820">
                <a:moveTo>
                  <a:pt x="975360" y="234100"/>
                </a:moveTo>
                <a:lnTo>
                  <a:pt x="975360" y="236220"/>
                </a:lnTo>
                <a:lnTo>
                  <a:pt x="976201" y="236220"/>
                </a:lnTo>
                <a:lnTo>
                  <a:pt x="975360" y="234100"/>
                </a:lnTo>
                <a:close/>
              </a:path>
              <a:path w="1050036" h="845820">
                <a:moveTo>
                  <a:pt x="973836" y="230262"/>
                </a:moveTo>
                <a:lnTo>
                  <a:pt x="973836" y="233172"/>
                </a:lnTo>
                <a:lnTo>
                  <a:pt x="974991" y="233172"/>
                </a:lnTo>
                <a:lnTo>
                  <a:pt x="973836" y="230262"/>
                </a:lnTo>
                <a:close/>
              </a:path>
              <a:path w="1050036" h="845820">
                <a:moveTo>
                  <a:pt x="972312" y="226424"/>
                </a:moveTo>
                <a:lnTo>
                  <a:pt x="972312" y="228600"/>
                </a:lnTo>
                <a:lnTo>
                  <a:pt x="973175" y="228600"/>
                </a:lnTo>
                <a:lnTo>
                  <a:pt x="972312" y="226424"/>
                </a:lnTo>
                <a:close/>
              </a:path>
              <a:path w="1050036" h="845820">
                <a:moveTo>
                  <a:pt x="970788" y="222587"/>
                </a:moveTo>
                <a:lnTo>
                  <a:pt x="970788" y="224028"/>
                </a:lnTo>
                <a:lnTo>
                  <a:pt x="971360" y="224028"/>
                </a:lnTo>
                <a:lnTo>
                  <a:pt x="970788" y="222587"/>
                </a:lnTo>
                <a:close/>
              </a:path>
              <a:path w="1050036" h="845820">
                <a:moveTo>
                  <a:pt x="969264" y="218749"/>
                </a:moveTo>
                <a:lnTo>
                  <a:pt x="969264" y="220980"/>
                </a:lnTo>
                <a:lnTo>
                  <a:pt x="970149" y="220980"/>
                </a:lnTo>
                <a:lnTo>
                  <a:pt x="969264" y="218749"/>
                </a:lnTo>
                <a:close/>
              </a:path>
              <a:path w="1050036" h="845820">
                <a:moveTo>
                  <a:pt x="967740" y="214911"/>
                </a:moveTo>
                <a:lnTo>
                  <a:pt x="967740" y="216408"/>
                </a:lnTo>
                <a:lnTo>
                  <a:pt x="968334" y="216408"/>
                </a:lnTo>
                <a:lnTo>
                  <a:pt x="967740" y="214911"/>
                </a:lnTo>
                <a:close/>
              </a:path>
              <a:path w="1050036" h="845820">
                <a:moveTo>
                  <a:pt x="966216" y="211074"/>
                </a:moveTo>
                <a:lnTo>
                  <a:pt x="966216" y="213360"/>
                </a:lnTo>
                <a:lnTo>
                  <a:pt x="967123" y="213360"/>
                </a:lnTo>
                <a:lnTo>
                  <a:pt x="966216" y="211074"/>
                </a:lnTo>
                <a:close/>
              </a:path>
              <a:path w="1050036" h="845820">
                <a:moveTo>
                  <a:pt x="964692" y="207236"/>
                </a:moveTo>
                <a:lnTo>
                  <a:pt x="964692" y="208788"/>
                </a:lnTo>
                <a:lnTo>
                  <a:pt x="965308" y="208788"/>
                </a:lnTo>
                <a:lnTo>
                  <a:pt x="964692" y="207236"/>
                </a:lnTo>
                <a:close/>
              </a:path>
              <a:path w="1050036" h="845820">
                <a:moveTo>
                  <a:pt x="963168" y="203398"/>
                </a:moveTo>
                <a:lnTo>
                  <a:pt x="963168" y="205740"/>
                </a:lnTo>
                <a:lnTo>
                  <a:pt x="964097" y="205740"/>
                </a:lnTo>
                <a:lnTo>
                  <a:pt x="963168" y="203398"/>
                </a:lnTo>
                <a:close/>
              </a:path>
              <a:path w="1050036" h="845820">
                <a:moveTo>
                  <a:pt x="961644" y="199560"/>
                </a:moveTo>
                <a:lnTo>
                  <a:pt x="961644" y="201168"/>
                </a:lnTo>
                <a:lnTo>
                  <a:pt x="962282" y="201168"/>
                </a:lnTo>
                <a:lnTo>
                  <a:pt x="961644" y="199560"/>
                </a:lnTo>
                <a:close/>
              </a:path>
              <a:path w="1050036" h="845820">
                <a:moveTo>
                  <a:pt x="960120" y="195723"/>
                </a:moveTo>
                <a:lnTo>
                  <a:pt x="960120" y="198120"/>
                </a:lnTo>
                <a:lnTo>
                  <a:pt x="961071" y="198120"/>
                </a:lnTo>
                <a:lnTo>
                  <a:pt x="960120" y="195723"/>
                </a:lnTo>
                <a:close/>
              </a:path>
              <a:path w="1050036" h="845820">
                <a:moveTo>
                  <a:pt x="958596" y="191885"/>
                </a:moveTo>
                <a:lnTo>
                  <a:pt x="958596" y="193548"/>
                </a:lnTo>
                <a:lnTo>
                  <a:pt x="959256" y="193548"/>
                </a:lnTo>
                <a:lnTo>
                  <a:pt x="958596" y="191885"/>
                </a:lnTo>
                <a:close/>
              </a:path>
              <a:path w="1050036" h="845820">
                <a:moveTo>
                  <a:pt x="957072" y="188047"/>
                </a:moveTo>
                <a:lnTo>
                  <a:pt x="957072" y="190500"/>
                </a:lnTo>
                <a:lnTo>
                  <a:pt x="958045" y="190500"/>
                </a:lnTo>
                <a:lnTo>
                  <a:pt x="957072" y="188047"/>
                </a:lnTo>
                <a:close/>
              </a:path>
              <a:path w="1050036" h="845820">
                <a:moveTo>
                  <a:pt x="955548" y="184210"/>
                </a:moveTo>
                <a:lnTo>
                  <a:pt x="955548" y="185928"/>
                </a:lnTo>
                <a:lnTo>
                  <a:pt x="956230" y="185928"/>
                </a:lnTo>
                <a:lnTo>
                  <a:pt x="955548" y="184210"/>
                </a:lnTo>
                <a:close/>
              </a:path>
              <a:path w="1050036" h="845820">
                <a:moveTo>
                  <a:pt x="954024" y="180372"/>
                </a:moveTo>
                <a:lnTo>
                  <a:pt x="954024" y="181356"/>
                </a:lnTo>
                <a:lnTo>
                  <a:pt x="954414" y="181356"/>
                </a:lnTo>
                <a:lnTo>
                  <a:pt x="954024" y="180372"/>
                </a:lnTo>
                <a:close/>
              </a:path>
              <a:path w="1050036" h="845820">
                <a:moveTo>
                  <a:pt x="952500" y="176534"/>
                </a:moveTo>
                <a:lnTo>
                  <a:pt x="952500" y="178308"/>
                </a:lnTo>
                <a:lnTo>
                  <a:pt x="953204" y="178308"/>
                </a:lnTo>
                <a:lnTo>
                  <a:pt x="952500" y="176534"/>
                </a:lnTo>
                <a:close/>
              </a:path>
              <a:path w="1050036" h="845820">
                <a:moveTo>
                  <a:pt x="950976" y="172696"/>
                </a:moveTo>
                <a:lnTo>
                  <a:pt x="950976" y="173736"/>
                </a:lnTo>
                <a:lnTo>
                  <a:pt x="951388" y="173736"/>
                </a:lnTo>
                <a:lnTo>
                  <a:pt x="950976" y="172696"/>
                </a:lnTo>
                <a:close/>
              </a:path>
              <a:path w="1050036" h="845820">
                <a:moveTo>
                  <a:pt x="949452" y="168859"/>
                </a:moveTo>
                <a:lnTo>
                  <a:pt x="949452" y="170688"/>
                </a:lnTo>
                <a:lnTo>
                  <a:pt x="950178" y="170688"/>
                </a:lnTo>
                <a:lnTo>
                  <a:pt x="949452" y="168859"/>
                </a:lnTo>
                <a:close/>
              </a:path>
              <a:path w="1050036" h="845820">
                <a:moveTo>
                  <a:pt x="947928" y="165021"/>
                </a:moveTo>
                <a:lnTo>
                  <a:pt x="947928" y="166116"/>
                </a:lnTo>
                <a:lnTo>
                  <a:pt x="948362" y="166116"/>
                </a:lnTo>
                <a:lnTo>
                  <a:pt x="947928" y="165021"/>
                </a:lnTo>
                <a:close/>
              </a:path>
              <a:path w="1050036" h="845820">
                <a:moveTo>
                  <a:pt x="946404" y="161183"/>
                </a:moveTo>
                <a:lnTo>
                  <a:pt x="946404" y="163068"/>
                </a:lnTo>
                <a:lnTo>
                  <a:pt x="947152" y="163068"/>
                </a:lnTo>
                <a:lnTo>
                  <a:pt x="946404" y="161183"/>
                </a:lnTo>
                <a:close/>
              </a:path>
              <a:path w="1050036" h="845820">
                <a:moveTo>
                  <a:pt x="944880" y="157346"/>
                </a:moveTo>
                <a:lnTo>
                  <a:pt x="944880" y="158496"/>
                </a:lnTo>
                <a:lnTo>
                  <a:pt x="945336" y="158496"/>
                </a:lnTo>
                <a:lnTo>
                  <a:pt x="944880" y="157346"/>
                </a:lnTo>
                <a:close/>
              </a:path>
              <a:path w="1050036" h="845820">
                <a:moveTo>
                  <a:pt x="943356" y="153508"/>
                </a:moveTo>
                <a:lnTo>
                  <a:pt x="943356" y="155448"/>
                </a:lnTo>
                <a:lnTo>
                  <a:pt x="944126" y="155448"/>
                </a:lnTo>
                <a:lnTo>
                  <a:pt x="943356" y="153508"/>
                </a:lnTo>
                <a:close/>
              </a:path>
              <a:path w="1050036" h="845820">
                <a:moveTo>
                  <a:pt x="941832" y="149670"/>
                </a:moveTo>
                <a:lnTo>
                  <a:pt x="941832" y="150876"/>
                </a:lnTo>
                <a:lnTo>
                  <a:pt x="942310" y="150876"/>
                </a:lnTo>
                <a:lnTo>
                  <a:pt x="941832" y="149670"/>
                </a:lnTo>
                <a:close/>
              </a:path>
              <a:path w="1050036" h="845820">
                <a:moveTo>
                  <a:pt x="940308" y="145832"/>
                </a:moveTo>
                <a:lnTo>
                  <a:pt x="940308" y="147828"/>
                </a:lnTo>
                <a:lnTo>
                  <a:pt x="941100" y="147828"/>
                </a:lnTo>
                <a:lnTo>
                  <a:pt x="940308" y="145832"/>
                </a:lnTo>
                <a:close/>
              </a:path>
              <a:path w="1050036" h="845820">
                <a:moveTo>
                  <a:pt x="938784" y="141995"/>
                </a:moveTo>
                <a:lnTo>
                  <a:pt x="938784" y="143256"/>
                </a:lnTo>
                <a:lnTo>
                  <a:pt x="939284" y="143256"/>
                </a:lnTo>
                <a:lnTo>
                  <a:pt x="938784" y="141995"/>
                </a:lnTo>
                <a:close/>
              </a:path>
              <a:path w="1050036" h="845820">
                <a:moveTo>
                  <a:pt x="937260" y="138157"/>
                </a:moveTo>
                <a:lnTo>
                  <a:pt x="937260" y="140208"/>
                </a:lnTo>
                <a:lnTo>
                  <a:pt x="938074" y="140208"/>
                </a:lnTo>
                <a:lnTo>
                  <a:pt x="937260" y="138157"/>
                </a:lnTo>
                <a:close/>
              </a:path>
              <a:path w="1050036" h="845820">
                <a:moveTo>
                  <a:pt x="935736" y="134319"/>
                </a:moveTo>
                <a:lnTo>
                  <a:pt x="935736" y="135636"/>
                </a:lnTo>
                <a:lnTo>
                  <a:pt x="936258" y="135636"/>
                </a:lnTo>
                <a:lnTo>
                  <a:pt x="935736" y="134319"/>
                </a:lnTo>
                <a:close/>
              </a:path>
              <a:path w="1050036" h="845820">
                <a:moveTo>
                  <a:pt x="934212" y="130482"/>
                </a:moveTo>
                <a:lnTo>
                  <a:pt x="934212" y="131064"/>
                </a:lnTo>
                <a:lnTo>
                  <a:pt x="934443" y="131064"/>
                </a:lnTo>
                <a:lnTo>
                  <a:pt x="934212" y="130482"/>
                </a:lnTo>
                <a:close/>
              </a:path>
              <a:path w="1050036" h="845820">
                <a:moveTo>
                  <a:pt x="932688" y="126644"/>
                </a:moveTo>
                <a:lnTo>
                  <a:pt x="932688" y="128016"/>
                </a:lnTo>
                <a:lnTo>
                  <a:pt x="933232" y="128016"/>
                </a:lnTo>
                <a:lnTo>
                  <a:pt x="932688" y="126644"/>
                </a:lnTo>
                <a:close/>
              </a:path>
              <a:path w="1050036" h="845820">
                <a:moveTo>
                  <a:pt x="931164" y="122806"/>
                </a:moveTo>
                <a:lnTo>
                  <a:pt x="931164" y="123444"/>
                </a:lnTo>
                <a:lnTo>
                  <a:pt x="931417" y="123444"/>
                </a:lnTo>
                <a:lnTo>
                  <a:pt x="931164" y="122806"/>
                </a:lnTo>
                <a:close/>
              </a:path>
              <a:path w="1050036" h="845820">
                <a:moveTo>
                  <a:pt x="929640" y="118968"/>
                </a:moveTo>
                <a:lnTo>
                  <a:pt x="929640" y="120396"/>
                </a:lnTo>
                <a:lnTo>
                  <a:pt x="930206" y="120396"/>
                </a:lnTo>
                <a:lnTo>
                  <a:pt x="929640" y="118968"/>
                </a:lnTo>
                <a:close/>
              </a:path>
              <a:path w="1050036" h="845820">
                <a:moveTo>
                  <a:pt x="928116" y="115131"/>
                </a:moveTo>
                <a:lnTo>
                  <a:pt x="928116" y="115824"/>
                </a:lnTo>
                <a:lnTo>
                  <a:pt x="928391" y="115824"/>
                </a:lnTo>
                <a:lnTo>
                  <a:pt x="928116" y="115131"/>
                </a:lnTo>
                <a:close/>
              </a:path>
              <a:path w="1050036" h="845820">
                <a:moveTo>
                  <a:pt x="926592" y="111293"/>
                </a:moveTo>
                <a:lnTo>
                  <a:pt x="926592" y="112776"/>
                </a:lnTo>
                <a:lnTo>
                  <a:pt x="927180" y="112776"/>
                </a:lnTo>
                <a:lnTo>
                  <a:pt x="926592" y="111293"/>
                </a:lnTo>
                <a:close/>
              </a:path>
              <a:path w="1050036" h="845820">
                <a:moveTo>
                  <a:pt x="925068" y="107455"/>
                </a:moveTo>
                <a:lnTo>
                  <a:pt x="925068" y="108204"/>
                </a:lnTo>
                <a:lnTo>
                  <a:pt x="925365" y="108204"/>
                </a:lnTo>
                <a:lnTo>
                  <a:pt x="925068" y="107455"/>
                </a:lnTo>
                <a:close/>
              </a:path>
              <a:path w="1050036" h="845820">
                <a:moveTo>
                  <a:pt x="923544" y="103618"/>
                </a:moveTo>
                <a:lnTo>
                  <a:pt x="923544" y="105156"/>
                </a:lnTo>
                <a:lnTo>
                  <a:pt x="924154" y="105156"/>
                </a:lnTo>
                <a:lnTo>
                  <a:pt x="923544" y="103618"/>
                </a:lnTo>
                <a:close/>
              </a:path>
              <a:path w="1050036" h="845820">
                <a:moveTo>
                  <a:pt x="922020" y="99780"/>
                </a:moveTo>
                <a:lnTo>
                  <a:pt x="922020" y="100584"/>
                </a:lnTo>
                <a:lnTo>
                  <a:pt x="922339" y="100584"/>
                </a:lnTo>
                <a:lnTo>
                  <a:pt x="922020" y="99780"/>
                </a:lnTo>
                <a:close/>
              </a:path>
              <a:path w="1050036" h="845820">
                <a:moveTo>
                  <a:pt x="920496" y="95942"/>
                </a:moveTo>
                <a:lnTo>
                  <a:pt x="920496" y="97536"/>
                </a:lnTo>
                <a:lnTo>
                  <a:pt x="921128" y="97536"/>
                </a:lnTo>
                <a:lnTo>
                  <a:pt x="920496" y="95942"/>
                </a:lnTo>
                <a:close/>
              </a:path>
              <a:path w="1050036" h="845820">
                <a:moveTo>
                  <a:pt x="918972" y="92105"/>
                </a:moveTo>
                <a:lnTo>
                  <a:pt x="918972" y="92964"/>
                </a:lnTo>
                <a:lnTo>
                  <a:pt x="919313" y="92964"/>
                </a:lnTo>
                <a:lnTo>
                  <a:pt x="918972" y="92105"/>
                </a:lnTo>
                <a:close/>
              </a:path>
              <a:path w="1050036" h="845820">
                <a:moveTo>
                  <a:pt x="917448" y="88267"/>
                </a:moveTo>
                <a:lnTo>
                  <a:pt x="917448" y="88392"/>
                </a:lnTo>
                <a:lnTo>
                  <a:pt x="917497" y="88392"/>
                </a:lnTo>
                <a:close/>
              </a:path>
              <a:path w="1050036" h="845820">
                <a:moveTo>
                  <a:pt x="915924" y="84429"/>
                </a:moveTo>
                <a:lnTo>
                  <a:pt x="915924" y="85344"/>
                </a:lnTo>
                <a:lnTo>
                  <a:pt x="916287" y="85344"/>
                </a:lnTo>
                <a:lnTo>
                  <a:pt x="915924" y="84429"/>
                </a:lnTo>
                <a:close/>
              </a:path>
              <a:path w="1050036" h="845820">
                <a:moveTo>
                  <a:pt x="914400" y="80591"/>
                </a:moveTo>
                <a:lnTo>
                  <a:pt x="914400" y="80772"/>
                </a:lnTo>
                <a:lnTo>
                  <a:pt x="914400" y="80591"/>
                </a:lnTo>
                <a:close/>
              </a:path>
              <a:path w="1050036" h="845820">
                <a:moveTo>
                  <a:pt x="912876" y="76754"/>
                </a:moveTo>
                <a:lnTo>
                  <a:pt x="912876" y="77724"/>
                </a:lnTo>
                <a:lnTo>
                  <a:pt x="913261" y="77724"/>
                </a:lnTo>
                <a:lnTo>
                  <a:pt x="912876" y="76754"/>
                </a:lnTo>
                <a:close/>
              </a:path>
              <a:path w="1050036" h="845820">
                <a:moveTo>
                  <a:pt x="911352" y="72916"/>
                </a:moveTo>
                <a:lnTo>
                  <a:pt x="911352" y="73152"/>
                </a:lnTo>
                <a:lnTo>
                  <a:pt x="911352" y="72916"/>
                </a:lnTo>
                <a:close/>
              </a:path>
              <a:path w="1050036" h="845820">
                <a:moveTo>
                  <a:pt x="909828" y="69078"/>
                </a:moveTo>
                <a:lnTo>
                  <a:pt x="909828" y="70104"/>
                </a:lnTo>
                <a:lnTo>
                  <a:pt x="910235" y="70104"/>
                </a:lnTo>
                <a:lnTo>
                  <a:pt x="909828" y="69078"/>
                </a:lnTo>
                <a:close/>
              </a:path>
              <a:path w="1050036" h="845820">
                <a:moveTo>
                  <a:pt x="908304" y="65241"/>
                </a:moveTo>
                <a:lnTo>
                  <a:pt x="908304" y="65532"/>
                </a:lnTo>
                <a:lnTo>
                  <a:pt x="908304" y="65241"/>
                </a:lnTo>
                <a:close/>
              </a:path>
              <a:path w="1050036" h="845820">
                <a:moveTo>
                  <a:pt x="906780" y="61403"/>
                </a:moveTo>
                <a:lnTo>
                  <a:pt x="906780" y="62484"/>
                </a:lnTo>
                <a:lnTo>
                  <a:pt x="907209" y="62484"/>
                </a:lnTo>
                <a:lnTo>
                  <a:pt x="906780" y="61403"/>
                </a:lnTo>
                <a:close/>
              </a:path>
              <a:path w="1050036" h="845820">
                <a:moveTo>
                  <a:pt x="905256" y="57565"/>
                </a:moveTo>
                <a:lnTo>
                  <a:pt x="905256" y="57912"/>
                </a:lnTo>
                <a:lnTo>
                  <a:pt x="905393" y="57912"/>
                </a:lnTo>
                <a:lnTo>
                  <a:pt x="905256" y="57565"/>
                </a:lnTo>
                <a:close/>
              </a:path>
              <a:path w="1050036" h="845820">
                <a:moveTo>
                  <a:pt x="903732" y="53727"/>
                </a:moveTo>
                <a:lnTo>
                  <a:pt x="903732" y="54864"/>
                </a:lnTo>
                <a:lnTo>
                  <a:pt x="904183" y="54864"/>
                </a:lnTo>
                <a:lnTo>
                  <a:pt x="903732" y="53727"/>
                </a:lnTo>
                <a:close/>
              </a:path>
              <a:path w="1050036" h="845820">
                <a:moveTo>
                  <a:pt x="902208" y="49890"/>
                </a:moveTo>
                <a:lnTo>
                  <a:pt x="902208" y="50292"/>
                </a:lnTo>
                <a:lnTo>
                  <a:pt x="902367" y="50292"/>
                </a:lnTo>
                <a:lnTo>
                  <a:pt x="902208" y="49890"/>
                </a:lnTo>
                <a:close/>
              </a:path>
              <a:path w="1050036" h="845820">
                <a:moveTo>
                  <a:pt x="900684" y="46052"/>
                </a:moveTo>
                <a:lnTo>
                  <a:pt x="900684" y="47244"/>
                </a:lnTo>
                <a:lnTo>
                  <a:pt x="901157" y="47244"/>
                </a:lnTo>
                <a:lnTo>
                  <a:pt x="900684" y="46052"/>
                </a:lnTo>
                <a:close/>
              </a:path>
              <a:path w="1050036" h="845820">
                <a:moveTo>
                  <a:pt x="899160" y="42214"/>
                </a:moveTo>
                <a:lnTo>
                  <a:pt x="899160" y="42672"/>
                </a:lnTo>
                <a:lnTo>
                  <a:pt x="899341" y="42672"/>
                </a:lnTo>
                <a:lnTo>
                  <a:pt x="899160" y="42214"/>
                </a:lnTo>
                <a:close/>
              </a:path>
              <a:path w="1050036" h="845820">
                <a:moveTo>
                  <a:pt x="896112" y="34539"/>
                </a:moveTo>
                <a:lnTo>
                  <a:pt x="896112" y="35052"/>
                </a:lnTo>
                <a:lnTo>
                  <a:pt x="896315" y="35052"/>
                </a:lnTo>
                <a:lnTo>
                  <a:pt x="896112" y="34539"/>
                </a:lnTo>
                <a:close/>
              </a:path>
              <a:path w="1050036" h="845820">
                <a:moveTo>
                  <a:pt x="893064" y="26863"/>
                </a:moveTo>
                <a:lnTo>
                  <a:pt x="893064" y="27432"/>
                </a:lnTo>
                <a:lnTo>
                  <a:pt x="893289" y="27432"/>
                </a:lnTo>
                <a:lnTo>
                  <a:pt x="893064" y="26863"/>
                </a:lnTo>
                <a:close/>
              </a:path>
              <a:path w="1050036" h="845820">
                <a:moveTo>
                  <a:pt x="890016" y="19188"/>
                </a:moveTo>
                <a:lnTo>
                  <a:pt x="890016" y="19812"/>
                </a:lnTo>
                <a:lnTo>
                  <a:pt x="890263" y="19812"/>
                </a:lnTo>
                <a:lnTo>
                  <a:pt x="890016" y="19188"/>
                </a:lnTo>
                <a:close/>
              </a:path>
              <a:path w="1050036" h="845820">
                <a:moveTo>
                  <a:pt x="886968" y="11513"/>
                </a:moveTo>
                <a:lnTo>
                  <a:pt x="886968" y="12192"/>
                </a:lnTo>
                <a:lnTo>
                  <a:pt x="887237" y="12192"/>
                </a:lnTo>
                <a:lnTo>
                  <a:pt x="886968" y="11513"/>
                </a:lnTo>
                <a:close/>
              </a:path>
              <a:path w="1050036" h="845820">
                <a:moveTo>
                  <a:pt x="883920" y="3837"/>
                </a:moveTo>
                <a:lnTo>
                  <a:pt x="883920" y="4572"/>
                </a:lnTo>
                <a:lnTo>
                  <a:pt x="884211" y="4572"/>
                </a:lnTo>
                <a:lnTo>
                  <a:pt x="883920" y="3837"/>
                </a:lnTo>
                <a:close/>
              </a:path>
            </a:pathLst>
          </a:custGeom>
          <a:solidFill>
            <a:srgbClr val="E2E2E2"/>
          </a:solidFill>
          <a:ln w="9525">
            <a:noFill/>
            <a:round/>
            <a:headEnd/>
            <a:tailEnd/>
          </a:ln>
        </p:spPr>
        <p:txBody>
          <a:bodyPr lIns="0" tIns="0" rIns="0" bIns="0"/>
          <a:lstStyle/>
          <a:p>
            <a:endParaRPr lang="it-IT"/>
          </a:p>
        </p:txBody>
      </p:sp>
      <p:sp>
        <p:nvSpPr>
          <p:cNvPr id="58479" name="object 53"/>
          <p:cNvSpPr>
            <a:spLocks/>
          </p:cNvSpPr>
          <p:nvPr/>
        </p:nvSpPr>
        <p:spPr bwMode="auto">
          <a:xfrm>
            <a:off x="69850" y="4926013"/>
            <a:ext cx="908050" cy="777875"/>
          </a:xfrm>
          <a:custGeom>
            <a:avLst/>
            <a:gdLst>
              <a:gd name="T0" fmla="*/ 427456 w 1060704"/>
              <a:gd name="T1" fmla="*/ 461449 h 856488"/>
              <a:gd name="T2" fmla="*/ 424654 w 1060704"/>
              <a:gd name="T3" fmla="*/ 470867 h 856488"/>
              <a:gd name="T4" fmla="*/ 419748 w 1060704"/>
              <a:gd name="T5" fmla="*/ 487818 h 856488"/>
              <a:gd name="T6" fmla="*/ 414844 w 1060704"/>
              <a:gd name="T7" fmla="*/ 504769 h 856488"/>
              <a:gd name="T8" fmla="*/ 410639 w 1060704"/>
              <a:gd name="T9" fmla="*/ 518895 h 856488"/>
              <a:gd name="T10" fmla="*/ 411340 w 1060704"/>
              <a:gd name="T11" fmla="*/ 2825 h 856488"/>
              <a:gd name="T12" fmla="*/ 410639 w 1060704"/>
              <a:gd name="T13" fmla="*/ 8476 h 856488"/>
              <a:gd name="T14" fmla="*/ 412741 w 1060704"/>
              <a:gd name="T15" fmla="*/ 16010 h 856488"/>
              <a:gd name="T16" fmla="*/ 414844 w 1060704"/>
              <a:gd name="T17" fmla="*/ 22602 h 856488"/>
              <a:gd name="T18" fmla="*/ 416945 w 1060704"/>
              <a:gd name="T19" fmla="*/ 30136 h 856488"/>
              <a:gd name="T20" fmla="*/ 419048 w 1060704"/>
              <a:gd name="T21" fmla="*/ 37669 h 856488"/>
              <a:gd name="T22" fmla="*/ 421150 w 1060704"/>
              <a:gd name="T23" fmla="*/ 44262 h 856488"/>
              <a:gd name="T24" fmla="*/ 423252 w 1060704"/>
              <a:gd name="T25" fmla="*/ 51795 h 856488"/>
              <a:gd name="T26" fmla="*/ 425355 w 1060704"/>
              <a:gd name="T27" fmla="*/ 58386 h 856488"/>
              <a:gd name="T28" fmla="*/ 427456 w 1060704"/>
              <a:gd name="T29" fmla="*/ 65921 h 856488"/>
              <a:gd name="T30" fmla="*/ 429559 w 1060704"/>
              <a:gd name="T31" fmla="*/ 73455 h 856488"/>
              <a:gd name="T32" fmla="*/ 431661 w 1060704"/>
              <a:gd name="T33" fmla="*/ 80047 h 856488"/>
              <a:gd name="T34" fmla="*/ 433763 w 1060704"/>
              <a:gd name="T35" fmla="*/ 87581 h 856488"/>
              <a:gd name="T36" fmla="*/ 435866 w 1060704"/>
              <a:gd name="T37" fmla="*/ 95115 h 856488"/>
              <a:gd name="T38" fmla="*/ 437968 w 1060704"/>
              <a:gd name="T39" fmla="*/ 101707 h 856488"/>
              <a:gd name="T40" fmla="*/ 440071 w 1060704"/>
              <a:gd name="T41" fmla="*/ 109241 h 856488"/>
              <a:gd name="T42" fmla="*/ 442172 w 1060704"/>
              <a:gd name="T43" fmla="*/ 115834 h 856488"/>
              <a:gd name="T44" fmla="*/ 444274 w 1060704"/>
              <a:gd name="T45" fmla="*/ 123366 h 856488"/>
              <a:gd name="T46" fmla="*/ 446377 w 1060704"/>
              <a:gd name="T47" fmla="*/ 130901 h 856488"/>
              <a:gd name="T48" fmla="*/ 448479 w 1060704"/>
              <a:gd name="T49" fmla="*/ 137493 h 856488"/>
              <a:gd name="T50" fmla="*/ 450582 w 1060704"/>
              <a:gd name="T51" fmla="*/ 145026 h 856488"/>
              <a:gd name="T52" fmla="*/ 452684 w 1060704"/>
              <a:gd name="T53" fmla="*/ 152560 h 856488"/>
              <a:gd name="T54" fmla="*/ 454786 w 1060704"/>
              <a:gd name="T55" fmla="*/ 159153 h 856488"/>
              <a:gd name="T56" fmla="*/ 456888 w 1060704"/>
              <a:gd name="T57" fmla="*/ 166686 h 856488"/>
              <a:gd name="T58" fmla="*/ 458990 w 1060704"/>
              <a:gd name="T59" fmla="*/ 173278 h 856488"/>
              <a:gd name="T60" fmla="*/ 461093 w 1060704"/>
              <a:gd name="T61" fmla="*/ 180813 h 856488"/>
              <a:gd name="T62" fmla="*/ 463194 w 1060704"/>
              <a:gd name="T63" fmla="*/ 188347 h 856488"/>
              <a:gd name="T64" fmla="*/ 465297 w 1060704"/>
              <a:gd name="T65" fmla="*/ 194938 h 856488"/>
              <a:gd name="T66" fmla="*/ 467400 w 1060704"/>
              <a:gd name="T67" fmla="*/ 202473 h 856488"/>
              <a:gd name="T68" fmla="*/ 469501 w 1060704"/>
              <a:gd name="T69" fmla="*/ 210007 h 856488"/>
              <a:gd name="T70" fmla="*/ 471604 w 1060704"/>
              <a:gd name="T71" fmla="*/ 216597 h 856488"/>
              <a:gd name="T72" fmla="*/ 473706 w 1060704"/>
              <a:gd name="T73" fmla="*/ 224132 h 856488"/>
              <a:gd name="T74" fmla="*/ 475809 w 1060704"/>
              <a:gd name="T75" fmla="*/ 230725 h 856488"/>
              <a:gd name="T76" fmla="*/ 477911 w 1060704"/>
              <a:gd name="T77" fmla="*/ 238258 h 856488"/>
              <a:gd name="T78" fmla="*/ 480013 w 1060704"/>
              <a:gd name="T79" fmla="*/ 245793 h 856488"/>
              <a:gd name="T80" fmla="*/ 482115 w 1060704"/>
              <a:gd name="T81" fmla="*/ 252385 h 856488"/>
              <a:gd name="T82" fmla="*/ 484217 w 1060704"/>
              <a:gd name="T83" fmla="*/ 259918 h 856488"/>
              <a:gd name="T84" fmla="*/ 487720 w 1060704"/>
              <a:gd name="T85" fmla="*/ 264627 h 856488"/>
              <a:gd name="T86" fmla="*/ 2804 w 1060704"/>
              <a:gd name="T87" fmla="*/ 3767 h 856488"/>
              <a:gd name="T88" fmla="*/ 0 w 1060704"/>
              <a:gd name="T89" fmla="*/ 1883 h 856488"/>
              <a:gd name="T90" fmla="*/ 2804 w 1060704"/>
              <a:gd name="T91" fmla="*/ 522661 h 856488"/>
              <a:gd name="T92" fmla="*/ 409183 w 1060704"/>
              <a:gd name="T93" fmla="*/ 523748 h 856488"/>
              <a:gd name="T94" fmla="*/ 0 w 1060704"/>
              <a:gd name="T95" fmla="*/ 526429 h 856488"/>
              <a:gd name="T96" fmla="*/ 425355 w 1060704"/>
              <a:gd name="T97" fmla="*/ 468041 h 856488"/>
              <a:gd name="T98" fmla="*/ 427069 w 1060704"/>
              <a:gd name="T99" fmla="*/ 462492 h 856488"/>
              <a:gd name="T100" fmla="*/ 487720 w 1060704"/>
              <a:gd name="T101" fmla="*/ 264627 h 856488"/>
              <a:gd name="T102" fmla="*/ 480713 w 1060704"/>
              <a:gd name="T103" fmla="*/ 279695 h 856488"/>
              <a:gd name="T104" fmla="*/ 476509 w 1060704"/>
              <a:gd name="T105" fmla="*/ 293820 h 856488"/>
              <a:gd name="T106" fmla="*/ 471604 w 1060704"/>
              <a:gd name="T107" fmla="*/ 310771 h 856488"/>
              <a:gd name="T108" fmla="*/ 467400 w 1060704"/>
              <a:gd name="T109" fmla="*/ 324897 h 856488"/>
              <a:gd name="T110" fmla="*/ 462494 w 1060704"/>
              <a:gd name="T111" fmla="*/ 341849 h 856488"/>
              <a:gd name="T112" fmla="*/ 458290 w 1060704"/>
              <a:gd name="T113" fmla="*/ 355975 h 856488"/>
              <a:gd name="T114" fmla="*/ 453385 w 1060704"/>
              <a:gd name="T115" fmla="*/ 372927 h 856488"/>
              <a:gd name="T116" fmla="*/ 448479 w 1060704"/>
              <a:gd name="T117" fmla="*/ 389878 h 856488"/>
              <a:gd name="T118" fmla="*/ 444274 w 1060704"/>
              <a:gd name="T119" fmla="*/ 404004 h 856488"/>
              <a:gd name="T120" fmla="*/ 439370 w 1060704"/>
              <a:gd name="T121" fmla="*/ 420954 h 856488"/>
              <a:gd name="T122" fmla="*/ 435165 w 1060704"/>
              <a:gd name="T123" fmla="*/ 435081 h 856488"/>
              <a:gd name="T124" fmla="*/ 430259 w 1060704"/>
              <a:gd name="T125" fmla="*/ 452031 h 856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0704"/>
              <a:gd name="T190" fmla="*/ 0 h 856488"/>
              <a:gd name="T191" fmla="*/ 1060704 w 1060704"/>
              <a:gd name="T192" fmla="*/ 856488 h 856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0704" h="856488">
                <a:moveTo>
                  <a:pt x="1060704" y="429768"/>
                </a:moveTo>
                <a:lnTo>
                  <a:pt x="932849" y="738655"/>
                </a:lnTo>
                <a:lnTo>
                  <a:pt x="932688" y="739140"/>
                </a:lnTo>
                <a:lnTo>
                  <a:pt x="932461" y="739593"/>
                </a:lnTo>
                <a:lnTo>
                  <a:pt x="930240" y="744958"/>
                </a:lnTo>
                <a:lnTo>
                  <a:pt x="929640" y="746760"/>
                </a:lnTo>
                <a:lnTo>
                  <a:pt x="928797" y="748446"/>
                </a:lnTo>
                <a:lnTo>
                  <a:pt x="927631" y="751262"/>
                </a:lnTo>
                <a:lnTo>
                  <a:pt x="926592" y="754380"/>
                </a:lnTo>
                <a:lnTo>
                  <a:pt x="925133" y="757298"/>
                </a:lnTo>
                <a:lnTo>
                  <a:pt x="925021" y="757566"/>
                </a:lnTo>
                <a:lnTo>
                  <a:pt x="923544" y="762000"/>
                </a:lnTo>
                <a:lnTo>
                  <a:pt x="922020" y="765048"/>
                </a:lnTo>
                <a:lnTo>
                  <a:pt x="918972" y="774192"/>
                </a:lnTo>
                <a:lnTo>
                  <a:pt x="917448" y="777240"/>
                </a:lnTo>
                <a:lnTo>
                  <a:pt x="915924" y="781812"/>
                </a:lnTo>
                <a:lnTo>
                  <a:pt x="914400" y="784860"/>
                </a:lnTo>
                <a:lnTo>
                  <a:pt x="912876" y="789432"/>
                </a:lnTo>
                <a:lnTo>
                  <a:pt x="911352" y="792480"/>
                </a:lnTo>
                <a:lnTo>
                  <a:pt x="909828" y="797052"/>
                </a:lnTo>
                <a:lnTo>
                  <a:pt x="908304" y="800100"/>
                </a:lnTo>
                <a:lnTo>
                  <a:pt x="906780" y="804672"/>
                </a:lnTo>
                <a:lnTo>
                  <a:pt x="905256" y="807720"/>
                </a:lnTo>
                <a:lnTo>
                  <a:pt x="902208" y="816864"/>
                </a:lnTo>
                <a:lnTo>
                  <a:pt x="900684" y="819912"/>
                </a:lnTo>
                <a:lnTo>
                  <a:pt x="899160" y="824484"/>
                </a:lnTo>
                <a:lnTo>
                  <a:pt x="897636" y="827532"/>
                </a:lnTo>
                <a:lnTo>
                  <a:pt x="896112" y="832104"/>
                </a:lnTo>
                <a:lnTo>
                  <a:pt x="894588" y="835152"/>
                </a:lnTo>
                <a:lnTo>
                  <a:pt x="893064" y="839724"/>
                </a:lnTo>
                <a:lnTo>
                  <a:pt x="891540" y="842772"/>
                </a:lnTo>
                <a:lnTo>
                  <a:pt x="890016" y="847344"/>
                </a:lnTo>
                <a:lnTo>
                  <a:pt x="889898" y="847578"/>
                </a:lnTo>
                <a:lnTo>
                  <a:pt x="894588" y="853440"/>
                </a:lnTo>
                <a:lnTo>
                  <a:pt x="1060704" y="429768"/>
                </a:lnTo>
                <a:close/>
              </a:path>
              <a:path w="1060704" h="856488">
                <a:moveTo>
                  <a:pt x="894588" y="4572"/>
                </a:moveTo>
                <a:lnTo>
                  <a:pt x="10668" y="6096"/>
                </a:lnTo>
                <a:lnTo>
                  <a:pt x="890016" y="6096"/>
                </a:lnTo>
                <a:lnTo>
                  <a:pt x="890016" y="10668"/>
                </a:lnTo>
                <a:lnTo>
                  <a:pt x="891540" y="10668"/>
                </a:lnTo>
                <a:lnTo>
                  <a:pt x="891540" y="13716"/>
                </a:lnTo>
                <a:lnTo>
                  <a:pt x="893064" y="13716"/>
                </a:lnTo>
                <a:lnTo>
                  <a:pt x="893064" y="18288"/>
                </a:lnTo>
                <a:lnTo>
                  <a:pt x="894588" y="18288"/>
                </a:lnTo>
                <a:lnTo>
                  <a:pt x="894588" y="21336"/>
                </a:lnTo>
                <a:lnTo>
                  <a:pt x="896112" y="21336"/>
                </a:lnTo>
                <a:lnTo>
                  <a:pt x="896112" y="25908"/>
                </a:lnTo>
                <a:lnTo>
                  <a:pt x="897636" y="25908"/>
                </a:lnTo>
                <a:lnTo>
                  <a:pt x="897636" y="28956"/>
                </a:lnTo>
                <a:lnTo>
                  <a:pt x="899160" y="28956"/>
                </a:lnTo>
                <a:lnTo>
                  <a:pt x="899160" y="33528"/>
                </a:lnTo>
                <a:lnTo>
                  <a:pt x="900684" y="33528"/>
                </a:lnTo>
                <a:lnTo>
                  <a:pt x="900684" y="36576"/>
                </a:lnTo>
                <a:lnTo>
                  <a:pt x="902208" y="36576"/>
                </a:lnTo>
                <a:lnTo>
                  <a:pt x="902208" y="41148"/>
                </a:lnTo>
                <a:lnTo>
                  <a:pt x="903732" y="41148"/>
                </a:lnTo>
                <a:lnTo>
                  <a:pt x="903732" y="44196"/>
                </a:lnTo>
                <a:lnTo>
                  <a:pt x="905256" y="44196"/>
                </a:lnTo>
                <a:lnTo>
                  <a:pt x="905256" y="48768"/>
                </a:lnTo>
                <a:lnTo>
                  <a:pt x="906780" y="48768"/>
                </a:lnTo>
                <a:lnTo>
                  <a:pt x="906780" y="53340"/>
                </a:lnTo>
                <a:lnTo>
                  <a:pt x="908304" y="53340"/>
                </a:lnTo>
                <a:lnTo>
                  <a:pt x="908304" y="56388"/>
                </a:lnTo>
                <a:lnTo>
                  <a:pt x="909828" y="56388"/>
                </a:lnTo>
                <a:lnTo>
                  <a:pt x="909828" y="60960"/>
                </a:lnTo>
                <a:lnTo>
                  <a:pt x="911352" y="60960"/>
                </a:lnTo>
                <a:lnTo>
                  <a:pt x="911352" y="64008"/>
                </a:lnTo>
                <a:lnTo>
                  <a:pt x="912876" y="64008"/>
                </a:lnTo>
                <a:lnTo>
                  <a:pt x="912876" y="68580"/>
                </a:lnTo>
                <a:lnTo>
                  <a:pt x="914400" y="68580"/>
                </a:lnTo>
                <a:lnTo>
                  <a:pt x="914400" y="71628"/>
                </a:lnTo>
                <a:lnTo>
                  <a:pt x="915924" y="71628"/>
                </a:lnTo>
                <a:lnTo>
                  <a:pt x="915924" y="76200"/>
                </a:lnTo>
                <a:lnTo>
                  <a:pt x="917448" y="76200"/>
                </a:lnTo>
                <a:lnTo>
                  <a:pt x="917448" y="79248"/>
                </a:lnTo>
                <a:lnTo>
                  <a:pt x="918972" y="79248"/>
                </a:lnTo>
                <a:lnTo>
                  <a:pt x="918972" y="83820"/>
                </a:lnTo>
                <a:lnTo>
                  <a:pt x="920496" y="83820"/>
                </a:lnTo>
                <a:lnTo>
                  <a:pt x="920496" y="86868"/>
                </a:lnTo>
                <a:lnTo>
                  <a:pt x="922020" y="86868"/>
                </a:lnTo>
                <a:lnTo>
                  <a:pt x="922020" y="91440"/>
                </a:lnTo>
                <a:lnTo>
                  <a:pt x="923544" y="91440"/>
                </a:lnTo>
                <a:lnTo>
                  <a:pt x="923544" y="94488"/>
                </a:lnTo>
                <a:lnTo>
                  <a:pt x="925068" y="94488"/>
                </a:lnTo>
                <a:lnTo>
                  <a:pt x="925068" y="99060"/>
                </a:lnTo>
                <a:lnTo>
                  <a:pt x="926592" y="99060"/>
                </a:lnTo>
                <a:lnTo>
                  <a:pt x="926592" y="103632"/>
                </a:lnTo>
                <a:lnTo>
                  <a:pt x="928116" y="103632"/>
                </a:lnTo>
                <a:lnTo>
                  <a:pt x="928116" y="106680"/>
                </a:lnTo>
                <a:lnTo>
                  <a:pt x="929640" y="106680"/>
                </a:lnTo>
                <a:lnTo>
                  <a:pt x="929640" y="111252"/>
                </a:lnTo>
                <a:lnTo>
                  <a:pt x="931164" y="111252"/>
                </a:lnTo>
                <a:lnTo>
                  <a:pt x="931164" y="114300"/>
                </a:lnTo>
                <a:lnTo>
                  <a:pt x="932688" y="114300"/>
                </a:lnTo>
                <a:lnTo>
                  <a:pt x="932688" y="118872"/>
                </a:lnTo>
                <a:lnTo>
                  <a:pt x="934212" y="118872"/>
                </a:lnTo>
                <a:lnTo>
                  <a:pt x="934212" y="121920"/>
                </a:lnTo>
                <a:lnTo>
                  <a:pt x="935736" y="121920"/>
                </a:lnTo>
                <a:lnTo>
                  <a:pt x="935736" y="126492"/>
                </a:lnTo>
                <a:lnTo>
                  <a:pt x="937260" y="126492"/>
                </a:lnTo>
                <a:lnTo>
                  <a:pt x="937260" y="129540"/>
                </a:lnTo>
                <a:lnTo>
                  <a:pt x="938784" y="129540"/>
                </a:lnTo>
                <a:lnTo>
                  <a:pt x="938784" y="134112"/>
                </a:lnTo>
                <a:lnTo>
                  <a:pt x="940308" y="134112"/>
                </a:lnTo>
                <a:lnTo>
                  <a:pt x="940308" y="137160"/>
                </a:lnTo>
                <a:lnTo>
                  <a:pt x="941832" y="137160"/>
                </a:lnTo>
                <a:lnTo>
                  <a:pt x="941832" y="141732"/>
                </a:lnTo>
                <a:lnTo>
                  <a:pt x="943356" y="141732"/>
                </a:lnTo>
                <a:lnTo>
                  <a:pt x="943356" y="146304"/>
                </a:lnTo>
                <a:lnTo>
                  <a:pt x="944880" y="146304"/>
                </a:lnTo>
                <a:lnTo>
                  <a:pt x="944880" y="149352"/>
                </a:lnTo>
                <a:lnTo>
                  <a:pt x="946404" y="149352"/>
                </a:lnTo>
                <a:lnTo>
                  <a:pt x="946404" y="153924"/>
                </a:lnTo>
                <a:lnTo>
                  <a:pt x="947928" y="153924"/>
                </a:lnTo>
                <a:lnTo>
                  <a:pt x="947928" y="156972"/>
                </a:lnTo>
                <a:lnTo>
                  <a:pt x="949452" y="156972"/>
                </a:lnTo>
                <a:lnTo>
                  <a:pt x="949452" y="161544"/>
                </a:lnTo>
                <a:lnTo>
                  <a:pt x="950976" y="161544"/>
                </a:lnTo>
                <a:lnTo>
                  <a:pt x="950976" y="164592"/>
                </a:lnTo>
                <a:lnTo>
                  <a:pt x="952500" y="164592"/>
                </a:lnTo>
                <a:lnTo>
                  <a:pt x="952500" y="169164"/>
                </a:lnTo>
                <a:lnTo>
                  <a:pt x="954024" y="169164"/>
                </a:lnTo>
                <a:lnTo>
                  <a:pt x="954024" y="172212"/>
                </a:lnTo>
                <a:lnTo>
                  <a:pt x="955548" y="172212"/>
                </a:lnTo>
                <a:lnTo>
                  <a:pt x="955548" y="176784"/>
                </a:lnTo>
                <a:lnTo>
                  <a:pt x="957072" y="176784"/>
                </a:lnTo>
                <a:lnTo>
                  <a:pt x="957072" y="179832"/>
                </a:lnTo>
                <a:lnTo>
                  <a:pt x="958596" y="179832"/>
                </a:lnTo>
                <a:lnTo>
                  <a:pt x="958596" y="184404"/>
                </a:lnTo>
                <a:lnTo>
                  <a:pt x="960120" y="184404"/>
                </a:lnTo>
                <a:lnTo>
                  <a:pt x="960120" y="187452"/>
                </a:lnTo>
                <a:lnTo>
                  <a:pt x="961644" y="187452"/>
                </a:lnTo>
                <a:lnTo>
                  <a:pt x="961644" y="192024"/>
                </a:lnTo>
                <a:lnTo>
                  <a:pt x="963168" y="192024"/>
                </a:lnTo>
                <a:lnTo>
                  <a:pt x="963168" y="196596"/>
                </a:lnTo>
                <a:lnTo>
                  <a:pt x="964692" y="196596"/>
                </a:lnTo>
                <a:lnTo>
                  <a:pt x="964692" y="199644"/>
                </a:lnTo>
                <a:lnTo>
                  <a:pt x="966216" y="199644"/>
                </a:lnTo>
                <a:lnTo>
                  <a:pt x="966216" y="204216"/>
                </a:lnTo>
                <a:lnTo>
                  <a:pt x="967740" y="204216"/>
                </a:lnTo>
                <a:lnTo>
                  <a:pt x="967740" y="207264"/>
                </a:lnTo>
                <a:lnTo>
                  <a:pt x="969264" y="207264"/>
                </a:lnTo>
                <a:lnTo>
                  <a:pt x="969264" y="211836"/>
                </a:lnTo>
                <a:lnTo>
                  <a:pt x="970788" y="211836"/>
                </a:lnTo>
                <a:lnTo>
                  <a:pt x="970788" y="214884"/>
                </a:lnTo>
                <a:lnTo>
                  <a:pt x="972312" y="214884"/>
                </a:lnTo>
                <a:lnTo>
                  <a:pt x="972312" y="219456"/>
                </a:lnTo>
                <a:lnTo>
                  <a:pt x="973836" y="219456"/>
                </a:lnTo>
                <a:lnTo>
                  <a:pt x="973836" y="222504"/>
                </a:lnTo>
                <a:lnTo>
                  <a:pt x="975360" y="222504"/>
                </a:lnTo>
                <a:lnTo>
                  <a:pt x="975360" y="227076"/>
                </a:lnTo>
                <a:lnTo>
                  <a:pt x="976884" y="227076"/>
                </a:lnTo>
                <a:lnTo>
                  <a:pt x="976884" y="230124"/>
                </a:lnTo>
                <a:lnTo>
                  <a:pt x="978408" y="230124"/>
                </a:lnTo>
                <a:lnTo>
                  <a:pt x="978408" y="234696"/>
                </a:lnTo>
                <a:lnTo>
                  <a:pt x="979932" y="234696"/>
                </a:lnTo>
                <a:lnTo>
                  <a:pt x="979932" y="239268"/>
                </a:lnTo>
                <a:lnTo>
                  <a:pt x="981456" y="239268"/>
                </a:lnTo>
                <a:lnTo>
                  <a:pt x="981456" y="242316"/>
                </a:lnTo>
                <a:lnTo>
                  <a:pt x="982980" y="242316"/>
                </a:lnTo>
                <a:lnTo>
                  <a:pt x="982980" y="246888"/>
                </a:lnTo>
                <a:lnTo>
                  <a:pt x="984504" y="246888"/>
                </a:lnTo>
                <a:lnTo>
                  <a:pt x="984504" y="249936"/>
                </a:lnTo>
                <a:lnTo>
                  <a:pt x="986028" y="249936"/>
                </a:lnTo>
                <a:lnTo>
                  <a:pt x="986028" y="254508"/>
                </a:lnTo>
                <a:lnTo>
                  <a:pt x="987552" y="254508"/>
                </a:lnTo>
                <a:lnTo>
                  <a:pt x="987552" y="257556"/>
                </a:lnTo>
                <a:lnTo>
                  <a:pt x="989076" y="257556"/>
                </a:lnTo>
                <a:lnTo>
                  <a:pt x="989076" y="262128"/>
                </a:lnTo>
                <a:lnTo>
                  <a:pt x="990600" y="262128"/>
                </a:lnTo>
                <a:lnTo>
                  <a:pt x="990600" y="265176"/>
                </a:lnTo>
                <a:lnTo>
                  <a:pt x="992124" y="265176"/>
                </a:lnTo>
                <a:lnTo>
                  <a:pt x="992124" y="269748"/>
                </a:lnTo>
                <a:lnTo>
                  <a:pt x="993648" y="269748"/>
                </a:lnTo>
                <a:lnTo>
                  <a:pt x="993648" y="272796"/>
                </a:lnTo>
                <a:lnTo>
                  <a:pt x="995172" y="272796"/>
                </a:lnTo>
                <a:lnTo>
                  <a:pt x="995172" y="277368"/>
                </a:lnTo>
                <a:lnTo>
                  <a:pt x="996696" y="277368"/>
                </a:lnTo>
                <a:lnTo>
                  <a:pt x="996696" y="280416"/>
                </a:lnTo>
                <a:lnTo>
                  <a:pt x="998220" y="280416"/>
                </a:lnTo>
                <a:lnTo>
                  <a:pt x="998220" y="284988"/>
                </a:lnTo>
                <a:lnTo>
                  <a:pt x="999744" y="284988"/>
                </a:lnTo>
                <a:lnTo>
                  <a:pt x="999744" y="289560"/>
                </a:lnTo>
                <a:lnTo>
                  <a:pt x="1001268" y="289560"/>
                </a:lnTo>
                <a:lnTo>
                  <a:pt x="1001268" y="292608"/>
                </a:lnTo>
                <a:lnTo>
                  <a:pt x="1002792" y="292608"/>
                </a:lnTo>
                <a:lnTo>
                  <a:pt x="1002792" y="297180"/>
                </a:lnTo>
                <a:lnTo>
                  <a:pt x="1004316" y="297180"/>
                </a:lnTo>
                <a:lnTo>
                  <a:pt x="1004316" y="300228"/>
                </a:lnTo>
                <a:lnTo>
                  <a:pt x="1005840" y="300228"/>
                </a:lnTo>
                <a:lnTo>
                  <a:pt x="1005840" y="304800"/>
                </a:lnTo>
                <a:lnTo>
                  <a:pt x="1007364" y="304800"/>
                </a:lnTo>
                <a:lnTo>
                  <a:pt x="1007364" y="307848"/>
                </a:lnTo>
                <a:lnTo>
                  <a:pt x="1008888" y="307848"/>
                </a:lnTo>
                <a:lnTo>
                  <a:pt x="1008888" y="312420"/>
                </a:lnTo>
                <a:lnTo>
                  <a:pt x="1010412" y="312420"/>
                </a:lnTo>
                <a:lnTo>
                  <a:pt x="1010412" y="315468"/>
                </a:lnTo>
                <a:lnTo>
                  <a:pt x="1011936" y="315468"/>
                </a:lnTo>
                <a:lnTo>
                  <a:pt x="1011936" y="320040"/>
                </a:lnTo>
                <a:lnTo>
                  <a:pt x="1013460" y="320040"/>
                </a:lnTo>
                <a:lnTo>
                  <a:pt x="1013460" y="323088"/>
                </a:lnTo>
                <a:lnTo>
                  <a:pt x="1014984" y="323088"/>
                </a:lnTo>
                <a:lnTo>
                  <a:pt x="1014984" y="327660"/>
                </a:lnTo>
                <a:lnTo>
                  <a:pt x="1016508" y="327660"/>
                </a:lnTo>
                <a:lnTo>
                  <a:pt x="1016508" y="330708"/>
                </a:lnTo>
                <a:lnTo>
                  <a:pt x="1018032" y="330708"/>
                </a:lnTo>
                <a:lnTo>
                  <a:pt x="1018032" y="335280"/>
                </a:lnTo>
                <a:lnTo>
                  <a:pt x="1019556" y="335280"/>
                </a:lnTo>
                <a:lnTo>
                  <a:pt x="1019556" y="339852"/>
                </a:lnTo>
                <a:lnTo>
                  <a:pt x="1021080" y="339852"/>
                </a:lnTo>
                <a:lnTo>
                  <a:pt x="1021080" y="342900"/>
                </a:lnTo>
                <a:lnTo>
                  <a:pt x="1022604" y="342900"/>
                </a:lnTo>
                <a:lnTo>
                  <a:pt x="1022604" y="347472"/>
                </a:lnTo>
                <a:lnTo>
                  <a:pt x="1024128" y="347472"/>
                </a:lnTo>
                <a:lnTo>
                  <a:pt x="1024128" y="350520"/>
                </a:lnTo>
                <a:lnTo>
                  <a:pt x="1025652" y="350520"/>
                </a:lnTo>
                <a:lnTo>
                  <a:pt x="1025652" y="355092"/>
                </a:lnTo>
                <a:lnTo>
                  <a:pt x="1027176" y="355092"/>
                </a:lnTo>
                <a:lnTo>
                  <a:pt x="1027176" y="358140"/>
                </a:lnTo>
                <a:lnTo>
                  <a:pt x="1028700" y="358140"/>
                </a:lnTo>
                <a:lnTo>
                  <a:pt x="1028700" y="362712"/>
                </a:lnTo>
                <a:lnTo>
                  <a:pt x="1030224" y="362712"/>
                </a:lnTo>
                <a:lnTo>
                  <a:pt x="1030224" y="365760"/>
                </a:lnTo>
                <a:lnTo>
                  <a:pt x="1031748" y="365760"/>
                </a:lnTo>
                <a:lnTo>
                  <a:pt x="1031748" y="370332"/>
                </a:lnTo>
                <a:lnTo>
                  <a:pt x="1033272" y="370332"/>
                </a:lnTo>
                <a:lnTo>
                  <a:pt x="1033272" y="373380"/>
                </a:lnTo>
                <a:lnTo>
                  <a:pt x="1034796" y="373380"/>
                </a:lnTo>
                <a:lnTo>
                  <a:pt x="1034796" y="377952"/>
                </a:lnTo>
                <a:lnTo>
                  <a:pt x="1036320" y="377952"/>
                </a:lnTo>
                <a:lnTo>
                  <a:pt x="1036320" y="382524"/>
                </a:lnTo>
                <a:lnTo>
                  <a:pt x="1037844" y="382524"/>
                </a:lnTo>
                <a:lnTo>
                  <a:pt x="1037844" y="385572"/>
                </a:lnTo>
                <a:lnTo>
                  <a:pt x="1039368" y="385572"/>
                </a:lnTo>
                <a:lnTo>
                  <a:pt x="1039368" y="390144"/>
                </a:lnTo>
                <a:lnTo>
                  <a:pt x="1040892" y="390144"/>
                </a:lnTo>
                <a:lnTo>
                  <a:pt x="1040892" y="393192"/>
                </a:lnTo>
                <a:lnTo>
                  <a:pt x="1042416" y="393192"/>
                </a:lnTo>
                <a:lnTo>
                  <a:pt x="1042416" y="397764"/>
                </a:lnTo>
                <a:lnTo>
                  <a:pt x="1043940" y="397764"/>
                </a:lnTo>
                <a:lnTo>
                  <a:pt x="1043940" y="400812"/>
                </a:lnTo>
                <a:lnTo>
                  <a:pt x="1045464" y="400812"/>
                </a:lnTo>
                <a:lnTo>
                  <a:pt x="1045464" y="405384"/>
                </a:lnTo>
                <a:lnTo>
                  <a:pt x="1046988" y="405384"/>
                </a:lnTo>
                <a:lnTo>
                  <a:pt x="1046988" y="408432"/>
                </a:lnTo>
                <a:lnTo>
                  <a:pt x="1048512" y="408432"/>
                </a:lnTo>
                <a:lnTo>
                  <a:pt x="1048512" y="413004"/>
                </a:lnTo>
                <a:lnTo>
                  <a:pt x="1050036" y="413004"/>
                </a:lnTo>
                <a:lnTo>
                  <a:pt x="1050036" y="416052"/>
                </a:lnTo>
                <a:lnTo>
                  <a:pt x="1051560" y="416052"/>
                </a:lnTo>
                <a:lnTo>
                  <a:pt x="1051560" y="420624"/>
                </a:lnTo>
                <a:lnTo>
                  <a:pt x="1053084" y="420624"/>
                </a:lnTo>
                <a:lnTo>
                  <a:pt x="1053084" y="423672"/>
                </a:lnTo>
                <a:lnTo>
                  <a:pt x="1054608" y="423672"/>
                </a:lnTo>
                <a:lnTo>
                  <a:pt x="1054100" y="426720"/>
                </a:lnTo>
                <a:lnTo>
                  <a:pt x="1060704" y="426720"/>
                </a:lnTo>
                <a:lnTo>
                  <a:pt x="894588" y="4572"/>
                </a:lnTo>
                <a:close/>
              </a:path>
              <a:path w="1060704" h="856488">
                <a:moveTo>
                  <a:pt x="1060704" y="428244"/>
                </a:moveTo>
                <a:lnTo>
                  <a:pt x="1060704" y="426720"/>
                </a:lnTo>
                <a:lnTo>
                  <a:pt x="1054100" y="426720"/>
                </a:lnTo>
                <a:lnTo>
                  <a:pt x="1053678" y="429247"/>
                </a:lnTo>
                <a:lnTo>
                  <a:pt x="1060704" y="428244"/>
                </a:lnTo>
                <a:close/>
              </a:path>
              <a:path w="1060704" h="856488">
                <a:moveTo>
                  <a:pt x="6096" y="10668"/>
                </a:moveTo>
                <a:lnTo>
                  <a:pt x="6096" y="6096"/>
                </a:lnTo>
                <a:lnTo>
                  <a:pt x="10668" y="6096"/>
                </a:lnTo>
                <a:lnTo>
                  <a:pt x="894588" y="4572"/>
                </a:lnTo>
                <a:lnTo>
                  <a:pt x="893064" y="1524"/>
                </a:lnTo>
                <a:lnTo>
                  <a:pt x="891540" y="0"/>
                </a:lnTo>
                <a:lnTo>
                  <a:pt x="3048" y="0"/>
                </a:lnTo>
                <a:lnTo>
                  <a:pt x="0" y="3048"/>
                </a:lnTo>
                <a:lnTo>
                  <a:pt x="0" y="851916"/>
                </a:lnTo>
                <a:lnTo>
                  <a:pt x="6096" y="10668"/>
                </a:lnTo>
                <a:close/>
              </a:path>
              <a:path w="1060704" h="856488">
                <a:moveTo>
                  <a:pt x="15146" y="851900"/>
                </a:moveTo>
                <a:lnTo>
                  <a:pt x="10662" y="851908"/>
                </a:lnTo>
                <a:lnTo>
                  <a:pt x="15146" y="851900"/>
                </a:lnTo>
                <a:close/>
              </a:path>
              <a:path w="1060704" h="856488">
                <a:moveTo>
                  <a:pt x="6096" y="845820"/>
                </a:moveTo>
                <a:lnTo>
                  <a:pt x="6096" y="10668"/>
                </a:lnTo>
                <a:lnTo>
                  <a:pt x="0" y="851916"/>
                </a:lnTo>
                <a:lnTo>
                  <a:pt x="6096" y="845820"/>
                </a:lnTo>
                <a:close/>
              </a:path>
              <a:path w="1060704" h="856488">
                <a:moveTo>
                  <a:pt x="893064" y="854964"/>
                </a:moveTo>
                <a:lnTo>
                  <a:pt x="894588" y="853440"/>
                </a:lnTo>
                <a:lnTo>
                  <a:pt x="889898" y="847578"/>
                </a:lnTo>
                <a:lnTo>
                  <a:pt x="888492" y="850392"/>
                </a:lnTo>
                <a:lnTo>
                  <a:pt x="15146" y="851900"/>
                </a:lnTo>
                <a:lnTo>
                  <a:pt x="10668" y="851916"/>
                </a:lnTo>
                <a:lnTo>
                  <a:pt x="6096" y="851916"/>
                </a:lnTo>
                <a:lnTo>
                  <a:pt x="6096" y="845820"/>
                </a:lnTo>
                <a:lnTo>
                  <a:pt x="0" y="851916"/>
                </a:lnTo>
                <a:lnTo>
                  <a:pt x="0" y="853440"/>
                </a:lnTo>
                <a:lnTo>
                  <a:pt x="3048" y="856488"/>
                </a:lnTo>
                <a:lnTo>
                  <a:pt x="891540" y="856488"/>
                </a:lnTo>
                <a:lnTo>
                  <a:pt x="893064" y="854964"/>
                </a:lnTo>
                <a:close/>
              </a:path>
              <a:path w="1060704" h="856488">
                <a:moveTo>
                  <a:pt x="925133" y="757298"/>
                </a:moveTo>
                <a:lnTo>
                  <a:pt x="925068" y="757428"/>
                </a:lnTo>
                <a:lnTo>
                  <a:pt x="925021" y="757566"/>
                </a:lnTo>
                <a:lnTo>
                  <a:pt x="925133" y="757298"/>
                </a:lnTo>
                <a:close/>
              </a:path>
              <a:path w="1060704" h="856488">
                <a:moveTo>
                  <a:pt x="928797" y="748446"/>
                </a:moveTo>
                <a:lnTo>
                  <a:pt x="928116" y="749808"/>
                </a:lnTo>
                <a:lnTo>
                  <a:pt x="927631" y="751262"/>
                </a:lnTo>
                <a:lnTo>
                  <a:pt x="928797" y="748446"/>
                </a:lnTo>
                <a:close/>
              </a:path>
              <a:path w="1060704" h="856488">
                <a:moveTo>
                  <a:pt x="932461" y="739593"/>
                </a:moveTo>
                <a:lnTo>
                  <a:pt x="931164" y="742188"/>
                </a:lnTo>
                <a:lnTo>
                  <a:pt x="930240" y="744958"/>
                </a:lnTo>
                <a:lnTo>
                  <a:pt x="932461" y="739593"/>
                </a:lnTo>
                <a:close/>
              </a:path>
              <a:path w="1060704" h="856488">
                <a:moveTo>
                  <a:pt x="1060704" y="429768"/>
                </a:moveTo>
                <a:lnTo>
                  <a:pt x="1060704" y="428244"/>
                </a:lnTo>
                <a:lnTo>
                  <a:pt x="1053678" y="429247"/>
                </a:lnTo>
                <a:lnTo>
                  <a:pt x="1053084" y="432816"/>
                </a:lnTo>
                <a:lnTo>
                  <a:pt x="1051560" y="435864"/>
                </a:lnTo>
                <a:lnTo>
                  <a:pt x="1048512" y="445008"/>
                </a:lnTo>
                <a:lnTo>
                  <a:pt x="1046988" y="448056"/>
                </a:lnTo>
                <a:lnTo>
                  <a:pt x="1045464" y="452628"/>
                </a:lnTo>
                <a:lnTo>
                  <a:pt x="1043940" y="455676"/>
                </a:lnTo>
                <a:lnTo>
                  <a:pt x="1042416" y="460248"/>
                </a:lnTo>
                <a:lnTo>
                  <a:pt x="1040892" y="463296"/>
                </a:lnTo>
                <a:lnTo>
                  <a:pt x="1039368" y="467868"/>
                </a:lnTo>
                <a:lnTo>
                  <a:pt x="1037844" y="470916"/>
                </a:lnTo>
                <a:lnTo>
                  <a:pt x="1036320" y="475488"/>
                </a:lnTo>
                <a:lnTo>
                  <a:pt x="1034796" y="478536"/>
                </a:lnTo>
                <a:lnTo>
                  <a:pt x="1033272" y="483108"/>
                </a:lnTo>
                <a:lnTo>
                  <a:pt x="1031748" y="486156"/>
                </a:lnTo>
                <a:lnTo>
                  <a:pt x="1028700" y="495300"/>
                </a:lnTo>
                <a:lnTo>
                  <a:pt x="1027176" y="498348"/>
                </a:lnTo>
                <a:lnTo>
                  <a:pt x="1025652" y="502920"/>
                </a:lnTo>
                <a:lnTo>
                  <a:pt x="1024128" y="505968"/>
                </a:lnTo>
                <a:lnTo>
                  <a:pt x="1022604" y="510540"/>
                </a:lnTo>
                <a:lnTo>
                  <a:pt x="1021080" y="513588"/>
                </a:lnTo>
                <a:lnTo>
                  <a:pt x="1019556" y="518160"/>
                </a:lnTo>
                <a:lnTo>
                  <a:pt x="1018032" y="521208"/>
                </a:lnTo>
                <a:lnTo>
                  <a:pt x="1016508" y="525780"/>
                </a:lnTo>
                <a:lnTo>
                  <a:pt x="1014984" y="528828"/>
                </a:lnTo>
                <a:lnTo>
                  <a:pt x="1011936" y="537972"/>
                </a:lnTo>
                <a:lnTo>
                  <a:pt x="1010412" y="541020"/>
                </a:lnTo>
                <a:lnTo>
                  <a:pt x="1008888" y="545592"/>
                </a:lnTo>
                <a:lnTo>
                  <a:pt x="1007364" y="548640"/>
                </a:lnTo>
                <a:lnTo>
                  <a:pt x="1005840" y="553212"/>
                </a:lnTo>
                <a:lnTo>
                  <a:pt x="1004316" y="556260"/>
                </a:lnTo>
                <a:lnTo>
                  <a:pt x="1002792" y="560832"/>
                </a:lnTo>
                <a:lnTo>
                  <a:pt x="1001268" y="563880"/>
                </a:lnTo>
                <a:lnTo>
                  <a:pt x="999744" y="568452"/>
                </a:lnTo>
                <a:lnTo>
                  <a:pt x="998220" y="571500"/>
                </a:lnTo>
                <a:lnTo>
                  <a:pt x="996696" y="576072"/>
                </a:lnTo>
                <a:lnTo>
                  <a:pt x="995172" y="579120"/>
                </a:lnTo>
                <a:lnTo>
                  <a:pt x="992124" y="588264"/>
                </a:lnTo>
                <a:lnTo>
                  <a:pt x="990600" y="591312"/>
                </a:lnTo>
                <a:lnTo>
                  <a:pt x="989076" y="595884"/>
                </a:lnTo>
                <a:lnTo>
                  <a:pt x="987552" y="598932"/>
                </a:lnTo>
                <a:lnTo>
                  <a:pt x="986028" y="603504"/>
                </a:lnTo>
                <a:lnTo>
                  <a:pt x="984504" y="606552"/>
                </a:lnTo>
                <a:lnTo>
                  <a:pt x="982980" y="611124"/>
                </a:lnTo>
                <a:lnTo>
                  <a:pt x="981456" y="614172"/>
                </a:lnTo>
                <a:lnTo>
                  <a:pt x="979932" y="618744"/>
                </a:lnTo>
                <a:lnTo>
                  <a:pt x="978408" y="621792"/>
                </a:lnTo>
                <a:lnTo>
                  <a:pt x="975360" y="630936"/>
                </a:lnTo>
                <a:lnTo>
                  <a:pt x="973836" y="633984"/>
                </a:lnTo>
                <a:lnTo>
                  <a:pt x="972312" y="638556"/>
                </a:lnTo>
                <a:lnTo>
                  <a:pt x="970788" y="641604"/>
                </a:lnTo>
                <a:lnTo>
                  <a:pt x="969264" y="646176"/>
                </a:lnTo>
                <a:lnTo>
                  <a:pt x="967740" y="649224"/>
                </a:lnTo>
                <a:lnTo>
                  <a:pt x="966216" y="653796"/>
                </a:lnTo>
                <a:lnTo>
                  <a:pt x="964692" y="656844"/>
                </a:lnTo>
                <a:lnTo>
                  <a:pt x="963168" y="661416"/>
                </a:lnTo>
                <a:lnTo>
                  <a:pt x="961644" y="664464"/>
                </a:lnTo>
                <a:lnTo>
                  <a:pt x="960120" y="669036"/>
                </a:lnTo>
                <a:lnTo>
                  <a:pt x="958596" y="672084"/>
                </a:lnTo>
                <a:lnTo>
                  <a:pt x="955548" y="681228"/>
                </a:lnTo>
                <a:lnTo>
                  <a:pt x="954024" y="684276"/>
                </a:lnTo>
                <a:lnTo>
                  <a:pt x="952500" y="688848"/>
                </a:lnTo>
                <a:lnTo>
                  <a:pt x="950976" y="691896"/>
                </a:lnTo>
                <a:lnTo>
                  <a:pt x="949452" y="696468"/>
                </a:lnTo>
                <a:lnTo>
                  <a:pt x="947928" y="699516"/>
                </a:lnTo>
                <a:lnTo>
                  <a:pt x="946404" y="704088"/>
                </a:lnTo>
                <a:lnTo>
                  <a:pt x="944880" y="707136"/>
                </a:lnTo>
                <a:lnTo>
                  <a:pt x="943356" y="711708"/>
                </a:lnTo>
                <a:lnTo>
                  <a:pt x="941832" y="714756"/>
                </a:lnTo>
                <a:lnTo>
                  <a:pt x="938784" y="723900"/>
                </a:lnTo>
                <a:lnTo>
                  <a:pt x="937260" y="726948"/>
                </a:lnTo>
                <a:lnTo>
                  <a:pt x="935736" y="731520"/>
                </a:lnTo>
                <a:lnTo>
                  <a:pt x="934212" y="734568"/>
                </a:lnTo>
                <a:lnTo>
                  <a:pt x="932849" y="738655"/>
                </a:lnTo>
                <a:lnTo>
                  <a:pt x="1060704" y="429768"/>
                </a:lnTo>
                <a:close/>
              </a:path>
            </a:pathLst>
          </a:custGeom>
          <a:solidFill>
            <a:srgbClr val="E2E2E2"/>
          </a:solidFill>
          <a:ln w="9525">
            <a:noFill/>
            <a:round/>
            <a:headEnd/>
            <a:tailEnd/>
          </a:ln>
        </p:spPr>
        <p:txBody>
          <a:bodyPr lIns="0" tIns="0" rIns="0" bIns="0"/>
          <a:lstStyle/>
          <a:p>
            <a:endParaRPr lang="it-IT"/>
          </a:p>
        </p:txBody>
      </p:sp>
      <p:sp>
        <p:nvSpPr>
          <p:cNvPr id="58480" name="object 54"/>
          <p:cNvSpPr>
            <a:spLocks/>
          </p:cNvSpPr>
          <p:nvPr/>
        </p:nvSpPr>
        <p:spPr bwMode="auto">
          <a:xfrm>
            <a:off x="76200" y="4932363"/>
            <a:ext cx="896938" cy="766762"/>
          </a:xfrm>
          <a:custGeom>
            <a:avLst/>
            <a:gdLst>
              <a:gd name="T0" fmla="*/ 0 w 1050036"/>
              <a:gd name="T1" fmla="*/ 0 h 845820"/>
              <a:gd name="T2" fmla="*/ 0 w 1050036"/>
              <a:gd name="T3" fmla="*/ 517834 h 845820"/>
              <a:gd name="T4" fmla="*/ 401286 w 1050036"/>
              <a:gd name="T5" fmla="*/ 517834 h 845820"/>
              <a:gd name="T6" fmla="*/ 477524 w 1050036"/>
              <a:gd name="T7" fmla="*/ 258451 h 845820"/>
              <a:gd name="T8" fmla="*/ 401286 w 1050036"/>
              <a:gd name="T9" fmla="*/ 0 h 845820"/>
              <a:gd name="T10" fmla="*/ 0 w 1050036"/>
              <a:gd name="T11" fmla="*/ 0 h 845820"/>
              <a:gd name="T12" fmla="*/ 0 60000 65536"/>
              <a:gd name="T13" fmla="*/ 0 60000 65536"/>
              <a:gd name="T14" fmla="*/ 0 60000 65536"/>
              <a:gd name="T15" fmla="*/ 0 60000 65536"/>
              <a:gd name="T16" fmla="*/ 0 60000 65536"/>
              <a:gd name="T17" fmla="*/ 0 60000 65536"/>
              <a:gd name="T18" fmla="*/ 0 w 1050036"/>
              <a:gd name="T19" fmla="*/ 0 h 845820"/>
              <a:gd name="T20" fmla="*/ 1050036 w 1050036"/>
              <a:gd name="T21" fmla="*/ 845820 h 845820"/>
            </a:gdLst>
            <a:ahLst/>
            <a:cxnLst>
              <a:cxn ang="T12">
                <a:pos x="T0" y="T1"/>
              </a:cxn>
              <a:cxn ang="T13">
                <a:pos x="T2" y="T3"/>
              </a:cxn>
              <a:cxn ang="T14">
                <a:pos x="T4" y="T5"/>
              </a:cxn>
              <a:cxn ang="T15">
                <a:pos x="T6" y="T7"/>
              </a:cxn>
              <a:cxn ang="T16">
                <a:pos x="T8" y="T9"/>
              </a:cxn>
              <a:cxn ang="T17">
                <a:pos x="T10" y="T11"/>
              </a:cxn>
            </a:cxnLst>
            <a:rect l="T18" t="T19" r="T20" b="T21"/>
            <a:pathLst>
              <a:path w="1050036" h="845820">
                <a:moveTo>
                  <a:pt x="0" y="0"/>
                </a:moveTo>
                <a:lnTo>
                  <a:pt x="0" y="845820"/>
                </a:lnTo>
                <a:lnTo>
                  <a:pt x="882396" y="845820"/>
                </a:lnTo>
                <a:lnTo>
                  <a:pt x="1050036" y="422148"/>
                </a:lnTo>
                <a:lnTo>
                  <a:pt x="882396" y="0"/>
                </a:lnTo>
                <a:lnTo>
                  <a:pt x="0" y="0"/>
                </a:lnTo>
                <a:close/>
              </a:path>
            </a:pathLst>
          </a:custGeom>
          <a:solidFill>
            <a:srgbClr val="E2E2E2"/>
          </a:solidFill>
          <a:ln w="9525">
            <a:noFill/>
            <a:round/>
            <a:headEnd/>
            <a:tailEnd/>
          </a:ln>
        </p:spPr>
        <p:txBody>
          <a:bodyPr lIns="0" tIns="0" rIns="0" bIns="0"/>
          <a:lstStyle/>
          <a:p>
            <a:endParaRPr lang="it-IT"/>
          </a:p>
        </p:txBody>
      </p:sp>
      <p:sp>
        <p:nvSpPr>
          <p:cNvPr id="58481" name="object 55"/>
          <p:cNvSpPr>
            <a:spLocks/>
          </p:cNvSpPr>
          <p:nvPr/>
        </p:nvSpPr>
        <p:spPr bwMode="auto">
          <a:xfrm>
            <a:off x="69850" y="4926013"/>
            <a:ext cx="908050" cy="777875"/>
          </a:xfrm>
          <a:custGeom>
            <a:avLst/>
            <a:gdLst>
              <a:gd name="T0" fmla="*/ 487720 w 1060704"/>
              <a:gd name="T1" fmla="*/ 265568 h 856488"/>
              <a:gd name="T2" fmla="*/ 408536 w 1060704"/>
              <a:gd name="T3" fmla="*/ 522661 h 856488"/>
              <a:gd name="T4" fmla="*/ 411340 w 1060704"/>
              <a:gd name="T5" fmla="*/ 527370 h 856488"/>
              <a:gd name="T6" fmla="*/ 487720 w 1060704"/>
              <a:gd name="T7" fmla="*/ 265568 h 856488"/>
              <a:gd name="T8" fmla="*/ 4906 w 1060704"/>
              <a:gd name="T9" fmla="*/ 3767 h 856488"/>
              <a:gd name="T10" fmla="*/ 406434 w 1060704"/>
              <a:gd name="T11" fmla="*/ 4708 h 856488"/>
              <a:gd name="T12" fmla="*/ 408536 w 1060704"/>
              <a:gd name="T13" fmla="*/ 6592 h 856488"/>
              <a:gd name="T14" fmla="*/ 482817 w 1060704"/>
              <a:gd name="T15" fmla="*/ 263684 h 856488"/>
              <a:gd name="T16" fmla="*/ 487720 w 1060704"/>
              <a:gd name="T17" fmla="*/ 263684 h 856488"/>
              <a:gd name="T18" fmla="*/ 411340 w 1060704"/>
              <a:gd name="T19" fmla="*/ 2825 h 856488"/>
              <a:gd name="T20" fmla="*/ 4906 w 1060704"/>
              <a:gd name="T21" fmla="*/ 3767 h 856488"/>
              <a:gd name="T22" fmla="*/ 0 w 1060704"/>
              <a:gd name="T23" fmla="*/ 1883 h 856488"/>
              <a:gd name="T24" fmla="*/ 0 w 1060704"/>
              <a:gd name="T25" fmla="*/ 526429 h 856488"/>
              <a:gd name="T26" fmla="*/ 2804 w 1060704"/>
              <a:gd name="T27" fmla="*/ 6592 h 856488"/>
              <a:gd name="T28" fmla="*/ 406986 w 1060704"/>
              <a:gd name="T29" fmla="*/ 6592 h 856488"/>
              <a:gd name="T30" fmla="*/ 482541 w 1060704"/>
              <a:gd name="T31" fmla="*/ 264627 h 856488"/>
              <a:gd name="T32" fmla="*/ 406986 w 1060704"/>
              <a:gd name="T33" fmla="*/ 522661 h 856488"/>
              <a:gd name="T34" fmla="*/ 482817 w 1060704"/>
              <a:gd name="T35" fmla="*/ 265568 h 856488"/>
              <a:gd name="T36" fmla="*/ 487720 w 1060704"/>
              <a:gd name="T37" fmla="*/ 264627 h 856488"/>
              <a:gd name="T38" fmla="*/ 487720 w 1060704"/>
              <a:gd name="T39" fmla="*/ 263684 h 856488"/>
              <a:gd name="T40" fmla="*/ 482817 w 1060704"/>
              <a:gd name="T41" fmla="*/ 263684 h 856488"/>
              <a:gd name="T42" fmla="*/ 408536 w 1060704"/>
              <a:gd name="T43" fmla="*/ 6592 h 856488"/>
              <a:gd name="T44" fmla="*/ 406434 w 1060704"/>
              <a:gd name="T45" fmla="*/ 4708 h 856488"/>
              <a:gd name="T46" fmla="*/ 4906 w 1060704"/>
              <a:gd name="T47" fmla="*/ 3767 h 856488"/>
              <a:gd name="T48" fmla="*/ 411340 w 1060704"/>
              <a:gd name="T49" fmla="*/ 2825 h 856488"/>
              <a:gd name="T50" fmla="*/ 410639 w 1060704"/>
              <a:gd name="T51" fmla="*/ 942 h 856488"/>
              <a:gd name="T52" fmla="*/ 409938 w 1060704"/>
              <a:gd name="T53" fmla="*/ 0 h 856488"/>
              <a:gd name="T54" fmla="*/ 1401 w 1060704"/>
              <a:gd name="T55" fmla="*/ 0 h 856488"/>
              <a:gd name="T56" fmla="*/ 0 w 1060704"/>
              <a:gd name="T57" fmla="*/ 1883 h 856488"/>
              <a:gd name="T58" fmla="*/ 406434 w 1060704"/>
              <a:gd name="T59" fmla="*/ 524545 h 856488"/>
              <a:gd name="T60" fmla="*/ 406986 w 1060704"/>
              <a:gd name="T61" fmla="*/ 522661 h 856488"/>
              <a:gd name="T62" fmla="*/ 4905 w 1060704"/>
              <a:gd name="T63" fmla="*/ 522661 h 856488"/>
              <a:gd name="T64" fmla="*/ 4905 w 1060704"/>
              <a:gd name="T65" fmla="*/ 6592 h 856488"/>
              <a:gd name="T66" fmla="*/ 2804 w 1060704"/>
              <a:gd name="T67" fmla="*/ 6592 h 856488"/>
              <a:gd name="T68" fmla="*/ 0 w 1060704"/>
              <a:gd name="T69" fmla="*/ 526429 h 856488"/>
              <a:gd name="T70" fmla="*/ 2804 w 1060704"/>
              <a:gd name="T71" fmla="*/ 522661 h 856488"/>
              <a:gd name="T72" fmla="*/ 4906 w 1060704"/>
              <a:gd name="T73" fmla="*/ 526429 h 856488"/>
              <a:gd name="T74" fmla="*/ 406434 w 1060704"/>
              <a:gd name="T75" fmla="*/ 524545 h 856488"/>
              <a:gd name="T76" fmla="*/ 409938 w 1060704"/>
              <a:gd name="T77" fmla="*/ 529254 h 856488"/>
              <a:gd name="T78" fmla="*/ 410639 w 1060704"/>
              <a:gd name="T79" fmla="*/ 528311 h 856488"/>
              <a:gd name="T80" fmla="*/ 411340 w 1060704"/>
              <a:gd name="T81" fmla="*/ 527370 h 856488"/>
              <a:gd name="T82" fmla="*/ 408536 w 1060704"/>
              <a:gd name="T83" fmla="*/ 522661 h 856488"/>
              <a:gd name="T84" fmla="*/ 487720 w 1060704"/>
              <a:gd name="T85" fmla="*/ 265568 h 856488"/>
              <a:gd name="T86" fmla="*/ 487720 w 1060704"/>
              <a:gd name="T87" fmla="*/ 264627 h 856488"/>
              <a:gd name="T88" fmla="*/ 482817 w 1060704"/>
              <a:gd name="T89" fmla="*/ 265568 h 856488"/>
              <a:gd name="T90" fmla="*/ 406986 w 1060704"/>
              <a:gd name="T91" fmla="*/ 522661 h 856488"/>
              <a:gd name="T92" fmla="*/ 406434 w 1060704"/>
              <a:gd name="T93" fmla="*/ 524545 h 856488"/>
              <a:gd name="T94" fmla="*/ 4906 w 1060704"/>
              <a:gd name="T95" fmla="*/ 526429 h 856488"/>
              <a:gd name="T96" fmla="*/ 2804 w 1060704"/>
              <a:gd name="T97" fmla="*/ 522661 h 856488"/>
              <a:gd name="T98" fmla="*/ 0 w 1060704"/>
              <a:gd name="T99" fmla="*/ 526429 h 856488"/>
              <a:gd name="T100" fmla="*/ 0 w 1060704"/>
              <a:gd name="T101" fmla="*/ 527370 h 856488"/>
              <a:gd name="T102" fmla="*/ 1401 w 1060704"/>
              <a:gd name="T103" fmla="*/ 529254 h 856488"/>
              <a:gd name="T104" fmla="*/ 409938 w 1060704"/>
              <a:gd name="T105" fmla="*/ 529254 h 8564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0704"/>
              <a:gd name="T160" fmla="*/ 0 h 856488"/>
              <a:gd name="T161" fmla="*/ 1060704 w 1060704"/>
              <a:gd name="T162" fmla="*/ 856488 h 8564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0704" h="856488">
                <a:moveTo>
                  <a:pt x="1060704" y="429767"/>
                </a:moveTo>
                <a:lnTo>
                  <a:pt x="888492" y="845819"/>
                </a:lnTo>
                <a:lnTo>
                  <a:pt x="894588" y="853439"/>
                </a:lnTo>
                <a:lnTo>
                  <a:pt x="1060704" y="429767"/>
                </a:lnTo>
                <a:close/>
              </a:path>
              <a:path w="1060704" h="856488">
                <a:moveTo>
                  <a:pt x="10668" y="6095"/>
                </a:moveTo>
                <a:lnTo>
                  <a:pt x="883920" y="7619"/>
                </a:lnTo>
                <a:lnTo>
                  <a:pt x="888492" y="10667"/>
                </a:lnTo>
                <a:lnTo>
                  <a:pt x="1050036" y="426719"/>
                </a:lnTo>
                <a:lnTo>
                  <a:pt x="1060704" y="426719"/>
                </a:lnTo>
                <a:lnTo>
                  <a:pt x="894588" y="4572"/>
                </a:lnTo>
                <a:lnTo>
                  <a:pt x="10668" y="6095"/>
                </a:lnTo>
                <a:close/>
              </a:path>
              <a:path w="1060704" h="856488">
                <a:moveTo>
                  <a:pt x="0" y="3048"/>
                </a:moveTo>
                <a:lnTo>
                  <a:pt x="0" y="851915"/>
                </a:lnTo>
                <a:lnTo>
                  <a:pt x="6096" y="10667"/>
                </a:lnTo>
                <a:lnTo>
                  <a:pt x="885119" y="10668"/>
                </a:lnTo>
                <a:lnTo>
                  <a:pt x="1049436" y="428243"/>
                </a:lnTo>
                <a:lnTo>
                  <a:pt x="885119" y="845820"/>
                </a:lnTo>
                <a:lnTo>
                  <a:pt x="1050036" y="429767"/>
                </a:lnTo>
                <a:lnTo>
                  <a:pt x="1060704" y="428243"/>
                </a:lnTo>
                <a:lnTo>
                  <a:pt x="1060704" y="426719"/>
                </a:lnTo>
                <a:lnTo>
                  <a:pt x="1050036" y="426719"/>
                </a:lnTo>
                <a:lnTo>
                  <a:pt x="888492" y="10667"/>
                </a:lnTo>
                <a:lnTo>
                  <a:pt x="883920" y="7619"/>
                </a:lnTo>
                <a:lnTo>
                  <a:pt x="10668" y="6095"/>
                </a:lnTo>
                <a:lnTo>
                  <a:pt x="894588" y="4572"/>
                </a:lnTo>
                <a:lnTo>
                  <a:pt x="893064" y="1524"/>
                </a:lnTo>
                <a:lnTo>
                  <a:pt x="891540" y="0"/>
                </a:lnTo>
                <a:lnTo>
                  <a:pt x="3048" y="0"/>
                </a:lnTo>
                <a:lnTo>
                  <a:pt x="0" y="3048"/>
                </a:lnTo>
                <a:close/>
              </a:path>
              <a:path w="1060704" h="856488">
                <a:moveTo>
                  <a:pt x="883920" y="848867"/>
                </a:moveTo>
                <a:lnTo>
                  <a:pt x="885119" y="845820"/>
                </a:lnTo>
                <a:lnTo>
                  <a:pt x="10667" y="845819"/>
                </a:lnTo>
                <a:lnTo>
                  <a:pt x="10667" y="10667"/>
                </a:lnTo>
                <a:lnTo>
                  <a:pt x="6096" y="10667"/>
                </a:lnTo>
                <a:lnTo>
                  <a:pt x="0" y="851915"/>
                </a:lnTo>
                <a:lnTo>
                  <a:pt x="6096" y="845819"/>
                </a:lnTo>
                <a:lnTo>
                  <a:pt x="10668" y="851915"/>
                </a:lnTo>
                <a:lnTo>
                  <a:pt x="883920" y="848867"/>
                </a:lnTo>
                <a:close/>
              </a:path>
              <a:path w="1060704" h="856488">
                <a:moveTo>
                  <a:pt x="891540" y="856488"/>
                </a:moveTo>
                <a:lnTo>
                  <a:pt x="893064" y="854963"/>
                </a:lnTo>
                <a:lnTo>
                  <a:pt x="894588" y="853439"/>
                </a:lnTo>
                <a:lnTo>
                  <a:pt x="888492" y="845819"/>
                </a:lnTo>
                <a:lnTo>
                  <a:pt x="1060704" y="429767"/>
                </a:lnTo>
                <a:lnTo>
                  <a:pt x="1060704" y="428243"/>
                </a:lnTo>
                <a:lnTo>
                  <a:pt x="1050036" y="429767"/>
                </a:lnTo>
                <a:lnTo>
                  <a:pt x="885119" y="845820"/>
                </a:lnTo>
                <a:lnTo>
                  <a:pt x="883920" y="848867"/>
                </a:lnTo>
                <a:lnTo>
                  <a:pt x="10668" y="851915"/>
                </a:lnTo>
                <a:lnTo>
                  <a:pt x="6096" y="845819"/>
                </a:lnTo>
                <a:lnTo>
                  <a:pt x="0" y="851915"/>
                </a:lnTo>
                <a:lnTo>
                  <a:pt x="0" y="853439"/>
                </a:lnTo>
                <a:lnTo>
                  <a:pt x="3048" y="856488"/>
                </a:lnTo>
                <a:lnTo>
                  <a:pt x="891540" y="856488"/>
                </a:lnTo>
                <a:close/>
              </a:path>
            </a:pathLst>
          </a:custGeom>
          <a:solidFill>
            <a:srgbClr val="E2E2E2"/>
          </a:solidFill>
          <a:ln w="9525">
            <a:noFill/>
            <a:round/>
            <a:headEnd/>
            <a:tailEnd/>
          </a:ln>
        </p:spPr>
        <p:txBody>
          <a:bodyPr lIns="0" tIns="0" rIns="0" bIns="0"/>
          <a:lstStyle/>
          <a:p>
            <a:endParaRPr lang="it-IT"/>
          </a:p>
        </p:txBody>
      </p:sp>
      <p:sp>
        <p:nvSpPr>
          <p:cNvPr id="58482" name="object 56"/>
          <p:cNvSpPr>
            <a:spLocks noChangeArrowheads="1"/>
          </p:cNvSpPr>
          <p:nvPr/>
        </p:nvSpPr>
        <p:spPr bwMode="auto">
          <a:xfrm>
            <a:off x="363538" y="5373216"/>
            <a:ext cx="206375" cy="150812"/>
          </a:xfrm>
          <a:prstGeom prst="rect">
            <a:avLst/>
          </a:prstGeom>
          <a:blipFill dpi="0" rotWithShape="1">
            <a:blip r:embed="rId10" cstate="print"/>
            <a:srcRect/>
            <a:stretch>
              <a:fillRect/>
            </a:stretch>
          </a:blipFill>
          <a:ln w="9525">
            <a:noFill/>
            <a:miter lim="800000"/>
            <a:headEnd/>
            <a:tailEnd/>
          </a:ln>
        </p:spPr>
        <p:txBody>
          <a:bodyPr lIns="0" tIns="0" rIns="0" bIns="0"/>
          <a:lstStyle/>
          <a:p>
            <a:endParaRPr lang="it-IT"/>
          </a:p>
        </p:txBody>
      </p:sp>
      <p:sp>
        <p:nvSpPr>
          <p:cNvPr id="58483" name="object 57"/>
          <p:cNvSpPr>
            <a:spLocks/>
          </p:cNvSpPr>
          <p:nvPr/>
        </p:nvSpPr>
        <p:spPr bwMode="auto">
          <a:xfrm>
            <a:off x="365125" y="5554663"/>
            <a:ext cx="201613" cy="141287"/>
          </a:xfrm>
          <a:custGeom>
            <a:avLst/>
            <a:gdLst>
              <a:gd name="T0" fmla="*/ 106986 w 236220"/>
              <a:gd name="T1" fmla="*/ 96421 h 155448"/>
              <a:gd name="T2" fmla="*/ 106985 w 236220"/>
              <a:gd name="T3" fmla="*/ 95475 h 155448"/>
              <a:gd name="T4" fmla="*/ 2070 w 236220"/>
              <a:gd name="T5" fmla="*/ 95475 h 155448"/>
              <a:gd name="T6" fmla="*/ 2070 w 236220"/>
              <a:gd name="T7" fmla="*/ 0 h 155448"/>
              <a:gd name="T8" fmla="*/ 1380 w 236220"/>
              <a:gd name="T9" fmla="*/ 0 h 155448"/>
              <a:gd name="T10" fmla="*/ 0 w 236220"/>
              <a:gd name="T11" fmla="*/ 96421 h 155448"/>
              <a:gd name="T12" fmla="*/ 1380 w 236220"/>
              <a:gd name="T13" fmla="*/ 95476 h 155448"/>
              <a:gd name="T14" fmla="*/ 2071 w 236220"/>
              <a:gd name="T15" fmla="*/ 96421 h 155448"/>
              <a:gd name="T16" fmla="*/ 106986 w 236220"/>
              <a:gd name="T17" fmla="*/ 96421 h 1554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220"/>
              <a:gd name="T28" fmla="*/ 0 h 155448"/>
              <a:gd name="T29" fmla="*/ 236220 w 236220"/>
              <a:gd name="T30" fmla="*/ 155448 h 1554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220" h="155448">
                <a:moveTo>
                  <a:pt x="236220" y="155448"/>
                </a:moveTo>
                <a:lnTo>
                  <a:pt x="236219" y="153923"/>
                </a:lnTo>
                <a:lnTo>
                  <a:pt x="4571" y="153923"/>
                </a:lnTo>
                <a:lnTo>
                  <a:pt x="4571" y="0"/>
                </a:lnTo>
                <a:lnTo>
                  <a:pt x="3048" y="0"/>
                </a:lnTo>
                <a:lnTo>
                  <a:pt x="0" y="155448"/>
                </a:lnTo>
                <a:lnTo>
                  <a:pt x="3048" y="153924"/>
                </a:lnTo>
                <a:lnTo>
                  <a:pt x="4572" y="155448"/>
                </a:lnTo>
                <a:lnTo>
                  <a:pt x="236220" y="155448"/>
                </a:lnTo>
                <a:close/>
              </a:path>
            </a:pathLst>
          </a:custGeom>
          <a:solidFill>
            <a:srgbClr val="E2E2E2"/>
          </a:solidFill>
          <a:ln w="9525">
            <a:noFill/>
            <a:round/>
            <a:headEnd/>
            <a:tailEnd/>
          </a:ln>
        </p:spPr>
        <p:txBody>
          <a:bodyPr lIns="0" tIns="0" rIns="0" bIns="0"/>
          <a:lstStyle/>
          <a:p>
            <a:endParaRPr lang="it-IT"/>
          </a:p>
        </p:txBody>
      </p:sp>
      <p:sp>
        <p:nvSpPr>
          <p:cNvPr id="58484" name="object 58"/>
          <p:cNvSpPr>
            <a:spLocks/>
          </p:cNvSpPr>
          <p:nvPr/>
        </p:nvSpPr>
        <p:spPr bwMode="auto">
          <a:xfrm>
            <a:off x="368300" y="5551488"/>
            <a:ext cx="201613" cy="144462"/>
          </a:xfrm>
          <a:custGeom>
            <a:avLst/>
            <a:gdLst>
              <a:gd name="T0" fmla="*/ 0 w 236220"/>
              <a:gd name="T1" fmla="*/ 0 h 158496"/>
              <a:gd name="T2" fmla="*/ 104915 w 236220"/>
              <a:gd name="T3" fmla="*/ 0 h 158496"/>
              <a:gd name="T4" fmla="*/ 106295 w 236220"/>
              <a:gd name="T5" fmla="*/ 1918 h 158496"/>
              <a:gd name="T6" fmla="*/ 106295 w 236220"/>
              <a:gd name="T7" fmla="*/ 98742 h 158496"/>
              <a:gd name="T8" fmla="*/ 106986 w 236220"/>
              <a:gd name="T9" fmla="*/ 99700 h 158496"/>
              <a:gd name="T10" fmla="*/ 106986 w 236220"/>
              <a:gd name="T11" fmla="*/ 0 h 158496"/>
              <a:gd name="T12" fmla="*/ 0 w 236220"/>
              <a:gd name="T13" fmla="*/ 0 h 158496"/>
              <a:gd name="T14" fmla="*/ 0 60000 65536"/>
              <a:gd name="T15" fmla="*/ 0 60000 65536"/>
              <a:gd name="T16" fmla="*/ 0 60000 65536"/>
              <a:gd name="T17" fmla="*/ 0 60000 65536"/>
              <a:gd name="T18" fmla="*/ 0 60000 65536"/>
              <a:gd name="T19" fmla="*/ 0 60000 65536"/>
              <a:gd name="T20" fmla="*/ 0 60000 65536"/>
              <a:gd name="T21" fmla="*/ 0 w 236220"/>
              <a:gd name="T22" fmla="*/ 0 h 158496"/>
              <a:gd name="T23" fmla="*/ 236220 w 236220"/>
              <a:gd name="T24" fmla="*/ 158496 h 158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220" h="158496">
                <a:moveTo>
                  <a:pt x="0" y="0"/>
                </a:moveTo>
                <a:lnTo>
                  <a:pt x="231648" y="0"/>
                </a:lnTo>
                <a:lnTo>
                  <a:pt x="234696" y="3048"/>
                </a:lnTo>
                <a:lnTo>
                  <a:pt x="234696" y="156972"/>
                </a:lnTo>
                <a:lnTo>
                  <a:pt x="236220" y="158496"/>
                </a:lnTo>
                <a:lnTo>
                  <a:pt x="236220" y="0"/>
                </a:lnTo>
                <a:lnTo>
                  <a:pt x="0" y="0"/>
                </a:lnTo>
                <a:close/>
              </a:path>
            </a:pathLst>
          </a:custGeom>
          <a:solidFill>
            <a:srgbClr val="E2E2E2"/>
          </a:solidFill>
          <a:ln w="9525">
            <a:noFill/>
            <a:round/>
            <a:headEnd/>
            <a:tailEnd/>
          </a:ln>
        </p:spPr>
        <p:txBody>
          <a:bodyPr lIns="0" tIns="0" rIns="0" bIns="0"/>
          <a:lstStyle/>
          <a:p>
            <a:endParaRPr lang="it-IT"/>
          </a:p>
        </p:txBody>
      </p:sp>
      <p:sp>
        <p:nvSpPr>
          <p:cNvPr id="58485" name="object 59"/>
          <p:cNvSpPr>
            <a:spLocks/>
          </p:cNvSpPr>
          <p:nvPr/>
        </p:nvSpPr>
        <p:spPr bwMode="auto">
          <a:xfrm>
            <a:off x="365125" y="5694363"/>
            <a:ext cx="201613" cy="3175"/>
          </a:xfrm>
          <a:custGeom>
            <a:avLst/>
            <a:gdLst>
              <a:gd name="T0" fmla="*/ 2071 w 236220"/>
              <a:gd name="T1" fmla="*/ 1870 h 3048"/>
              <a:gd name="T2" fmla="*/ 1380 w 236220"/>
              <a:gd name="T3" fmla="*/ 0 h 3048"/>
              <a:gd name="T4" fmla="*/ 0 w 236220"/>
              <a:gd name="T5" fmla="*/ 1870 h 3048"/>
              <a:gd name="T6" fmla="*/ 0 w 236220"/>
              <a:gd name="T7" fmla="*/ 3739 h 3048"/>
              <a:gd name="T8" fmla="*/ 106986 w 236220"/>
              <a:gd name="T9" fmla="*/ 1870 h 3048"/>
              <a:gd name="T10" fmla="*/ 2071 w 236220"/>
              <a:gd name="T11" fmla="*/ 1870 h 3048"/>
              <a:gd name="T12" fmla="*/ 0 60000 65536"/>
              <a:gd name="T13" fmla="*/ 0 60000 65536"/>
              <a:gd name="T14" fmla="*/ 0 60000 65536"/>
              <a:gd name="T15" fmla="*/ 0 60000 65536"/>
              <a:gd name="T16" fmla="*/ 0 60000 65536"/>
              <a:gd name="T17" fmla="*/ 0 60000 65536"/>
              <a:gd name="T18" fmla="*/ 0 w 236220"/>
              <a:gd name="T19" fmla="*/ 0 h 3048"/>
              <a:gd name="T20" fmla="*/ 236220 w 236220"/>
              <a:gd name="T21" fmla="*/ 3048 h 3048"/>
            </a:gdLst>
            <a:ahLst/>
            <a:cxnLst>
              <a:cxn ang="T12">
                <a:pos x="T0" y="T1"/>
              </a:cxn>
              <a:cxn ang="T13">
                <a:pos x="T2" y="T3"/>
              </a:cxn>
              <a:cxn ang="T14">
                <a:pos x="T4" y="T5"/>
              </a:cxn>
              <a:cxn ang="T15">
                <a:pos x="T6" y="T7"/>
              </a:cxn>
              <a:cxn ang="T16">
                <a:pos x="T8" y="T9"/>
              </a:cxn>
              <a:cxn ang="T17">
                <a:pos x="T10" y="T11"/>
              </a:cxn>
            </a:cxnLst>
            <a:rect l="T18" t="T19" r="T20" b="T21"/>
            <a:pathLst>
              <a:path w="236220" h="3048">
                <a:moveTo>
                  <a:pt x="4572" y="1524"/>
                </a:moveTo>
                <a:lnTo>
                  <a:pt x="3048" y="0"/>
                </a:lnTo>
                <a:lnTo>
                  <a:pt x="0" y="1524"/>
                </a:lnTo>
                <a:lnTo>
                  <a:pt x="0" y="3048"/>
                </a:lnTo>
                <a:lnTo>
                  <a:pt x="236220" y="1524"/>
                </a:lnTo>
                <a:lnTo>
                  <a:pt x="4572" y="1524"/>
                </a:lnTo>
                <a:close/>
              </a:path>
            </a:pathLst>
          </a:custGeom>
          <a:solidFill>
            <a:srgbClr val="E2E2E2"/>
          </a:solidFill>
          <a:ln w="9525">
            <a:noFill/>
            <a:round/>
            <a:headEnd/>
            <a:tailEnd/>
          </a:ln>
        </p:spPr>
        <p:txBody>
          <a:bodyPr lIns="0" tIns="0" rIns="0" bIns="0"/>
          <a:lstStyle/>
          <a:p>
            <a:endParaRPr lang="it-IT"/>
          </a:p>
        </p:txBody>
      </p:sp>
      <p:sp>
        <p:nvSpPr>
          <p:cNvPr id="58486" name="object 60"/>
          <p:cNvSpPr>
            <a:spLocks/>
          </p:cNvSpPr>
          <p:nvPr/>
        </p:nvSpPr>
        <p:spPr bwMode="auto">
          <a:xfrm>
            <a:off x="365125" y="5549900"/>
            <a:ext cx="204788" cy="149225"/>
          </a:xfrm>
          <a:custGeom>
            <a:avLst/>
            <a:gdLst>
              <a:gd name="T0" fmla="*/ 1356 w 240792"/>
              <a:gd name="T1" fmla="*/ 104649 h 163068"/>
              <a:gd name="T2" fmla="*/ 106463 w 240792"/>
              <a:gd name="T3" fmla="*/ 104649 h 163068"/>
              <a:gd name="T4" fmla="*/ 107141 w 240792"/>
              <a:gd name="T5" fmla="*/ 103671 h 163068"/>
              <a:gd name="T6" fmla="*/ 107141 w 240792"/>
              <a:gd name="T7" fmla="*/ 102693 h 163068"/>
              <a:gd name="T8" fmla="*/ 106463 w 240792"/>
              <a:gd name="T9" fmla="*/ 101714 h 163068"/>
              <a:gd name="T10" fmla="*/ 106463 w 240792"/>
              <a:gd name="T11" fmla="*/ 2935 h 163068"/>
              <a:gd name="T12" fmla="*/ 105106 w 240792"/>
              <a:gd name="T13" fmla="*/ 979 h 163068"/>
              <a:gd name="T14" fmla="*/ 2034 w 240792"/>
              <a:gd name="T15" fmla="*/ 979 h 163068"/>
              <a:gd name="T16" fmla="*/ 107141 w 240792"/>
              <a:gd name="T17" fmla="*/ 979 h 163068"/>
              <a:gd name="T18" fmla="*/ 106463 w 240792"/>
              <a:gd name="T19" fmla="*/ 0 h 163068"/>
              <a:gd name="T20" fmla="*/ 678 w 240792"/>
              <a:gd name="T21" fmla="*/ 0 h 163068"/>
              <a:gd name="T22" fmla="*/ 0 w 240792"/>
              <a:gd name="T23" fmla="*/ 979 h 163068"/>
              <a:gd name="T24" fmla="*/ 0 w 240792"/>
              <a:gd name="T25" fmla="*/ 102693 h 163068"/>
              <a:gd name="T26" fmla="*/ 1356 w 240792"/>
              <a:gd name="T27" fmla="*/ 2935 h 163068"/>
              <a:gd name="T28" fmla="*/ 105106 w 240792"/>
              <a:gd name="T29" fmla="*/ 2934 h 163068"/>
              <a:gd name="T30" fmla="*/ 105106 w 240792"/>
              <a:gd name="T31" fmla="*/ 102693 h 163068"/>
              <a:gd name="T32" fmla="*/ 0 w 240792"/>
              <a:gd name="T33" fmla="*/ 103671 h 163068"/>
              <a:gd name="T34" fmla="*/ 678 w 240792"/>
              <a:gd name="T35" fmla="*/ 104649 h 163068"/>
              <a:gd name="T36" fmla="*/ 1356 w 240792"/>
              <a:gd name="T37" fmla="*/ 104649 h 1630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0792"/>
              <a:gd name="T58" fmla="*/ 0 h 163068"/>
              <a:gd name="T59" fmla="*/ 240792 w 240792"/>
              <a:gd name="T60" fmla="*/ 163068 h 1630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0792" h="163068">
                <a:moveTo>
                  <a:pt x="3048" y="163068"/>
                </a:moveTo>
                <a:lnTo>
                  <a:pt x="239268" y="163068"/>
                </a:lnTo>
                <a:lnTo>
                  <a:pt x="240792" y="161544"/>
                </a:lnTo>
                <a:lnTo>
                  <a:pt x="240792" y="160020"/>
                </a:lnTo>
                <a:lnTo>
                  <a:pt x="239268" y="158496"/>
                </a:lnTo>
                <a:lnTo>
                  <a:pt x="239268" y="4572"/>
                </a:lnTo>
                <a:lnTo>
                  <a:pt x="236220" y="1524"/>
                </a:lnTo>
                <a:lnTo>
                  <a:pt x="4572" y="1524"/>
                </a:lnTo>
                <a:lnTo>
                  <a:pt x="240792" y="1524"/>
                </a:lnTo>
                <a:lnTo>
                  <a:pt x="239268" y="0"/>
                </a:lnTo>
                <a:lnTo>
                  <a:pt x="1524" y="0"/>
                </a:lnTo>
                <a:lnTo>
                  <a:pt x="0" y="1524"/>
                </a:lnTo>
                <a:lnTo>
                  <a:pt x="0" y="160020"/>
                </a:lnTo>
                <a:lnTo>
                  <a:pt x="3048" y="4572"/>
                </a:lnTo>
                <a:lnTo>
                  <a:pt x="236219" y="4571"/>
                </a:lnTo>
                <a:lnTo>
                  <a:pt x="236220" y="160020"/>
                </a:lnTo>
                <a:lnTo>
                  <a:pt x="0" y="161544"/>
                </a:lnTo>
                <a:lnTo>
                  <a:pt x="1524" y="163068"/>
                </a:lnTo>
                <a:lnTo>
                  <a:pt x="3048" y="163068"/>
                </a:lnTo>
                <a:close/>
              </a:path>
            </a:pathLst>
          </a:custGeom>
          <a:solidFill>
            <a:srgbClr val="E2E2E2"/>
          </a:solidFill>
          <a:ln w="9525">
            <a:noFill/>
            <a:round/>
            <a:headEnd/>
            <a:tailEnd/>
          </a:ln>
        </p:spPr>
        <p:txBody>
          <a:bodyPr lIns="0" tIns="0" rIns="0" bIns="0"/>
          <a:lstStyle/>
          <a:p>
            <a:endParaRPr lang="it-IT"/>
          </a:p>
        </p:txBody>
      </p:sp>
      <p:sp>
        <p:nvSpPr>
          <p:cNvPr id="51" name="object 51"/>
          <p:cNvSpPr txBox="1"/>
          <p:nvPr/>
        </p:nvSpPr>
        <p:spPr>
          <a:xfrm>
            <a:off x="581480" y="163683"/>
            <a:ext cx="8320087" cy="706267"/>
          </a:xfrm>
          <a:prstGeom prst="rect">
            <a:avLst/>
          </a:prstGeom>
        </p:spPr>
        <p:txBody>
          <a:bodyPr lIns="0" tIns="0" rIns="0" bIns="0"/>
          <a:lstStyle/>
          <a:p>
            <a:pPr marL="11135">
              <a:lnSpc>
                <a:spcPts val="2411"/>
              </a:lnSpc>
              <a:spcBef>
                <a:spcPts val="120"/>
              </a:spcBef>
              <a:defRPr/>
            </a:pPr>
            <a:r>
              <a:rPr lang="it-IT" sz="2300" b="1" dirty="0" smtClean="0">
                <a:solidFill>
                  <a:srgbClr val="4C4C4C"/>
                </a:solidFill>
                <a:latin typeface="Arial"/>
                <a:cs typeface="Arial"/>
              </a:rPr>
              <a:t>The</a:t>
            </a:r>
            <a:r>
              <a:rPr sz="2300" b="1" spc="39" dirty="0" smtClean="0">
                <a:solidFill>
                  <a:srgbClr val="4C4C4C"/>
                </a:solidFill>
                <a:latin typeface="Times New Roman"/>
                <a:cs typeface="Times New Roman"/>
              </a:rPr>
              <a:t> </a:t>
            </a:r>
            <a:r>
              <a:rPr sz="2300" b="1" dirty="0" smtClean="0">
                <a:solidFill>
                  <a:srgbClr val="DC6D00"/>
                </a:solidFill>
                <a:latin typeface="Arial"/>
                <a:cs typeface="Arial"/>
              </a:rPr>
              <a:t>Clean</a:t>
            </a:r>
            <a:r>
              <a:rPr sz="2300" b="1" dirty="0" smtClean="0">
                <a:solidFill>
                  <a:srgbClr val="DC6D00"/>
                </a:solidFill>
                <a:latin typeface="Times New Roman"/>
                <a:cs typeface="Times New Roman"/>
              </a:rPr>
              <a:t> </a:t>
            </a:r>
            <a:r>
              <a:rPr sz="2300" b="1" dirty="0">
                <a:solidFill>
                  <a:srgbClr val="DC6D00"/>
                </a:solidFill>
                <a:latin typeface="Arial"/>
                <a:cs typeface="Arial"/>
              </a:rPr>
              <a:t>Energy</a:t>
            </a:r>
            <a:r>
              <a:rPr sz="2300" b="1" spc="-16" dirty="0">
                <a:solidFill>
                  <a:srgbClr val="DC6D00"/>
                </a:solidFill>
                <a:latin typeface="Times New Roman"/>
                <a:cs typeface="Times New Roman"/>
              </a:rPr>
              <a:t> </a:t>
            </a:r>
            <a:r>
              <a:rPr sz="2300" b="1" dirty="0" smtClean="0">
                <a:solidFill>
                  <a:srgbClr val="DC6D00"/>
                </a:solidFill>
                <a:latin typeface="Arial"/>
                <a:cs typeface="Arial"/>
              </a:rPr>
              <a:t>Package</a:t>
            </a:r>
            <a:r>
              <a:rPr sz="2300" b="1" spc="-22" dirty="0" smtClean="0">
                <a:solidFill>
                  <a:srgbClr val="DC6D00"/>
                </a:solidFill>
                <a:latin typeface="Times New Roman"/>
                <a:cs typeface="Times New Roman"/>
              </a:rPr>
              <a:t> </a:t>
            </a:r>
            <a:r>
              <a:rPr lang="it-IT" sz="2300" b="1" dirty="0" smtClean="0">
                <a:solidFill>
                  <a:srgbClr val="4C4C4C"/>
                </a:solidFill>
                <a:latin typeface="Arial"/>
                <a:cs typeface="Arial"/>
              </a:rPr>
              <a:t>sets new </a:t>
            </a:r>
            <a:r>
              <a:rPr lang="it-IT" sz="2300" b="1" dirty="0" err="1" smtClean="0">
                <a:solidFill>
                  <a:srgbClr val="4C4C4C"/>
                </a:solidFill>
                <a:latin typeface="Arial"/>
                <a:cs typeface="Arial"/>
              </a:rPr>
              <a:t>challenging</a:t>
            </a:r>
            <a:r>
              <a:rPr lang="it-IT" sz="2300" b="1" dirty="0" smtClean="0">
                <a:solidFill>
                  <a:srgbClr val="4C4C4C"/>
                </a:solidFill>
                <a:latin typeface="Arial"/>
                <a:cs typeface="Arial"/>
              </a:rPr>
              <a:t> and </a:t>
            </a:r>
            <a:r>
              <a:rPr lang="it-IT" sz="2300" b="1" dirty="0" err="1" smtClean="0">
                <a:solidFill>
                  <a:srgbClr val="4C4C4C"/>
                </a:solidFill>
                <a:latin typeface="Arial"/>
                <a:cs typeface="Arial"/>
              </a:rPr>
              <a:t>binding</a:t>
            </a:r>
            <a:r>
              <a:rPr lang="it-IT" sz="2300" b="1" dirty="0" smtClean="0">
                <a:solidFill>
                  <a:srgbClr val="4C4C4C"/>
                </a:solidFill>
                <a:latin typeface="Arial"/>
                <a:cs typeface="Arial"/>
              </a:rPr>
              <a:t> </a:t>
            </a:r>
            <a:r>
              <a:rPr lang="it-IT" sz="2300" b="1" dirty="0" err="1" smtClean="0">
                <a:solidFill>
                  <a:srgbClr val="4C4C4C"/>
                </a:solidFill>
                <a:latin typeface="Arial"/>
                <a:cs typeface="Arial"/>
              </a:rPr>
              <a:t>goals</a:t>
            </a:r>
            <a:r>
              <a:rPr lang="it-IT" sz="2300" b="1" dirty="0" smtClean="0">
                <a:solidFill>
                  <a:srgbClr val="4C4C4C"/>
                </a:solidFill>
                <a:latin typeface="Arial"/>
                <a:cs typeface="Arial"/>
              </a:rPr>
              <a:t> </a:t>
            </a:r>
            <a:r>
              <a:rPr lang="it-IT" sz="2300" b="1" dirty="0" err="1" smtClean="0">
                <a:solidFill>
                  <a:srgbClr val="4C4C4C"/>
                </a:solidFill>
                <a:latin typeface="Arial"/>
                <a:cs typeface="Arial"/>
              </a:rPr>
              <a:t>at</a:t>
            </a:r>
            <a:r>
              <a:rPr lang="it-IT" sz="2300" b="1" dirty="0" smtClean="0">
                <a:solidFill>
                  <a:srgbClr val="4C4C4C"/>
                </a:solidFill>
                <a:latin typeface="Arial"/>
                <a:cs typeface="Arial"/>
              </a:rPr>
              <a:t> 2030 for the EU </a:t>
            </a:r>
            <a:r>
              <a:rPr lang="it-IT" sz="2300" b="1" dirty="0" err="1" smtClean="0">
                <a:solidFill>
                  <a:srgbClr val="4C4C4C"/>
                </a:solidFill>
                <a:latin typeface="Arial"/>
                <a:cs typeface="Arial"/>
              </a:rPr>
              <a:t>countries</a:t>
            </a:r>
            <a:endParaRPr sz="2300" dirty="0">
              <a:latin typeface="Arial"/>
              <a:cs typeface="Arial"/>
            </a:endParaRPr>
          </a:p>
        </p:txBody>
      </p:sp>
      <p:sp>
        <p:nvSpPr>
          <p:cNvPr id="58491" name="object 47"/>
          <p:cNvSpPr txBox="1">
            <a:spLocks noChangeArrowheads="1"/>
          </p:cNvSpPr>
          <p:nvPr/>
        </p:nvSpPr>
        <p:spPr bwMode="auto">
          <a:xfrm>
            <a:off x="550863" y="1220788"/>
            <a:ext cx="496887" cy="171450"/>
          </a:xfrm>
          <a:prstGeom prst="rect">
            <a:avLst/>
          </a:prstGeom>
          <a:noFill/>
          <a:ln w="9525">
            <a:noFill/>
            <a:miter lim="800000"/>
            <a:headEnd/>
            <a:tailEnd/>
          </a:ln>
        </p:spPr>
        <p:txBody>
          <a:bodyPr lIns="0" tIns="0" rIns="0" bIns="0"/>
          <a:lstStyle/>
          <a:p>
            <a:pPr marL="11113">
              <a:lnSpc>
                <a:spcPts val="1250"/>
              </a:lnSpc>
              <a:spcBef>
                <a:spcPts val="63"/>
              </a:spcBef>
            </a:pPr>
            <a:r>
              <a:rPr lang="it-IT" sz="1100" i="1" dirty="0" smtClean="0">
                <a:cs typeface="Arial" pitchFamily="34" charset="0"/>
              </a:rPr>
              <a:t>Europe</a:t>
            </a:r>
            <a:endParaRPr lang="it-IT" sz="1100" dirty="0">
              <a:cs typeface="Arial" pitchFamily="34" charset="0"/>
            </a:endParaRPr>
          </a:p>
        </p:txBody>
      </p:sp>
      <p:sp>
        <p:nvSpPr>
          <p:cNvPr id="46" name="object 46"/>
          <p:cNvSpPr txBox="1"/>
          <p:nvPr/>
        </p:nvSpPr>
        <p:spPr>
          <a:xfrm>
            <a:off x="1263650" y="1466850"/>
            <a:ext cx="1917700" cy="222250"/>
          </a:xfrm>
          <a:prstGeom prst="rect">
            <a:avLst/>
          </a:prstGeom>
        </p:spPr>
        <p:txBody>
          <a:bodyPr lIns="0" tIns="0" rIns="0" bIns="0"/>
          <a:lstStyle/>
          <a:p>
            <a:pPr marL="11135">
              <a:lnSpc>
                <a:spcPts val="1631"/>
              </a:lnSpc>
              <a:spcBef>
                <a:spcPts val="82"/>
              </a:spcBef>
              <a:defRPr/>
            </a:pPr>
            <a:r>
              <a:rPr lang="it-IT" sz="1500" b="1" dirty="0" smtClean="0">
                <a:latin typeface="Arial"/>
                <a:cs typeface="Arial"/>
              </a:rPr>
              <a:t>Energy </a:t>
            </a:r>
            <a:r>
              <a:rPr lang="it-IT" sz="1500" b="1" dirty="0" err="1" smtClean="0">
                <a:latin typeface="Arial"/>
                <a:cs typeface="Arial"/>
              </a:rPr>
              <a:t>Efficiency</a:t>
            </a:r>
            <a:endParaRPr sz="1500" dirty="0">
              <a:latin typeface="Arial"/>
              <a:cs typeface="Arial"/>
            </a:endParaRPr>
          </a:p>
        </p:txBody>
      </p:sp>
      <p:sp>
        <p:nvSpPr>
          <p:cNvPr id="45" name="object 45"/>
          <p:cNvSpPr txBox="1"/>
          <p:nvPr/>
        </p:nvSpPr>
        <p:spPr>
          <a:xfrm>
            <a:off x="4040188" y="1466850"/>
            <a:ext cx="1449387" cy="217488"/>
          </a:xfrm>
          <a:prstGeom prst="rect">
            <a:avLst/>
          </a:prstGeom>
        </p:spPr>
        <p:txBody>
          <a:bodyPr lIns="0" tIns="0" rIns="0" bIns="0"/>
          <a:lstStyle/>
          <a:p>
            <a:pPr marL="11135">
              <a:lnSpc>
                <a:spcPts val="1631"/>
              </a:lnSpc>
              <a:spcBef>
                <a:spcPts val="82"/>
              </a:spcBef>
              <a:defRPr/>
            </a:pPr>
            <a:r>
              <a:rPr lang="it-IT" sz="1500" b="1" dirty="0" err="1" smtClean="0">
                <a:latin typeface="Arial"/>
                <a:cs typeface="Arial"/>
              </a:rPr>
              <a:t>Renewables</a:t>
            </a:r>
            <a:endParaRPr sz="1500" dirty="0">
              <a:latin typeface="Arial"/>
              <a:cs typeface="Arial"/>
            </a:endParaRPr>
          </a:p>
        </p:txBody>
      </p:sp>
      <p:sp>
        <p:nvSpPr>
          <p:cNvPr id="44" name="object 44"/>
          <p:cNvSpPr txBox="1"/>
          <p:nvPr/>
        </p:nvSpPr>
        <p:spPr>
          <a:xfrm>
            <a:off x="6348413" y="1466851"/>
            <a:ext cx="2551112" cy="152400"/>
          </a:xfrm>
          <a:prstGeom prst="rect">
            <a:avLst/>
          </a:prstGeom>
        </p:spPr>
        <p:txBody>
          <a:bodyPr lIns="0" tIns="0" rIns="0" bIns="0"/>
          <a:lstStyle/>
          <a:p>
            <a:pPr marL="11135">
              <a:lnSpc>
                <a:spcPts val="1631"/>
              </a:lnSpc>
              <a:spcBef>
                <a:spcPts val="82"/>
              </a:spcBef>
              <a:defRPr/>
            </a:pPr>
            <a:r>
              <a:rPr lang="it-IT" sz="1500" b="1" dirty="0" err="1" smtClean="0">
                <a:latin typeface="Arial"/>
                <a:cs typeface="Arial"/>
              </a:rPr>
              <a:t>Grrenhouse</a:t>
            </a:r>
            <a:r>
              <a:rPr lang="it-IT" sz="1500" b="1" dirty="0" smtClean="0">
                <a:latin typeface="Arial"/>
                <a:cs typeface="Arial"/>
              </a:rPr>
              <a:t> gas </a:t>
            </a:r>
            <a:r>
              <a:rPr lang="it-IT" sz="1500" b="1" dirty="0" err="1" smtClean="0">
                <a:latin typeface="Arial"/>
                <a:cs typeface="Arial"/>
              </a:rPr>
              <a:t>emissions</a:t>
            </a:r>
            <a:endParaRPr sz="1500" dirty="0">
              <a:latin typeface="Arial"/>
              <a:cs typeface="Arial"/>
            </a:endParaRPr>
          </a:p>
        </p:txBody>
      </p:sp>
      <p:sp>
        <p:nvSpPr>
          <p:cNvPr id="58495" name="object 43"/>
          <p:cNvSpPr txBox="1">
            <a:spLocks noChangeArrowheads="1"/>
          </p:cNvSpPr>
          <p:nvPr/>
        </p:nvSpPr>
        <p:spPr bwMode="auto">
          <a:xfrm>
            <a:off x="1033463" y="1881188"/>
            <a:ext cx="2460625" cy="614362"/>
          </a:xfrm>
          <a:prstGeom prst="rect">
            <a:avLst/>
          </a:prstGeom>
          <a:noFill/>
          <a:ln w="9525">
            <a:noFill/>
            <a:miter lim="800000"/>
            <a:headEnd/>
            <a:tailEnd/>
          </a:ln>
        </p:spPr>
        <p:txBody>
          <a:bodyPr lIns="0" tIns="0" rIns="0" bIns="0"/>
          <a:lstStyle/>
          <a:p>
            <a:pPr marL="11113">
              <a:lnSpc>
                <a:spcPts val="1438"/>
              </a:lnSpc>
              <a:spcBef>
                <a:spcPts val="75"/>
              </a:spcBef>
            </a:pPr>
            <a:r>
              <a:rPr lang="it-IT" sz="1300" dirty="0" smtClean="0">
                <a:cs typeface="Arial" pitchFamily="34" charset="0"/>
              </a:rPr>
              <a:t>EU goal: </a:t>
            </a:r>
            <a:r>
              <a:rPr lang="it-IT" sz="1300" b="1" dirty="0" err="1" smtClean="0">
                <a:cs typeface="Arial" pitchFamily="34" charset="0"/>
              </a:rPr>
              <a:t>reduction</a:t>
            </a:r>
            <a:r>
              <a:rPr lang="it-IT" sz="1300" b="1" dirty="0" smtClean="0">
                <a:cs typeface="Arial" pitchFamily="34" charset="0"/>
              </a:rPr>
              <a:t> of 30</a:t>
            </a:r>
            <a:r>
              <a:rPr lang="it-IT" sz="1300" dirty="0" smtClean="0">
                <a:cs typeface="Arial" pitchFamily="34" charset="0"/>
              </a:rPr>
              <a:t>% and </a:t>
            </a:r>
            <a:r>
              <a:rPr lang="it-IT" sz="1300" dirty="0" err="1" smtClean="0">
                <a:cs typeface="Arial" pitchFamily="34" charset="0"/>
              </a:rPr>
              <a:t>mandatory</a:t>
            </a:r>
            <a:r>
              <a:rPr lang="it-IT" sz="1300" dirty="0" smtClean="0">
                <a:cs typeface="Arial" pitchFamily="34" charset="0"/>
              </a:rPr>
              <a:t> EE </a:t>
            </a:r>
            <a:r>
              <a:rPr lang="it-IT" sz="1300" dirty="0" err="1" smtClean="0">
                <a:cs typeface="Arial" pitchFamily="34" charset="0"/>
              </a:rPr>
              <a:t>system</a:t>
            </a:r>
            <a:r>
              <a:rPr lang="it-IT" sz="1300" dirty="0" smtClean="0">
                <a:cs typeface="Arial" pitchFamily="34" charset="0"/>
              </a:rPr>
              <a:t> (1,5% </a:t>
            </a:r>
            <a:r>
              <a:rPr lang="it-IT" sz="1300" dirty="0" err="1" smtClean="0">
                <a:cs typeface="Arial" pitchFamily="34" charset="0"/>
              </a:rPr>
              <a:t>annual</a:t>
            </a:r>
            <a:r>
              <a:rPr lang="it-IT" sz="1300" dirty="0" smtClean="0">
                <a:cs typeface="Arial" pitchFamily="34" charset="0"/>
              </a:rPr>
              <a:t> </a:t>
            </a:r>
            <a:r>
              <a:rPr lang="it-IT" sz="1300" dirty="0" err="1" smtClean="0">
                <a:cs typeface="Arial" pitchFamily="34" charset="0"/>
              </a:rPr>
              <a:t>saving</a:t>
            </a:r>
            <a:r>
              <a:rPr lang="it-IT" sz="1300" dirty="0" smtClean="0">
                <a:cs typeface="Arial" pitchFamily="34" charset="0"/>
              </a:rPr>
              <a:t>)</a:t>
            </a:r>
            <a:endParaRPr lang="it-IT" sz="900" dirty="0">
              <a:cs typeface="Arial" pitchFamily="34" charset="0"/>
            </a:endParaRPr>
          </a:p>
        </p:txBody>
      </p:sp>
      <p:sp>
        <p:nvSpPr>
          <p:cNvPr id="58496" name="object 42"/>
          <p:cNvSpPr txBox="1">
            <a:spLocks noChangeArrowheads="1"/>
          </p:cNvSpPr>
          <p:nvPr/>
        </p:nvSpPr>
        <p:spPr bwMode="auto">
          <a:xfrm>
            <a:off x="3771900" y="1881188"/>
            <a:ext cx="2333625" cy="614362"/>
          </a:xfrm>
          <a:prstGeom prst="rect">
            <a:avLst/>
          </a:prstGeom>
          <a:noFill/>
          <a:ln w="9525">
            <a:noFill/>
            <a:miter lim="800000"/>
            <a:headEnd/>
            <a:tailEnd/>
          </a:ln>
        </p:spPr>
        <p:txBody>
          <a:bodyPr lIns="0" tIns="0" rIns="0" bIns="0"/>
          <a:lstStyle/>
          <a:p>
            <a:pPr marL="11113">
              <a:lnSpc>
                <a:spcPts val="1438"/>
              </a:lnSpc>
              <a:spcBef>
                <a:spcPts val="75"/>
              </a:spcBef>
            </a:pPr>
            <a:r>
              <a:rPr lang="it-IT" sz="1300" dirty="0" smtClean="0">
                <a:cs typeface="Arial" pitchFamily="34" charset="0"/>
              </a:rPr>
              <a:t>EU goal: </a:t>
            </a:r>
            <a:r>
              <a:rPr lang="en-US" sz="1300" dirty="0">
                <a:cs typeface="Arial" pitchFamily="34" charset="0"/>
              </a:rPr>
              <a:t>installation of renewable energy </a:t>
            </a:r>
            <a:r>
              <a:rPr lang="en-US" sz="1300" dirty="0" smtClean="0">
                <a:cs typeface="Arial" pitchFamily="34" charset="0"/>
              </a:rPr>
              <a:t>systems until </a:t>
            </a:r>
            <a:r>
              <a:rPr lang="en-US" sz="1300" b="1" dirty="0" smtClean="0">
                <a:cs typeface="Arial" pitchFamily="34" charset="0"/>
              </a:rPr>
              <a:t>27% </a:t>
            </a:r>
            <a:r>
              <a:rPr lang="en-US" sz="1300" dirty="0" smtClean="0">
                <a:cs typeface="Arial" pitchFamily="34" charset="0"/>
              </a:rPr>
              <a:t>of final </a:t>
            </a:r>
            <a:r>
              <a:rPr lang="en-US" sz="1300" dirty="0" err="1" smtClean="0">
                <a:cs typeface="Arial" pitchFamily="34" charset="0"/>
              </a:rPr>
              <a:t>consumptiom</a:t>
            </a:r>
            <a:endParaRPr lang="en-US" sz="1300" dirty="0">
              <a:cs typeface="Arial" pitchFamily="34" charset="0"/>
            </a:endParaRPr>
          </a:p>
          <a:p>
            <a:pPr marL="11113">
              <a:lnSpc>
                <a:spcPts val="1438"/>
              </a:lnSpc>
              <a:spcBef>
                <a:spcPts val="75"/>
              </a:spcBef>
            </a:pPr>
            <a:endParaRPr lang="it-IT" sz="1300" dirty="0">
              <a:cs typeface="Arial" pitchFamily="34" charset="0"/>
            </a:endParaRPr>
          </a:p>
        </p:txBody>
      </p:sp>
      <p:sp>
        <p:nvSpPr>
          <p:cNvPr id="58497" name="object 41"/>
          <p:cNvSpPr txBox="1">
            <a:spLocks noChangeArrowheads="1"/>
          </p:cNvSpPr>
          <p:nvPr/>
        </p:nvSpPr>
        <p:spPr bwMode="auto">
          <a:xfrm>
            <a:off x="6454775" y="1881188"/>
            <a:ext cx="2311400" cy="823912"/>
          </a:xfrm>
          <a:prstGeom prst="rect">
            <a:avLst/>
          </a:prstGeom>
          <a:noFill/>
          <a:ln w="9525">
            <a:noFill/>
            <a:miter lim="800000"/>
            <a:headEnd/>
            <a:tailEnd/>
          </a:ln>
        </p:spPr>
        <p:txBody>
          <a:bodyPr lIns="0" tIns="0" rIns="0" bIns="0"/>
          <a:lstStyle/>
          <a:p>
            <a:pPr marL="11113">
              <a:lnSpc>
                <a:spcPts val="1438"/>
              </a:lnSpc>
              <a:spcBef>
                <a:spcPts val="75"/>
              </a:spcBef>
            </a:pPr>
            <a:r>
              <a:rPr lang="it-IT" sz="1300" dirty="0" err="1" smtClean="0">
                <a:cs typeface="Arial" pitchFamily="34" charset="0"/>
              </a:rPr>
              <a:t>Following</a:t>
            </a:r>
            <a:r>
              <a:rPr lang="it-IT" sz="1300" dirty="0" smtClean="0">
                <a:cs typeface="Arial" pitchFamily="34" charset="0"/>
              </a:rPr>
              <a:t> COP21 </a:t>
            </a:r>
            <a:r>
              <a:rPr lang="it-IT" sz="1300" dirty="0" err="1" smtClean="0">
                <a:cs typeface="Arial" pitchFamily="34" charset="0"/>
              </a:rPr>
              <a:t>agreement</a:t>
            </a:r>
            <a:r>
              <a:rPr lang="it-IT" sz="1300" dirty="0" smtClean="0">
                <a:cs typeface="Arial" pitchFamily="34" charset="0"/>
              </a:rPr>
              <a:t>, the EU goal </a:t>
            </a:r>
            <a:r>
              <a:rPr lang="it-IT" sz="1300" dirty="0" err="1" smtClean="0">
                <a:cs typeface="Arial" pitchFamily="34" charset="0"/>
              </a:rPr>
              <a:t>is</a:t>
            </a:r>
            <a:r>
              <a:rPr lang="it-IT" sz="1300" dirty="0" smtClean="0">
                <a:cs typeface="Arial" pitchFamily="34" charset="0"/>
              </a:rPr>
              <a:t> the </a:t>
            </a:r>
            <a:r>
              <a:rPr lang="it-IT" sz="1300" b="1" dirty="0" err="1" smtClean="0">
                <a:cs typeface="Arial" pitchFamily="34" charset="0"/>
              </a:rPr>
              <a:t>reduction</a:t>
            </a:r>
            <a:r>
              <a:rPr lang="it-IT" sz="1300" b="1" dirty="0" smtClean="0">
                <a:cs typeface="Arial" pitchFamily="34" charset="0"/>
              </a:rPr>
              <a:t> of 40% </a:t>
            </a:r>
            <a:r>
              <a:rPr lang="it-IT" sz="1300" dirty="0" smtClean="0">
                <a:cs typeface="Arial" pitchFamily="34" charset="0"/>
              </a:rPr>
              <a:t>(vs 1990) of </a:t>
            </a:r>
            <a:r>
              <a:rPr lang="it-IT" sz="1300" dirty="0" err="1" smtClean="0">
                <a:cs typeface="Arial" pitchFamily="34" charset="0"/>
              </a:rPr>
              <a:t>greenhouse</a:t>
            </a:r>
            <a:r>
              <a:rPr lang="it-IT" sz="1300" dirty="0" smtClean="0">
                <a:cs typeface="Arial" pitchFamily="34" charset="0"/>
              </a:rPr>
              <a:t> gas </a:t>
            </a:r>
            <a:r>
              <a:rPr lang="it-IT" sz="1300" dirty="0" err="1" smtClean="0">
                <a:cs typeface="Arial" pitchFamily="34" charset="0"/>
              </a:rPr>
              <a:t>emissions</a:t>
            </a:r>
            <a:endParaRPr lang="it-IT" sz="1300" dirty="0">
              <a:cs typeface="Arial" pitchFamily="34" charset="0"/>
            </a:endParaRPr>
          </a:p>
        </p:txBody>
      </p:sp>
      <p:sp>
        <p:nvSpPr>
          <p:cNvPr id="40" name="object 40"/>
          <p:cNvSpPr txBox="1"/>
          <p:nvPr/>
        </p:nvSpPr>
        <p:spPr>
          <a:xfrm>
            <a:off x="1425575" y="2740025"/>
            <a:ext cx="1966913" cy="160338"/>
          </a:xfrm>
          <a:prstGeom prst="rect">
            <a:avLst/>
          </a:prstGeom>
        </p:spPr>
        <p:txBody>
          <a:bodyPr lIns="0" tIns="0" rIns="0" bIns="0"/>
          <a:lstStyle/>
          <a:p>
            <a:pPr marL="11135">
              <a:lnSpc>
                <a:spcPts val="1144"/>
              </a:lnSpc>
              <a:spcBef>
                <a:spcPts val="57"/>
              </a:spcBef>
              <a:defRPr/>
            </a:pPr>
            <a:r>
              <a:rPr lang="it-IT" sz="1000" spc="-4" dirty="0" err="1" smtClean="0">
                <a:latin typeface="Arial"/>
                <a:cs typeface="Arial"/>
              </a:rPr>
              <a:t>Consumption</a:t>
            </a:r>
            <a:r>
              <a:rPr lang="it-IT" sz="1000" spc="-4" dirty="0">
                <a:latin typeface="Arial"/>
                <a:cs typeface="Arial"/>
              </a:rPr>
              <a:t> </a:t>
            </a:r>
            <a:r>
              <a:rPr lang="it-IT" sz="1000" spc="-4" dirty="0" smtClean="0">
                <a:latin typeface="Arial"/>
                <a:cs typeface="Arial"/>
              </a:rPr>
              <a:t>vs GDP </a:t>
            </a:r>
            <a:r>
              <a:rPr sz="1000" dirty="0" smtClean="0">
                <a:latin typeface="Arial"/>
                <a:cs typeface="Arial"/>
              </a:rPr>
              <a:t>(</a:t>
            </a:r>
            <a:r>
              <a:rPr sz="1000" spc="4" dirty="0" smtClean="0">
                <a:latin typeface="Arial"/>
                <a:cs typeface="Arial"/>
              </a:rPr>
              <a:t>t</a:t>
            </a:r>
            <a:r>
              <a:rPr lang="it-IT" sz="1000" dirty="0" err="1" smtClean="0">
                <a:latin typeface="Arial"/>
                <a:cs typeface="Arial"/>
              </a:rPr>
              <a:t>oe</a:t>
            </a:r>
            <a:r>
              <a:rPr sz="1000" spc="4" dirty="0" smtClean="0">
                <a:latin typeface="Arial"/>
                <a:cs typeface="Arial"/>
              </a:rPr>
              <a:t>/</a:t>
            </a:r>
            <a:r>
              <a:rPr sz="1000" spc="-18" dirty="0" smtClean="0">
                <a:latin typeface="Arial"/>
                <a:cs typeface="Arial"/>
              </a:rPr>
              <a:t>M</a:t>
            </a:r>
            <a:r>
              <a:rPr sz="1000" dirty="0">
                <a:latin typeface="Arial"/>
                <a:cs typeface="Arial"/>
              </a:rPr>
              <a:t>€)</a:t>
            </a:r>
          </a:p>
        </p:txBody>
      </p:sp>
      <p:sp>
        <p:nvSpPr>
          <p:cNvPr id="39" name="object 39"/>
          <p:cNvSpPr txBox="1"/>
          <p:nvPr/>
        </p:nvSpPr>
        <p:spPr>
          <a:xfrm>
            <a:off x="4000500" y="2740025"/>
            <a:ext cx="1439863" cy="160338"/>
          </a:xfrm>
          <a:prstGeom prst="rect">
            <a:avLst/>
          </a:prstGeom>
        </p:spPr>
        <p:txBody>
          <a:bodyPr lIns="0" tIns="0" rIns="0" bIns="0"/>
          <a:lstStyle/>
          <a:p>
            <a:pPr marL="11135">
              <a:lnSpc>
                <a:spcPts val="1144"/>
              </a:lnSpc>
              <a:spcBef>
                <a:spcPts val="57"/>
              </a:spcBef>
              <a:defRPr/>
            </a:pPr>
            <a:r>
              <a:rPr sz="1000" dirty="0">
                <a:latin typeface="Arial"/>
                <a:cs typeface="Arial"/>
              </a:rPr>
              <a:t>%</a:t>
            </a:r>
            <a:r>
              <a:rPr sz="1000" spc="57" dirty="0">
                <a:latin typeface="Times New Roman"/>
                <a:cs typeface="Times New Roman"/>
              </a:rPr>
              <a:t> </a:t>
            </a:r>
            <a:r>
              <a:rPr lang="it-IT" sz="1000" spc="-4" dirty="0" smtClean="0">
                <a:latin typeface="Arial"/>
                <a:cs typeface="Arial"/>
              </a:rPr>
              <a:t>RES</a:t>
            </a:r>
            <a:r>
              <a:rPr sz="1000" spc="108" dirty="0" smtClean="0">
                <a:latin typeface="Times New Roman"/>
                <a:cs typeface="Times New Roman"/>
              </a:rPr>
              <a:t> </a:t>
            </a:r>
            <a:r>
              <a:rPr lang="it-IT" sz="1000" spc="108" dirty="0" smtClean="0">
                <a:latin typeface="Times New Roman"/>
                <a:cs typeface="Times New Roman"/>
              </a:rPr>
              <a:t>vs </a:t>
            </a:r>
            <a:r>
              <a:rPr lang="it-IT" sz="1000" spc="108" dirty="0" err="1" smtClean="0">
                <a:latin typeface="Times New Roman"/>
                <a:cs typeface="Times New Roman"/>
              </a:rPr>
              <a:t>final</a:t>
            </a:r>
            <a:r>
              <a:rPr lang="it-IT" sz="1000" spc="108" dirty="0" smtClean="0">
                <a:latin typeface="Times New Roman"/>
                <a:cs typeface="Times New Roman"/>
              </a:rPr>
              <a:t> </a:t>
            </a:r>
            <a:r>
              <a:rPr lang="it-IT" sz="1000" spc="108" dirty="0" err="1" smtClean="0">
                <a:latin typeface="Times New Roman"/>
                <a:cs typeface="Times New Roman"/>
              </a:rPr>
              <a:t>consumption</a:t>
            </a:r>
            <a:endParaRPr sz="1000" dirty="0">
              <a:latin typeface="Arial"/>
              <a:cs typeface="Arial"/>
            </a:endParaRPr>
          </a:p>
        </p:txBody>
      </p:sp>
      <p:sp>
        <p:nvSpPr>
          <p:cNvPr id="38" name="object 38"/>
          <p:cNvSpPr txBox="1"/>
          <p:nvPr/>
        </p:nvSpPr>
        <p:spPr>
          <a:xfrm>
            <a:off x="6804025" y="2740025"/>
            <a:ext cx="1338263" cy="160338"/>
          </a:xfrm>
          <a:prstGeom prst="rect">
            <a:avLst/>
          </a:prstGeom>
        </p:spPr>
        <p:txBody>
          <a:bodyPr lIns="0" tIns="0" rIns="0" bIns="0"/>
          <a:lstStyle/>
          <a:p>
            <a:pPr marL="11135">
              <a:lnSpc>
                <a:spcPts val="1144"/>
              </a:lnSpc>
              <a:spcBef>
                <a:spcPts val="57"/>
              </a:spcBef>
              <a:defRPr/>
            </a:pPr>
            <a:r>
              <a:rPr sz="1000" dirty="0">
                <a:latin typeface="Arial"/>
                <a:cs typeface="Arial"/>
              </a:rPr>
              <a:t>%</a:t>
            </a:r>
            <a:r>
              <a:rPr sz="1000" spc="57" dirty="0">
                <a:latin typeface="Times New Roman"/>
                <a:cs typeface="Times New Roman"/>
              </a:rPr>
              <a:t> </a:t>
            </a:r>
            <a:r>
              <a:rPr lang="it-IT" sz="1000" dirty="0" smtClean="0">
                <a:latin typeface="Arial"/>
                <a:cs typeface="Arial"/>
              </a:rPr>
              <a:t>of </a:t>
            </a:r>
            <a:r>
              <a:rPr lang="it-IT" sz="1000" dirty="0" err="1" smtClean="0">
                <a:latin typeface="Arial"/>
                <a:cs typeface="Arial"/>
              </a:rPr>
              <a:t>reduction</a:t>
            </a:r>
            <a:r>
              <a:rPr lang="it-IT" sz="1000" dirty="0" smtClean="0">
                <a:latin typeface="Arial"/>
                <a:cs typeface="Arial"/>
              </a:rPr>
              <a:t> </a:t>
            </a:r>
            <a:r>
              <a:rPr sz="1000" spc="-4" dirty="0" smtClean="0">
                <a:latin typeface="Arial"/>
                <a:cs typeface="Arial"/>
              </a:rPr>
              <a:t>v</a:t>
            </a:r>
            <a:r>
              <a:rPr sz="1000" dirty="0" smtClean="0">
                <a:latin typeface="Arial"/>
                <a:cs typeface="Arial"/>
              </a:rPr>
              <a:t>s</a:t>
            </a:r>
            <a:r>
              <a:rPr sz="1000" spc="69" dirty="0" smtClean="0">
                <a:latin typeface="Times New Roman"/>
                <a:cs typeface="Times New Roman"/>
              </a:rPr>
              <a:t> </a:t>
            </a:r>
            <a:r>
              <a:rPr sz="1000" dirty="0">
                <a:latin typeface="Arial"/>
                <a:cs typeface="Arial"/>
              </a:rPr>
              <a:t>1990</a:t>
            </a:r>
          </a:p>
        </p:txBody>
      </p:sp>
      <p:sp>
        <p:nvSpPr>
          <p:cNvPr id="37" name="object 37"/>
          <p:cNvSpPr txBox="1"/>
          <p:nvPr/>
        </p:nvSpPr>
        <p:spPr>
          <a:xfrm>
            <a:off x="5643563" y="2755900"/>
            <a:ext cx="263525" cy="144463"/>
          </a:xfrm>
          <a:prstGeom prst="rect">
            <a:avLst/>
          </a:prstGeom>
        </p:spPr>
        <p:txBody>
          <a:bodyPr lIns="0" tIns="0" rIns="0" bIns="0"/>
          <a:lstStyle/>
          <a:p>
            <a:pPr marL="11135">
              <a:lnSpc>
                <a:spcPts val="1030"/>
              </a:lnSpc>
              <a:spcBef>
                <a:spcPts val="51"/>
              </a:spcBef>
              <a:defRPr/>
            </a:pPr>
            <a:r>
              <a:rPr sz="900" spc="-17" dirty="0">
                <a:latin typeface="Arial"/>
                <a:cs typeface="Arial"/>
              </a:rPr>
              <a:t>27</a:t>
            </a:r>
            <a:r>
              <a:rPr sz="900" dirty="0">
                <a:latin typeface="Arial"/>
                <a:cs typeface="Arial"/>
              </a:rPr>
              <a:t>%</a:t>
            </a:r>
          </a:p>
        </p:txBody>
      </p:sp>
      <p:sp>
        <p:nvSpPr>
          <p:cNvPr id="58502" name="object 36"/>
          <p:cNvSpPr txBox="1">
            <a:spLocks noChangeArrowheads="1"/>
          </p:cNvSpPr>
          <p:nvPr/>
        </p:nvSpPr>
        <p:spPr bwMode="auto">
          <a:xfrm>
            <a:off x="8447088" y="2774950"/>
            <a:ext cx="273050" cy="146050"/>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41%</a:t>
            </a:r>
          </a:p>
        </p:txBody>
      </p:sp>
      <p:sp>
        <p:nvSpPr>
          <p:cNvPr id="58503" name="object 35"/>
          <p:cNvSpPr txBox="1">
            <a:spLocks noChangeArrowheads="1"/>
          </p:cNvSpPr>
          <p:nvPr/>
        </p:nvSpPr>
        <p:spPr bwMode="auto">
          <a:xfrm>
            <a:off x="112713" y="3252788"/>
            <a:ext cx="735012" cy="815975"/>
          </a:xfrm>
          <a:prstGeom prst="rect">
            <a:avLst/>
          </a:prstGeom>
          <a:noFill/>
          <a:ln w="9525">
            <a:noFill/>
            <a:miter lim="800000"/>
            <a:headEnd/>
            <a:tailEnd/>
          </a:ln>
        </p:spPr>
        <p:txBody>
          <a:bodyPr lIns="0" tIns="0" rIns="0" bIns="0"/>
          <a:lstStyle/>
          <a:p>
            <a:pPr marL="49213" algn="ctr">
              <a:lnSpc>
                <a:spcPts val="1150"/>
              </a:lnSpc>
              <a:spcBef>
                <a:spcPts val="63"/>
              </a:spcBef>
            </a:pPr>
            <a:r>
              <a:rPr lang="it-IT" sz="1000" dirty="0" err="1">
                <a:cs typeface="Arial" pitchFamily="34" charset="0"/>
              </a:rPr>
              <a:t>Expected</a:t>
            </a:r>
            <a:r>
              <a:rPr lang="it-IT" sz="1000" dirty="0">
                <a:cs typeface="Arial" pitchFamily="34" charset="0"/>
              </a:rPr>
              <a:t> </a:t>
            </a:r>
            <a:r>
              <a:rPr lang="it-IT" sz="1000" dirty="0" err="1">
                <a:cs typeface="Arial" pitchFamily="34" charset="0"/>
              </a:rPr>
              <a:t>contribution</a:t>
            </a:r>
            <a:r>
              <a:rPr lang="it-IT" sz="1000" dirty="0">
                <a:cs typeface="Arial" pitchFamily="34" charset="0"/>
              </a:rPr>
              <a:t> of EU28</a:t>
            </a:r>
          </a:p>
        </p:txBody>
      </p:sp>
      <p:sp>
        <p:nvSpPr>
          <p:cNvPr id="58504" name="object 34"/>
          <p:cNvSpPr txBox="1">
            <a:spLocks noChangeArrowheads="1"/>
          </p:cNvSpPr>
          <p:nvPr/>
        </p:nvSpPr>
        <p:spPr bwMode="auto">
          <a:xfrm>
            <a:off x="3182938" y="3856038"/>
            <a:ext cx="104775" cy="147637"/>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6</a:t>
            </a:r>
          </a:p>
        </p:txBody>
      </p:sp>
      <p:sp>
        <p:nvSpPr>
          <p:cNvPr id="58505" name="object 33"/>
          <p:cNvSpPr txBox="1">
            <a:spLocks noChangeArrowheads="1"/>
          </p:cNvSpPr>
          <p:nvPr/>
        </p:nvSpPr>
        <p:spPr bwMode="auto">
          <a:xfrm>
            <a:off x="7277100" y="4129088"/>
            <a:ext cx="274638" cy="147637"/>
          </a:xfrm>
          <a:prstGeom prst="rect">
            <a:avLst/>
          </a:prstGeom>
          <a:noFill/>
          <a:ln w="9525">
            <a:noFill/>
            <a:miter lim="800000"/>
            <a:headEnd/>
            <a:tailEnd/>
          </a:ln>
        </p:spPr>
        <p:txBody>
          <a:bodyPr lIns="0" tIns="0" rIns="0" bIns="0"/>
          <a:lstStyle/>
          <a:p>
            <a:pPr marL="11113">
              <a:lnSpc>
                <a:spcPts val="1050"/>
              </a:lnSpc>
              <a:spcBef>
                <a:spcPts val="50"/>
              </a:spcBef>
            </a:pPr>
            <a:r>
              <a:rPr lang="it-IT" sz="900">
                <a:cs typeface="Arial" pitchFamily="34" charset="0"/>
              </a:rPr>
              <a:t>10%</a:t>
            </a:r>
          </a:p>
        </p:txBody>
      </p:sp>
      <p:sp>
        <p:nvSpPr>
          <p:cNvPr id="32" name="object 32"/>
          <p:cNvSpPr txBox="1"/>
          <p:nvPr/>
        </p:nvSpPr>
        <p:spPr>
          <a:xfrm>
            <a:off x="1282700" y="4686300"/>
            <a:ext cx="287338" cy="144463"/>
          </a:xfrm>
          <a:prstGeom prst="rect">
            <a:avLst/>
          </a:prstGeom>
        </p:spPr>
        <p:txBody>
          <a:bodyPr lIns="0" tIns="0" rIns="0" bIns="0"/>
          <a:lstStyle/>
          <a:p>
            <a:pPr marL="11135">
              <a:lnSpc>
                <a:spcPts val="1030"/>
              </a:lnSpc>
              <a:spcBef>
                <a:spcPts val="51"/>
              </a:spcBef>
              <a:defRPr/>
            </a:pPr>
            <a:r>
              <a:rPr sz="900" spc="-17" dirty="0">
                <a:latin typeface="Arial"/>
                <a:cs typeface="Arial"/>
              </a:rPr>
              <a:t>2</a:t>
            </a:r>
            <a:r>
              <a:rPr sz="900" spc="-8" dirty="0">
                <a:latin typeface="Arial"/>
                <a:cs typeface="Arial"/>
              </a:rPr>
              <a:t>0</a:t>
            </a:r>
            <a:r>
              <a:rPr sz="900" spc="-17" dirty="0">
                <a:latin typeface="Arial"/>
                <a:cs typeface="Arial"/>
              </a:rPr>
              <a:t>1</a:t>
            </a:r>
            <a:r>
              <a:rPr sz="900" dirty="0">
                <a:latin typeface="Arial"/>
                <a:cs typeface="Arial"/>
              </a:rPr>
              <a:t>5</a:t>
            </a:r>
          </a:p>
        </p:txBody>
      </p:sp>
      <p:sp>
        <p:nvSpPr>
          <p:cNvPr id="31" name="object 31"/>
          <p:cNvSpPr txBox="1"/>
          <p:nvPr/>
        </p:nvSpPr>
        <p:spPr>
          <a:xfrm>
            <a:off x="1871663" y="4686300"/>
            <a:ext cx="287337" cy="144463"/>
          </a:xfrm>
          <a:prstGeom prst="rect">
            <a:avLst/>
          </a:prstGeom>
        </p:spPr>
        <p:txBody>
          <a:bodyPr lIns="0" tIns="0" rIns="0" bIns="0"/>
          <a:lstStyle/>
          <a:p>
            <a:pPr marL="11135">
              <a:lnSpc>
                <a:spcPts val="1030"/>
              </a:lnSpc>
              <a:spcBef>
                <a:spcPts val="51"/>
              </a:spcBef>
              <a:defRPr/>
            </a:pPr>
            <a:r>
              <a:rPr sz="900" spc="-17" dirty="0">
                <a:latin typeface="Arial"/>
                <a:cs typeface="Arial"/>
              </a:rPr>
              <a:t>20</a:t>
            </a:r>
            <a:r>
              <a:rPr sz="900" spc="-8" dirty="0">
                <a:latin typeface="Arial"/>
                <a:cs typeface="Arial"/>
              </a:rPr>
              <a:t>2</a:t>
            </a:r>
            <a:r>
              <a:rPr sz="900" dirty="0">
                <a:latin typeface="Arial"/>
                <a:cs typeface="Arial"/>
              </a:rPr>
              <a:t>0</a:t>
            </a:r>
          </a:p>
        </p:txBody>
      </p:sp>
      <p:sp>
        <p:nvSpPr>
          <p:cNvPr id="30" name="object 30"/>
          <p:cNvSpPr txBox="1"/>
          <p:nvPr/>
        </p:nvSpPr>
        <p:spPr>
          <a:xfrm>
            <a:off x="2452688" y="4686300"/>
            <a:ext cx="287337" cy="144463"/>
          </a:xfrm>
          <a:prstGeom prst="rect">
            <a:avLst/>
          </a:prstGeom>
        </p:spPr>
        <p:txBody>
          <a:bodyPr lIns="0" tIns="0" rIns="0" bIns="0"/>
          <a:lstStyle/>
          <a:p>
            <a:pPr marL="11135">
              <a:lnSpc>
                <a:spcPts val="1030"/>
              </a:lnSpc>
              <a:spcBef>
                <a:spcPts val="51"/>
              </a:spcBef>
              <a:defRPr/>
            </a:pPr>
            <a:r>
              <a:rPr sz="900" spc="-17" dirty="0">
                <a:latin typeface="Arial"/>
                <a:cs typeface="Arial"/>
              </a:rPr>
              <a:t>2</a:t>
            </a:r>
            <a:r>
              <a:rPr sz="900" spc="-8" dirty="0">
                <a:latin typeface="Arial"/>
                <a:cs typeface="Arial"/>
              </a:rPr>
              <a:t>0</a:t>
            </a:r>
            <a:r>
              <a:rPr sz="900" spc="-17" dirty="0">
                <a:latin typeface="Arial"/>
                <a:cs typeface="Arial"/>
              </a:rPr>
              <a:t>2</a:t>
            </a:r>
            <a:r>
              <a:rPr sz="900" dirty="0">
                <a:latin typeface="Arial"/>
                <a:cs typeface="Arial"/>
              </a:rPr>
              <a:t>5</a:t>
            </a:r>
          </a:p>
        </p:txBody>
      </p:sp>
      <p:sp>
        <p:nvSpPr>
          <p:cNvPr id="29" name="object 29"/>
          <p:cNvSpPr txBox="1"/>
          <p:nvPr/>
        </p:nvSpPr>
        <p:spPr>
          <a:xfrm>
            <a:off x="3041650" y="4686300"/>
            <a:ext cx="287338" cy="144463"/>
          </a:xfrm>
          <a:prstGeom prst="rect">
            <a:avLst/>
          </a:prstGeom>
        </p:spPr>
        <p:txBody>
          <a:bodyPr lIns="0" tIns="0" rIns="0" bIns="0"/>
          <a:lstStyle/>
          <a:p>
            <a:pPr marL="11135">
              <a:lnSpc>
                <a:spcPts val="1030"/>
              </a:lnSpc>
              <a:spcBef>
                <a:spcPts val="51"/>
              </a:spcBef>
              <a:defRPr/>
            </a:pPr>
            <a:r>
              <a:rPr sz="900" spc="-17" dirty="0">
                <a:latin typeface="Arial"/>
                <a:cs typeface="Arial"/>
              </a:rPr>
              <a:t>20</a:t>
            </a:r>
            <a:r>
              <a:rPr sz="900" spc="-8" dirty="0">
                <a:latin typeface="Arial"/>
                <a:cs typeface="Arial"/>
              </a:rPr>
              <a:t>3</a:t>
            </a:r>
            <a:r>
              <a:rPr sz="900" dirty="0">
                <a:latin typeface="Arial"/>
                <a:cs typeface="Arial"/>
              </a:rPr>
              <a:t>0</a:t>
            </a:r>
          </a:p>
        </p:txBody>
      </p:sp>
      <p:sp>
        <p:nvSpPr>
          <p:cNvPr id="28" name="object 28"/>
          <p:cNvSpPr txBox="1"/>
          <p:nvPr/>
        </p:nvSpPr>
        <p:spPr>
          <a:xfrm>
            <a:off x="3859213" y="4686300"/>
            <a:ext cx="287337" cy="142875"/>
          </a:xfrm>
          <a:prstGeom prst="rect">
            <a:avLst/>
          </a:prstGeom>
        </p:spPr>
        <p:txBody>
          <a:bodyPr lIns="0" tIns="0" rIns="0" bIns="0"/>
          <a:lstStyle/>
          <a:p>
            <a:pPr marL="11135">
              <a:lnSpc>
                <a:spcPts val="1030"/>
              </a:lnSpc>
              <a:spcBef>
                <a:spcPts val="51"/>
              </a:spcBef>
              <a:defRPr/>
            </a:pPr>
            <a:r>
              <a:rPr sz="900" spc="-17" dirty="0">
                <a:latin typeface="Arial"/>
                <a:cs typeface="Arial"/>
              </a:rPr>
              <a:t>20</a:t>
            </a:r>
            <a:r>
              <a:rPr sz="900" spc="-8" dirty="0">
                <a:latin typeface="Arial"/>
                <a:cs typeface="Arial"/>
              </a:rPr>
              <a:t>1</a:t>
            </a:r>
            <a:r>
              <a:rPr sz="900" dirty="0">
                <a:latin typeface="Arial"/>
                <a:cs typeface="Arial"/>
              </a:rPr>
              <a:t>5</a:t>
            </a:r>
          </a:p>
        </p:txBody>
      </p:sp>
      <p:sp>
        <p:nvSpPr>
          <p:cNvPr id="27" name="object 27"/>
          <p:cNvSpPr txBox="1"/>
          <p:nvPr/>
        </p:nvSpPr>
        <p:spPr>
          <a:xfrm>
            <a:off x="4448175" y="4686300"/>
            <a:ext cx="287338" cy="142875"/>
          </a:xfrm>
          <a:prstGeom prst="rect">
            <a:avLst/>
          </a:prstGeom>
        </p:spPr>
        <p:txBody>
          <a:bodyPr lIns="0" tIns="0" rIns="0" bIns="0"/>
          <a:lstStyle/>
          <a:p>
            <a:pPr marL="11135">
              <a:lnSpc>
                <a:spcPts val="1030"/>
              </a:lnSpc>
              <a:spcBef>
                <a:spcPts val="51"/>
              </a:spcBef>
              <a:defRPr/>
            </a:pPr>
            <a:r>
              <a:rPr sz="900" spc="-17" dirty="0">
                <a:latin typeface="Arial"/>
                <a:cs typeface="Arial"/>
              </a:rPr>
              <a:t>202</a:t>
            </a:r>
            <a:r>
              <a:rPr sz="900" dirty="0">
                <a:latin typeface="Arial"/>
                <a:cs typeface="Arial"/>
              </a:rPr>
              <a:t>0</a:t>
            </a:r>
          </a:p>
        </p:txBody>
      </p:sp>
      <p:sp>
        <p:nvSpPr>
          <p:cNvPr id="26" name="object 26"/>
          <p:cNvSpPr txBox="1"/>
          <p:nvPr/>
        </p:nvSpPr>
        <p:spPr>
          <a:xfrm>
            <a:off x="5029200" y="4686300"/>
            <a:ext cx="285750" cy="142875"/>
          </a:xfrm>
          <a:prstGeom prst="rect">
            <a:avLst/>
          </a:prstGeom>
        </p:spPr>
        <p:txBody>
          <a:bodyPr lIns="0" tIns="0" rIns="0" bIns="0"/>
          <a:lstStyle/>
          <a:p>
            <a:pPr marL="11135">
              <a:lnSpc>
                <a:spcPts val="1030"/>
              </a:lnSpc>
              <a:spcBef>
                <a:spcPts val="51"/>
              </a:spcBef>
              <a:defRPr/>
            </a:pPr>
            <a:r>
              <a:rPr sz="900" spc="-17" dirty="0">
                <a:latin typeface="Arial"/>
                <a:cs typeface="Arial"/>
              </a:rPr>
              <a:t>202</a:t>
            </a:r>
            <a:r>
              <a:rPr sz="900" dirty="0">
                <a:latin typeface="Arial"/>
                <a:cs typeface="Arial"/>
              </a:rPr>
              <a:t>5</a:t>
            </a:r>
          </a:p>
        </p:txBody>
      </p:sp>
      <p:sp>
        <p:nvSpPr>
          <p:cNvPr id="25" name="object 25"/>
          <p:cNvSpPr txBox="1"/>
          <p:nvPr/>
        </p:nvSpPr>
        <p:spPr>
          <a:xfrm>
            <a:off x="5616575" y="4686300"/>
            <a:ext cx="287338" cy="142875"/>
          </a:xfrm>
          <a:prstGeom prst="rect">
            <a:avLst/>
          </a:prstGeom>
        </p:spPr>
        <p:txBody>
          <a:bodyPr lIns="0" tIns="0" rIns="0" bIns="0"/>
          <a:lstStyle/>
          <a:p>
            <a:pPr marL="11135">
              <a:lnSpc>
                <a:spcPts val="1030"/>
              </a:lnSpc>
              <a:spcBef>
                <a:spcPts val="51"/>
              </a:spcBef>
              <a:defRPr/>
            </a:pPr>
            <a:r>
              <a:rPr sz="900" spc="-8" dirty="0">
                <a:latin typeface="Arial"/>
                <a:cs typeface="Arial"/>
              </a:rPr>
              <a:t>2</a:t>
            </a:r>
            <a:r>
              <a:rPr sz="900" spc="-17" dirty="0">
                <a:latin typeface="Arial"/>
                <a:cs typeface="Arial"/>
              </a:rPr>
              <a:t>03</a:t>
            </a:r>
            <a:r>
              <a:rPr sz="900" dirty="0">
                <a:latin typeface="Arial"/>
                <a:cs typeface="Arial"/>
              </a:rPr>
              <a:t>0</a:t>
            </a:r>
          </a:p>
        </p:txBody>
      </p:sp>
      <p:sp>
        <p:nvSpPr>
          <p:cNvPr id="24" name="object 24"/>
          <p:cNvSpPr txBox="1"/>
          <p:nvPr/>
        </p:nvSpPr>
        <p:spPr>
          <a:xfrm>
            <a:off x="6662738" y="4686300"/>
            <a:ext cx="287337" cy="144463"/>
          </a:xfrm>
          <a:prstGeom prst="rect">
            <a:avLst/>
          </a:prstGeom>
        </p:spPr>
        <p:txBody>
          <a:bodyPr lIns="0" tIns="0" rIns="0" bIns="0"/>
          <a:lstStyle/>
          <a:p>
            <a:pPr marL="11135">
              <a:lnSpc>
                <a:spcPts val="1030"/>
              </a:lnSpc>
              <a:spcBef>
                <a:spcPts val="51"/>
              </a:spcBef>
              <a:defRPr/>
            </a:pPr>
            <a:r>
              <a:rPr sz="900" spc="-17" dirty="0">
                <a:latin typeface="Arial"/>
                <a:cs typeface="Arial"/>
              </a:rPr>
              <a:t>2</a:t>
            </a:r>
            <a:r>
              <a:rPr sz="900" spc="-8" dirty="0">
                <a:latin typeface="Arial"/>
                <a:cs typeface="Arial"/>
              </a:rPr>
              <a:t>0</a:t>
            </a:r>
            <a:r>
              <a:rPr sz="900" spc="-17" dirty="0">
                <a:latin typeface="Arial"/>
                <a:cs typeface="Arial"/>
              </a:rPr>
              <a:t>1</a:t>
            </a:r>
            <a:r>
              <a:rPr sz="900" dirty="0">
                <a:latin typeface="Arial"/>
                <a:cs typeface="Arial"/>
              </a:rPr>
              <a:t>5</a:t>
            </a:r>
          </a:p>
        </p:txBody>
      </p:sp>
      <p:sp>
        <p:nvSpPr>
          <p:cNvPr id="23" name="object 23"/>
          <p:cNvSpPr txBox="1"/>
          <p:nvPr/>
        </p:nvSpPr>
        <p:spPr>
          <a:xfrm>
            <a:off x="7251700" y="4686300"/>
            <a:ext cx="287338" cy="144463"/>
          </a:xfrm>
          <a:prstGeom prst="rect">
            <a:avLst/>
          </a:prstGeom>
        </p:spPr>
        <p:txBody>
          <a:bodyPr lIns="0" tIns="0" rIns="0" bIns="0"/>
          <a:lstStyle/>
          <a:p>
            <a:pPr marL="11135">
              <a:lnSpc>
                <a:spcPts val="1030"/>
              </a:lnSpc>
              <a:spcBef>
                <a:spcPts val="51"/>
              </a:spcBef>
              <a:defRPr/>
            </a:pPr>
            <a:r>
              <a:rPr sz="900" spc="-17" dirty="0">
                <a:latin typeface="Arial"/>
                <a:cs typeface="Arial"/>
              </a:rPr>
              <a:t>20</a:t>
            </a:r>
            <a:r>
              <a:rPr sz="900" spc="-8" dirty="0">
                <a:latin typeface="Arial"/>
                <a:cs typeface="Arial"/>
              </a:rPr>
              <a:t>2</a:t>
            </a:r>
            <a:r>
              <a:rPr sz="900" dirty="0">
                <a:latin typeface="Arial"/>
                <a:cs typeface="Arial"/>
              </a:rPr>
              <a:t>0</a:t>
            </a:r>
          </a:p>
        </p:txBody>
      </p:sp>
      <p:sp>
        <p:nvSpPr>
          <p:cNvPr id="22" name="object 22"/>
          <p:cNvSpPr txBox="1"/>
          <p:nvPr/>
        </p:nvSpPr>
        <p:spPr>
          <a:xfrm>
            <a:off x="7831138" y="4686300"/>
            <a:ext cx="287337" cy="144463"/>
          </a:xfrm>
          <a:prstGeom prst="rect">
            <a:avLst/>
          </a:prstGeom>
        </p:spPr>
        <p:txBody>
          <a:bodyPr lIns="0" tIns="0" rIns="0" bIns="0"/>
          <a:lstStyle/>
          <a:p>
            <a:pPr marL="11135">
              <a:lnSpc>
                <a:spcPts val="1030"/>
              </a:lnSpc>
              <a:spcBef>
                <a:spcPts val="51"/>
              </a:spcBef>
              <a:defRPr/>
            </a:pPr>
            <a:r>
              <a:rPr sz="900" spc="-17" dirty="0">
                <a:latin typeface="Arial"/>
                <a:cs typeface="Arial"/>
              </a:rPr>
              <a:t>2</a:t>
            </a:r>
            <a:r>
              <a:rPr sz="900" spc="-8" dirty="0">
                <a:latin typeface="Arial"/>
                <a:cs typeface="Arial"/>
              </a:rPr>
              <a:t>0</a:t>
            </a:r>
            <a:r>
              <a:rPr sz="900" spc="-17" dirty="0">
                <a:latin typeface="Arial"/>
                <a:cs typeface="Arial"/>
              </a:rPr>
              <a:t>2</a:t>
            </a:r>
            <a:r>
              <a:rPr sz="900" dirty="0">
                <a:latin typeface="Arial"/>
                <a:cs typeface="Arial"/>
              </a:rPr>
              <a:t>5</a:t>
            </a:r>
          </a:p>
        </p:txBody>
      </p:sp>
      <p:sp>
        <p:nvSpPr>
          <p:cNvPr id="21" name="object 21"/>
          <p:cNvSpPr txBox="1"/>
          <p:nvPr/>
        </p:nvSpPr>
        <p:spPr>
          <a:xfrm>
            <a:off x="8420100" y="4686300"/>
            <a:ext cx="287338" cy="144463"/>
          </a:xfrm>
          <a:prstGeom prst="rect">
            <a:avLst/>
          </a:prstGeom>
        </p:spPr>
        <p:txBody>
          <a:bodyPr lIns="0" tIns="0" rIns="0" bIns="0"/>
          <a:lstStyle/>
          <a:p>
            <a:pPr marL="11135">
              <a:lnSpc>
                <a:spcPts val="1030"/>
              </a:lnSpc>
              <a:spcBef>
                <a:spcPts val="51"/>
              </a:spcBef>
              <a:defRPr/>
            </a:pPr>
            <a:r>
              <a:rPr sz="900" spc="-17" dirty="0">
                <a:latin typeface="Arial"/>
                <a:cs typeface="Arial"/>
              </a:rPr>
              <a:t>20</a:t>
            </a:r>
            <a:r>
              <a:rPr sz="900" spc="-8" dirty="0">
                <a:latin typeface="Arial"/>
                <a:cs typeface="Arial"/>
              </a:rPr>
              <a:t>3</a:t>
            </a:r>
            <a:r>
              <a:rPr sz="900" dirty="0">
                <a:latin typeface="Arial"/>
                <a:cs typeface="Arial"/>
              </a:rPr>
              <a:t>0</a:t>
            </a:r>
          </a:p>
        </p:txBody>
      </p:sp>
      <p:sp>
        <p:nvSpPr>
          <p:cNvPr id="58518" name="object 20"/>
          <p:cNvSpPr txBox="1">
            <a:spLocks noChangeArrowheads="1"/>
          </p:cNvSpPr>
          <p:nvPr/>
        </p:nvSpPr>
        <p:spPr bwMode="auto">
          <a:xfrm>
            <a:off x="1033463" y="4989513"/>
            <a:ext cx="2406650" cy="615950"/>
          </a:xfrm>
          <a:prstGeom prst="rect">
            <a:avLst/>
          </a:prstGeom>
          <a:noFill/>
          <a:ln w="9525">
            <a:noFill/>
            <a:miter lim="800000"/>
            <a:headEnd/>
            <a:tailEnd/>
          </a:ln>
        </p:spPr>
        <p:txBody>
          <a:bodyPr lIns="0" tIns="0" rIns="0" bIns="0"/>
          <a:lstStyle/>
          <a:p>
            <a:pPr marL="11113">
              <a:lnSpc>
                <a:spcPts val="1438"/>
              </a:lnSpc>
              <a:spcBef>
                <a:spcPts val="75"/>
              </a:spcBef>
            </a:pPr>
            <a:r>
              <a:rPr lang="it-IT" sz="1300" b="1" dirty="0" err="1" smtClean="0">
                <a:cs typeface="Arial" pitchFamily="34" charset="0"/>
              </a:rPr>
              <a:t>Italy</a:t>
            </a:r>
            <a:r>
              <a:rPr lang="it-IT" sz="1300" b="1" dirty="0" smtClean="0">
                <a:cs typeface="Arial" pitchFamily="34" charset="0"/>
              </a:rPr>
              <a:t> </a:t>
            </a:r>
            <a:r>
              <a:rPr lang="it-IT" sz="1300" b="1" dirty="0" err="1" smtClean="0">
                <a:cs typeface="Arial" pitchFamily="34" charset="0"/>
              </a:rPr>
              <a:t>is</a:t>
            </a:r>
            <a:r>
              <a:rPr lang="it-IT" sz="1300" b="1" dirty="0" smtClean="0">
                <a:cs typeface="Arial" pitchFamily="34" charset="0"/>
              </a:rPr>
              <a:t> a </a:t>
            </a:r>
            <a:r>
              <a:rPr lang="it-IT" sz="1300" b="1" dirty="0" err="1" smtClean="0">
                <a:cs typeface="Arial" pitchFamily="34" charset="0"/>
              </a:rPr>
              <a:t>pioneer</a:t>
            </a:r>
            <a:r>
              <a:rPr lang="it-IT" sz="1300" b="1" dirty="0" smtClean="0">
                <a:cs typeface="Arial" pitchFamily="34" charset="0"/>
              </a:rPr>
              <a:t> in the EE </a:t>
            </a:r>
            <a:r>
              <a:rPr lang="it-IT" sz="1300" b="1" dirty="0" err="1" smtClean="0">
                <a:cs typeface="Arial" pitchFamily="34" charset="0"/>
              </a:rPr>
              <a:t>policies</a:t>
            </a:r>
            <a:r>
              <a:rPr lang="it-IT" sz="1300" b="1" dirty="0" smtClean="0">
                <a:cs typeface="Arial" pitchFamily="34" charset="0"/>
              </a:rPr>
              <a:t> due to </a:t>
            </a:r>
            <a:r>
              <a:rPr lang="it-IT" sz="1300" b="1" dirty="0" err="1" smtClean="0">
                <a:cs typeface="Arial" pitchFamily="34" charset="0"/>
              </a:rPr>
              <a:t>its</a:t>
            </a:r>
            <a:r>
              <a:rPr lang="it-IT" sz="1300" b="1" dirty="0" smtClean="0">
                <a:cs typeface="Arial" pitchFamily="34" charset="0"/>
              </a:rPr>
              <a:t> </a:t>
            </a:r>
            <a:r>
              <a:rPr lang="it-IT" sz="1300" b="1" dirty="0" err="1" smtClean="0">
                <a:cs typeface="Arial" pitchFamily="34" charset="0"/>
              </a:rPr>
              <a:t>storical</a:t>
            </a:r>
            <a:r>
              <a:rPr lang="it-IT" sz="1300" b="1" dirty="0" smtClean="0">
                <a:cs typeface="Arial" pitchFamily="34" charset="0"/>
              </a:rPr>
              <a:t> </a:t>
            </a:r>
            <a:r>
              <a:rPr lang="it-IT" sz="1300" b="1" dirty="0" err="1" smtClean="0">
                <a:cs typeface="Arial" pitchFamily="34" charset="0"/>
              </a:rPr>
              <a:t>dependency</a:t>
            </a:r>
            <a:r>
              <a:rPr lang="it-IT" sz="1300" b="1" dirty="0" smtClean="0">
                <a:cs typeface="Arial" pitchFamily="34" charset="0"/>
              </a:rPr>
              <a:t> on the </a:t>
            </a:r>
            <a:r>
              <a:rPr lang="it-IT" sz="1300" b="1" dirty="0" err="1" smtClean="0">
                <a:cs typeface="Arial" pitchFamily="34" charset="0"/>
              </a:rPr>
              <a:t>energy</a:t>
            </a:r>
            <a:r>
              <a:rPr lang="it-IT" sz="1300" b="1" dirty="0" smtClean="0">
                <a:cs typeface="Arial" pitchFamily="34" charset="0"/>
              </a:rPr>
              <a:t> </a:t>
            </a:r>
            <a:r>
              <a:rPr lang="it-IT" sz="1300" b="1" dirty="0" err="1" smtClean="0">
                <a:cs typeface="Arial" pitchFamily="34" charset="0"/>
              </a:rPr>
              <a:t>imports</a:t>
            </a:r>
            <a:endParaRPr lang="it-IT" sz="1300" b="1" dirty="0">
              <a:cs typeface="Arial" pitchFamily="34" charset="0"/>
            </a:endParaRPr>
          </a:p>
        </p:txBody>
      </p:sp>
      <p:sp>
        <p:nvSpPr>
          <p:cNvPr id="58519" name="object 19"/>
          <p:cNvSpPr txBox="1">
            <a:spLocks noChangeArrowheads="1"/>
          </p:cNvSpPr>
          <p:nvPr/>
        </p:nvSpPr>
        <p:spPr bwMode="auto">
          <a:xfrm>
            <a:off x="3771900" y="4989513"/>
            <a:ext cx="2427288" cy="615950"/>
          </a:xfrm>
          <a:prstGeom prst="rect">
            <a:avLst/>
          </a:prstGeom>
          <a:noFill/>
          <a:ln w="9525">
            <a:noFill/>
            <a:miter lim="800000"/>
            <a:headEnd/>
            <a:tailEnd/>
          </a:ln>
        </p:spPr>
        <p:txBody>
          <a:bodyPr lIns="0" tIns="0" rIns="0" bIns="0"/>
          <a:lstStyle/>
          <a:p>
            <a:pPr marL="11113">
              <a:lnSpc>
                <a:spcPts val="1438"/>
              </a:lnSpc>
              <a:spcBef>
                <a:spcPts val="75"/>
              </a:spcBef>
            </a:pPr>
            <a:r>
              <a:rPr lang="it-IT" sz="1300" b="1" dirty="0" smtClean="0">
                <a:cs typeface="Arial" pitchFamily="34" charset="0"/>
              </a:rPr>
              <a:t>EU </a:t>
            </a:r>
            <a:r>
              <a:rPr lang="it-IT" sz="1300" b="1" dirty="0" err="1">
                <a:cs typeface="Arial" pitchFamily="34" charset="0"/>
              </a:rPr>
              <a:t>average</a:t>
            </a:r>
            <a:r>
              <a:rPr lang="it-IT" sz="1300" b="1" dirty="0">
                <a:cs typeface="Arial" pitchFamily="34" charset="0"/>
              </a:rPr>
              <a:t> </a:t>
            </a:r>
            <a:r>
              <a:rPr lang="it-IT" sz="1300" b="1" dirty="0" err="1" smtClean="0">
                <a:cs typeface="Arial" pitchFamily="34" charset="0"/>
              </a:rPr>
              <a:t>overcame</a:t>
            </a:r>
            <a:r>
              <a:rPr lang="it-IT" sz="1300" b="1" dirty="0" smtClean="0">
                <a:cs typeface="Arial" pitchFamily="34" charset="0"/>
              </a:rPr>
              <a:t> due to the high </a:t>
            </a:r>
            <a:r>
              <a:rPr lang="it-IT" sz="1300" b="1" dirty="0" err="1" smtClean="0">
                <a:cs typeface="Arial" pitchFamily="34" charset="0"/>
              </a:rPr>
              <a:t>incentives</a:t>
            </a:r>
            <a:r>
              <a:rPr lang="it-IT" sz="1300" b="1" dirty="0" smtClean="0">
                <a:cs typeface="Arial" pitchFamily="34" charset="0"/>
              </a:rPr>
              <a:t> </a:t>
            </a:r>
            <a:r>
              <a:rPr lang="it-IT" sz="1300" b="1" dirty="0" err="1" smtClean="0">
                <a:cs typeface="Arial" pitchFamily="34" charset="0"/>
              </a:rPr>
              <a:t>fot</a:t>
            </a:r>
            <a:r>
              <a:rPr lang="it-IT" sz="1300" b="1" dirty="0" smtClean="0">
                <a:cs typeface="Arial" pitchFamily="34" charset="0"/>
              </a:rPr>
              <a:t> the </a:t>
            </a:r>
            <a:r>
              <a:rPr lang="it-IT" sz="1300" b="1" dirty="0" err="1" smtClean="0">
                <a:cs typeface="Arial" pitchFamily="34" charset="0"/>
              </a:rPr>
              <a:t>renewables</a:t>
            </a:r>
            <a:r>
              <a:rPr lang="it-IT" sz="1300" b="1" dirty="0" smtClean="0">
                <a:cs typeface="Arial" pitchFamily="34" charset="0"/>
              </a:rPr>
              <a:t> </a:t>
            </a:r>
            <a:r>
              <a:rPr lang="it-IT" sz="1300" b="1" dirty="0" err="1" smtClean="0">
                <a:cs typeface="Arial" pitchFamily="34" charset="0"/>
              </a:rPr>
              <a:t>energy</a:t>
            </a:r>
            <a:r>
              <a:rPr lang="it-IT" sz="1300" b="1" dirty="0" smtClean="0">
                <a:cs typeface="Arial" pitchFamily="34" charset="0"/>
              </a:rPr>
              <a:t> </a:t>
            </a:r>
            <a:r>
              <a:rPr lang="it-IT" sz="1300" b="1" dirty="0" err="1" smtClean="0">
                <a:cs typeface="Arial" pitchFamily="34" charset="0"/>
              </a:rPr>
              <a:t>sources</a:t>
            </a:r>
            <a:endParaRPr lang="it-IT" sz="1300" b="1" dirty="0">
              <a:cs typeface="Arial" pitchFamily="34" charset="0"/>
            </a:endParaRPr>
          </a:p>
        </p:txBody>
      </p:sp>
      <p:sp>
        <p:nvSpPr>
          <p:cNvPr id="58520" name="object 18"/>
          <p:cNvSpPr txBox="1">
            <a:spLocks noChangeArrowheads="1"/>
          </p:cNvSpPr>
          <p:nvPr/>
        </p:nvSpPr>
        <p:spPr bwMode="auto">
          <a:xfrm>
            <a:off x="100013" y="5080000"/>
            <a:ext cx="787400" cy="488950"/>
          </a:xfrm>
          <a:prstGeom prst="rect">
            <a:avLst/>
          </a:prstGeom>
          <a:noFill/>
          <a:ln w="9525">
            <a:noFill/>
            <a:miter lim="800000"/>
            <a:headEnd/>
            <a:tailEnd/>
          </a:ln>
        </p:spPr>
        <p:txBody>
          <a:bodyPr lIns="0" tIns="0" rIns="0" bIns="0"/>
          <a:lstStyle/>
          <a:p>
            <a:pPr marL="52388" algn="ctr">
              <a:lnSpc>
                <a:spcPct val="96000"/>
              </a:lnSpc>
              <a:spcBef>
                <a:spcPts val="88"/>
              </a:spcBef>
            </a:pPr>
            <a:r>
              <a:rPr lang="it-IT" sz="1000" b="1" dirty="0" err="1" smtClean="0">
                <a:cs typeface="Arial" pitchFamily="34" charset="0"/>
              </a:rPr>
              <a:t>Italiy</a:t>
            </a:r>
            <a:r>
              <a:rPr lang="it-IT" sz="1000" b="1" dirty="0" smtClean="0">
                <a:latin typeface="Times New Roman" pitchFamily="18" charset="0"/>
                <a:cs typeface="Times New Roman" pitchFamily="18" charset="0"/>
              </a:rPr>
              <a:t> </a:t>
            </a:r>
            <a:r>
              <a:rPr lang="it-IT" sz="1000" b="1" dirty="0" smtClean="0">
                <a:cs typeface="Arial" pitchFamily="34" charset="0"/>
              </a:rPr>
              <a:t>at</a:t>
            </a:r>
            <a:r>
              <a:rPr lang="it-IT" sz="1000" b="1" dirty="0" smtClean="0">
                <a:latin typeface="Times New Roman" pitchFamily="18" charset="0"/>
                <a:cs typeface="Times New Roman" pitchFamily="18" charset="0"/>
              </a:rPr>
              <a:t> </a:t>
            </a:r>
            <a:r>
              <a:rPr lang="it-IT" sz="1000" b="1" dirty="0">
                <a:cs typeface="Arial" pitchFamily="34" charset="0"/>
              </a:rPr>
              <a:t>2015</a:t>
            </a:r>
            <a:endParaRPr lang="it-IT" sz="1000" dirty="0">
              <a:cs typeface="Arial" pitchFamily="34" charset="0"/>
            </a:endParaRPr>
          </a:p>
        </p:txBody>
      </p:sp>
      <p:sp>
        <p:nvSpPr>
          <p:cNvPr id="58522" name="object 16"/>
          <p:cNvSpPr txBox="1">
            <a:spLocks noChangeArrowheads="1"/>
          </p:cNvSpPr>
          <p:nvPr/>
        </p:nvSpPr>
        <p:spPr bwMode="auto">
          <a:xfrm>
            <a:off x="8653463" y="6613525"/>
            <a:ext cx="96837" cy="134938"/>
          </a:xfrm>
          <a:prstGeom prst="rect">
            <a:avLst/>
          </a:prstGeom>
          <a:noFill/>
          <a:ln w="9525">
            <a:noFill/>
            <a:miter lim="800000"/>
            <a:headEnd/>
            <a:tailEnd/>
          </a:ln>
        </p:spPr>
        <p:txBody>
          <a:bodyPr lIns="0" tIns="0" rIns="0" bIns="0"/>
          <a:lstStyle/>
          <a:p>
            <a:pPr marL="11113">
              <a:lnSpc>
                <a:spcPts val="950"/>
              </a:lnSpc>
              <a:spcBef>
                <a:spcPts val="50"/>
              </a:spcBef>
            </a:pPr>
            <a:r>
              <a:rPr lang="it-IT" sz="800">
                <a:cs typeface="Arial" pitchFamily="34" charset="0"/>
              </a:rPr>
              <a:t>8</a:t>
            </a:r>
          </a:p>
        </p:txBody>
      </p:sp>
      <p:sp>
        <p:nvSpPr>
          <p:cNvPr id="15" name="object 15"/>
          <p:cNvSpPr txBox="1"/>
          <p:nvPr/>
        </p:nvSpPr>
        <p:spPr>
          <a:xfrm>
            <a:off x="1501775" y="5684838"/>
            <a:ext cx="6142038" cy="519112"/>
          </a:xfrm>
          <a:prstGeom prst="rect">
            <a:avLst/>
          </a:prstGeom>
        </p:spPr>
        <p:txBody>
          <a:bodyPr lIns="0" tIns="0" rIns="0" bIns="0"/>
          <a:lstStyle/>
          <a:p>
            <a:pPr>
              <a:lnSpc>
                <a:spcPts val="1052"/>
              </a:lnSpc>
              <a:spcBef>
                <a:spcPts val="85"/>
              </a:spcBef>
              <a:defRPr/>
            </a:pPr>
            <a:endParaRPr sz="1100" dirty="0"/>
          </a:p>
          <a:p>
            <a:pPr marL="534503" algn="ctr">
              <a:lnSpc>
                <a:spcPct val="95825"/>
              </a:lnSpc>
              <a:defRPr/>
            </a:pPr>
            <a:r>
              <a:rPr lang="it-IT" sz="1500" b="1" spc="-113" dirty="0" err="1" smtClean="0">
                <a:solidFill>
                  <a:srgbClr val="FFFFFF"/>
                </a:solidFill>
                <a:latin typeface="Arial"/>
                <a:cs typeface="Arial"/>
              </a:rPr>
              <a:t>These</a:t>
            </a:r>
            <a:r>
              <a:rPr lang="it-IT" sz="1500" b="1" spc="-113" dirty="0" smtClean="0">
                <a:solidFill>
                  <a:srgbClr val="FFFFFF"/>
                </a:solidFill>
                <a:latin typeface="Arial"/>
                <a:cs typeface="Arial"/>
              </a:rPr>
              <a:t> </a:t>
            </a:r>
            <a:r>
              <a:rPr lang="it-IT" sz="1500" b="1" spc="-113" dirty="0" err="1" smtClean="0">
                <a:solidFill>
                  <a:srgbClr val="FFFFFF"/>
                </a:solidFill>
                <a:latin typeface="Arial"/>
                <a:cs typeface="Arial"/>
              </a:rPr>
              <a:t>goals</a:t>
            </a:r>
            <a:r>
              <a:rPr lang="it-IT" sz="1500" b="1" spc="-113" dirty="0" smtClean="0">
                <a:solidFill>
                  <a:srgbClr val="FFFFFF"/>
                </a:solidFill>
                <a:latin typeface="Arial"/>
                <a:cs typeface="Arial"/>
              </a:rPr>
              <a:t> </a:t>
            </a:r>
            <a:r>
              <a:rPr lang="it-IT" sz="1500" b="1" spc="-113" dirty="0" err="1" smtClean="0">
                <a:solidFill>
                  <a:srgbClr val="FFFFFF"/>
                </a:solidFill>
                <a:latin typeface="Arial"/>
                <a:cs typeface="Arial"/>
              </a:rPr>
              <a:t>should</a:t>
            </a:r>
            <a:r>
              <a:rPr lang="it-IT" sz="1500" b="1" spc="-113" dirty="0" smtClean="0">
                <a:solidFill>
                  <a:srgbClr val="FFFFFF"/>
                </a:solidFill>
                <a:latin typeface="Arial"/>
                <a:cs typeface="Arial"/>
              </a:rPr>
              <a:t> are </a:t>
            </a:r>
            <a:r>
              <a:rPr lang="it-IT" sz="1500" b="1" spc="-113" dirty="0" err="1" smtClean="0">
                <a:solidFill>
                  <a:srgbClr val="FFFFFF"/>
                </a:solidFill>
                <a:latin typeface="Arial"/>
                <a:cs typeface="Arial"/>
              </a:rPr>
              <a:t>applied</a:t>
            </a:r>
            <a:r>
              <a:rPr lang="it-IT" sz="1500" b="1" spc="-113" dirty="0" smtClean="0">
                <a:solidFill>
                  <a:srgbClr val="FFFFFF"/>
                </a:solidFill>
                <a:latin typeface="Arial"/>
                <a:cs typeface="Arial"/>
              </a:rPr>
              <a:t> at </a:t>
            </a:r>
            <a:r>
              <a:rPr lang="it-IT" sz="1500" b="1" spc="-113" dirty="0" err="1" smtClean="0">
                <a:solidFill>
                  <a:srgbClr val="FFFFFF"/>
                </a:solidFill>
                <a:latin typeface="Arial"/>
                <a:cs typeface="Arial"/>
              </a:rPr>
              <a:t>national</a:t>
            </a:r>
            <a:r>
              <a:rPr lang="it-IT" sz="1500" b="1" spc="-113" dirty="0" smtClean="0">
                <a:solidFill>
                  <a:srgbClr val="FFFFFF"/>
                </a:solidFill>
                <a:latin typeface="Arial"/>
                <a:cs typeface="Arial"/>
              </a:rPr>
              <a:t> </a:t>
            </a:r>
            <a:r>
              <a:rPr lang="it-IT" sz="1500" b="1" spc="-113" dirty="0" err="1" smtClean="0">
                <a:solidFill>
                  <a:srgbClr val="FFFFFF"/>
                </a:solidFill>
                <a:latin typeface="Arial"/>
                <a:cs typeface="Arial"/>
              </a:rPr>
              <a:t>level</a:t>
            </a:r>
            <a:endParaRPr sz="1500" dirty="0">
              <a:latin typeface="Arial"/>
              <a:cs typeface="Arial"/>
            </a:endParaRPr>
          </a:p>
        </p:txBody>
      </p:sp>
      <p:sp>
        <p:nvSpPr>
          <p:cNvPr id="58524" name="object 14"/>
          <p:cNvSpPr txBox="1">
            <a:spLocks noChangeArrowheads="1"/>
          </p:cNvSpPr>
          <p:nvPr/>
        </p:nvSpPr>
        <p:spPr bwMode="auto">
          <a:xfrm>
            <a:off x="6389688" y="4913313"/>
            <a:ext cx="2660650" cy="733425"/>
          </a:xfrm>
          <a:prstGeom prst="rect">
            <a:avLst/>
          </a:prstGeom>
          <a:noFill/>
          <a:ln w="9525">
            <a:noFill/>
            <a:miter lim="800000"/>
            <a:headEnd/>
            <a:tailEnd/>
          </a:ln>
        </p:spPr>
        <p:txBody>
          <a:bodyPr lIns="0" tIns="0" rIns="0" bIns="0"/>
          <a:lstStyle/>
          <a:p>
            <a:pPr>
              <a:lnSpc>
                <a:spcPts val="488"/>
              </a:lnSpc>
              <a:spcBef>
                <a:spcPts val="25"/>
              </a:spcBef>
            </a:pPr>
            <a:endParaRPr lang="it-IT" sz="500" dirty="0"/>
          </a:p>
          <a:p>
            <a:pPr>
              <a:lnSpc>
                <a:spcPts val="1563"/>
              </a:lnSpc>
            </a:pPr>
            <a:r>
              <a:rPr lang="it-IT" sz="1300" b="1" dirty="0" smtClean="0">
                <a:cs typeface="Arial" pitchFamily="34" charset="0"/>
              </a:rPr>
              <a:t>The </a:t>
            </a:r>
            <a:r>
              <a:rPr lang="it-IT" sz="1300" b="1" dirty="0" err="1" smtClean="0">
                <a:cs typeface="Arial" pitchFamily="34" charset="0"/>
              </a:rPr>
              <a:t>overcome</a:t>
            </a:r>
            <a:r>
              <a:rPr lang="it-IT" sz="1300" b="1" dirty="0" smtClean="0">
                <a:cs typeface="Arial" pitchFamily="34" charset="0"/>
              </a:rPr>
              <a:t> of the </a:t>
            </a:r>
            <a:r>
              <a:rPr lang="it-IT" sz="1300" b="1" dirty="0" err="1" smtClean="0">
                <a:cs typeface="Arial" pitchFamily="34" charset="0"/>
              </a:rPr>
              <a:t>reduction</a:t>
            </a:r>
            <a:r>
              <a:rPr lang="it-IT" sz="1300" b="1" dirty="0" smtClean="0">
                <a:cs typeface="Arial" pitchFamily="34" charset="0"/>
              </a:rPr>
              <a:t> target </a:t>
            </a:r>
            <a:r>
              <a:rPr lang="it-IT" sz="1300" b="1" dirty="0" err="1" smtClean="0">
                <a:cs typeface="Arial" pitchFamily="34" charset="0"/>
              </a:rPr>
              <a:t>is</a:t>
            </a:r>
            <a:r>
              <a:rPr lang="it-IT" sz="1300" b="1" dirty="0" smtClean="0">
                <a:cs typeface="Arial" pitchFamily="34" charset="0"/>
              </a:rPr>
              <a:t> due to the </a:t>
            </a:r>
            <a:r>
              <a:rPr lang="it-IT" sz="1300" b="1" dirty="0" err="1" smtClean="0">
                <a:cs typeface="Arial" pitchFamily="34" charset="0"/>
              </a:rPr>
              <a:t>recent</a:t>
            </a:r>
            <a:r>
              <a:rPr lang="it-IT" sz="1300" b="1" dirty="0" smtClean="0">
                <a:cs typeface="Arial" pitchFamily="34" charset="0"/>
              </a:rPr>
              <a:t> </a:t>
            </a:r>
            <a:r>
              <a:rPr lang="it-IT" sz="1300" b="1" dirty="0" err="1" smtClean="0">
                <a:cs typeface="Arial" pitchFamily="34" charset="0"/>
              </a:rPr>
              <a:t>economic</a:t>
            </a:r>
            <a:r>
              <a:rPr lang="it-IT" sz="1300" b="1" dirty="0" smtClean="0">
                <a:cs typeface="Arial" pitchFamily="34" charset="0"/>
              </a:rPr>
              <a:t> </a:t>
            </a:r>
            <a:r>
              <a:rPr lang="it-IT" sz="1300" b="1" dirty="0" err="1" smtClean="0">
                <a:cs typeface="Arial" pitchFamily="34" charset="0"/>
              </a:rPr>
              <a:t>crisis</a:t>
            </a:r>
            <a:endParaRPr lang="it-IT" sz="1300" b="1" dirty="0">
              <a:cs typeface="Arial" pitchFamily="34" charset="0"/>
            </a:endParaRPr>
          </a:p>
        </p:txBody>
      </p:sp>
      <p:sp>
        <p:nvSpPr>
          <p:cNvPr id="58525" name="object 13"/>
          <p:cNvSpPr txBox="1">
            <a:spLocks noChangeArrowheads="1"/>
          </p:cNvSpPr>
          <p:nvPr/>
        </p:nvSpPr>
        <p:spPr bwMode="auto">
          <a:xfrm>
            <a:off x="1435100" y="2998788"/>
            <a:ext cx="1758950" cy="1584325"/>
          </a:xfrm>
          <a:prstGeom prst="rect">
            <a:avLst/>
          </a:prstGeom>
          <a:noFill/>
          <a:ln w="9525">
            <a:noFill/>
            <a:miter lim="800000"/>
            <a:headEnd/>
            <a:tailEnd/>
          </a:ln>
        </p:spPr>
        <p:txBody>
          <a:bodyPr lIns="0" tIns="0" rIns="0" bIns="0"/>
          <a:lstStyle/>
          <a:p>
            <a:pPr>
              <a:lnSpc>
                <a:spcPts val="663"/>
              </a:lnSpc>
              <a:spcBef>
                <a:spcPts val="38"/>
              </a:spcBef>
            </a:pPr>
            <a:endParaRPr lang="it-IT" sz="700"/>
          </a:p>
          <a:p>
            <a:pPr>
              <a:lnSpc>
                <a:spcPct val="96000"/>
              </a:lnSpc>
            </a:pPr>
            <a:r>
              <a:rPr lang="it-IT" sz="900">
                <a:cs typeface="Arial" pitchFamily="34" charset="0"/>
              </a:rPr>
              <a:t>124</a:t>
            </a:r>
          </a:p>
          <a:p>
            <a:pPr>
              <a:lnSpc>
                <a:spcPct val="96000"/>
              </a:lnSpc>
              <a:spcBef>
                <a:spcPts val="650"/>
              </a:spcBef>
            </a:pPr>
            <a:r>
              <a:rPr lang="it-IT" sz="900">
                <a:cs typeface="Arial" pitchFamily="34" charset="0"/>
              </a:rPr>
              <a:t>113</a:t>
            </a:r>
          </a:p>
          <a:p>
            <a:pPr>
              <a:lnSpc>
                <a:spcPct val="96000"/>
              </a:lnSpc>
              <a:spcBef>
                <a:spcPts val="950"/>
              </a:spcBef>
            </a:pPr>
            <a:r>
              <a:rPr lang="it-IT" sz="900">
                <a:cs typeface="Arial" pitchFamily="34" charset="0"/>
              </a:rPr>
              <a:t>100</a:t>
            </a:r>
            <a:r>
              <a:rPr lang="it-IT" sz="900">
                <a:latin typeface="Times New Roman" pitchFamily="18" charset="0"/>
                <a:cs typeface="Times New Roman" pitchFamily="18" charset="0"/>
              </a:rPr>
              <a:t>                             </a:t>
            </a:r>
            <a:r>
              <a:rPr lang="it-IT" sz="900">
                <a:cs typeface="Arial" pitchFamily="34" charset="0"/>
              </a:rPr>
              <a:t>100</a:t>
            </a:r>
          </a:p>
          <a:p>
            <a:pPr algn="r">
              <a:lnSpc>
                <a:spcPct val="96000"/>
              </a:lnSpc>
              <a:spcBef>
                <a:spcPts val="1050"/>
              </a:spcBef>
            </a:pPr>
            <a:r>
              <a:rPr lang="it-IT" sz="900">
                <a:cs typeface="Arial" pitchFamily="34" charset="0"/>
              </a:rPr>
              <a:t>8</a:t>
            </a:r>
          </a:p>
        </p:txBody>
      </p:sp>
      <p:sp>
        <p:nvSpPr>
          <p:cNvPr id="58526" name="object 12"/>
          <p:cNvSpPr txBox="1">
            <a:spLocks noChangeArrowheads="1"/>
          </p:cNvSpPr>
          <p:nvPr/>
        </p:nvSpPr>
        <p:spPr bwMode="auto">
          <a:xfrm>
            <a:off x="1435100" y="4583113"/>
            <a:ext cx="587375" cy="38100"/>
          </a:xfrm>
          <a:prstGeom prst="rect">
            <a:avLst/>
          </a:prstGeom>
          <a:noFill/>
          <a:ln w="9525">
            <a:noFill/>
            <a:miter lim="800000"/>
            <a:headEnd/>
            <a:tailEnd/>
          </a:ln>
        </p:spPr>
        <p:txBody>
          <a:bodyPr lIns="0" tIns="0" rIns="0" bIns="0"/>
          <a:lstStyle/>
          <a:p>
            <a:endParaRPr lang="it-IT"/>
          </a:p>
        </p:txBody>
      </p:sp>
      <p:sp>
        <p:nvSpPr>
          <p:cNvPr id="58527" name="object 11"/>
          <p:cNvSpPr txBox="1">
            <a:spLocks noChangeArrowheads="1"/>
          </p:cNvSpPr>
          <p:nvPr/>
        </p:nvSpPr>
        <p:spPr bwMode="auto">
          <a:xfrm>
            <a:off x="2022475" y="4583113"/>
            <a:ext cx="579438" cy="38100"/>
          </a:xfrm>
          <a:prstGeom prst="rect">
            <a:avLst/>
          </a:prstGeom>
          <a:noFill/>
          <a:ln w="9525">
            <a:noFill/>
            <a:miter lim="800000"/>
            <a:headEnd/>
            <a:tailEnd/>
          </a:ln>
        </p:spPr>
        <p:txBody>
          <a:bodyPr lIns="0" tIns="0" rIns="0" bIns="0"/>
          <a:lstStyle/>
          <a:p>
            <a:endParaRPr lang="it-IT"/>
          </a:p>
        </p:txBody>
      </p:sp>
      <p:sp>
        <p:nvSpPr>
          <p:cNvPr id="58528" name="object 10"/>
          <p:cNvSpPr txBox="1">
            <a:spLocks noChangeArrowheads="1"/>
          </p:cNvSpPr>
          <p:nvPr/>
        </p:nvSpPr>
        <p:spPr bwMode="auto">
          <a:xfrm>
            <a:off x="2601913" y="4583113"/>
            <a:ext cx="588962" cy="38100"/>
          </a:xfrm>
          <a:prstGeom prst="rect">
            <a:avLst/>
          </a:prstGeom>
          <a:noFill/>
          <a:ln w="9525">
            <a:noFill/>
            <a:miter lim="800000"/>
            <a:headEnd/>
            <a:tailEnd/>
          </a:ln>
        </p:spPr>
        <p:txBody>
          <a:bodyPr lIns="0" tIns="0" rIns="0" bIns="0"/>
          <a:lstStyle/>
          <a:p>
            <a:endParaRPr lang="it-IT"/>
          </a:p>
        </p:txBody>
      </p:sp>
      <p:sp>
        <p:nvSpPr>
          <p:cNvPr id="58529" name="object 9"/>
          <p:cNvSpPr txBox="1">
            <a:spLocks noChangeArrowheads="1"/>
          </p:cNvSpPr>
          <p:nvPr/>
        </p:nvSpPr>
        <p:spPr bwMode="auto">
          <a:xfrm>
            <a:off x="6813550" y="2998788"/>
            <a:ext cx="1778000" cy="1584325"/>
          </a:xfrm>
          <a:prstGeom prst="rect">
            <a:avLst/>
          </a:prstGeom>
          <a:noFill/>
          <a:ln w="9525">
            <a:noFill/>
            <a:miter lim="800000"/>
            <a:headEnd/>
            <a:tailEnd/>
          </a:ln>
        </p:spPr>
        <p:txBody>
          <a:bodyPr lIns="0" tIns="0" rIns="0" bIns="0"/>
          <a:lstStyle/>
          <a:p>
            <a:pPr>
              <a:lnSpc>
                <a:spcPts val="1138"/>
              </a:lnSpc>
              <a:spcBef>
                <a:spcPts val="50"/>
              </a:spcBef>
            </a:pPr>
            <a:endParaRPr lang="it-IT" sz="1100"/>
          </a:p>
          <a:p>
            <a:pPr>
              <a:lnSpc>
                <a:spcPct val="96000"/>
              </a:lnSpc>
            </a:pPr>
            <a:r>
              <a:rPr lang="it-IT" sz="900">
                <a:cs typeface="Arial" pitchFamily="34" charset="0"/>
              </a:rPr>
              <a:t>32%</a:t>
            </a:r>
          </a:p>
          <a:p>
            <a:pPr>
              <a:lnSpc>
                <a:spcPct val="96000"/>
              </a:lnSpc>
              <a:spcBef>
                <a:spcPts val="1138"/>
              </a:spcBef>
            </a:pPr>
            <a:r>
              <a:rPr lang="it-IT" sz="900">
                <a:cs typeface="Arial" pitchFamily="34" charset="0"/>
              </a:rPr>
              <a:t>25%</a:t>
            </a:r>
          </a:p>
          <a:p>
            <a:pPr>
              <a:lnSpc>
                <a:spcPct val="96000"/>
              </a:lnSpc>
              <a:spcBef>
                <a:spcPts val="788"/>
              </a:spcBef>
            </a:pPr>
            <a:r>
              <a:rPr lang="it-IT" sz="900">
                <a:cs typeface="Arial" pitchFamily="34" charset="0"/>
              </a:rPr>
              <a:t>20%</a:t>
            </a:r>
          </a:p>
          <a:p>
            <a:pPr>
              <a:lnSpc>
                <a:spcPct val="96000"/>
              </a:lnSpc>
              <a:spcBef>
                <a:spcPts val="1513"/>
              </a:spcBef>
            </a:pPr>
            <a:r>
              <a:rPr lang="it-IT" sz="900">
                <a:cs typeface="Arial" pitchFamily="34" charset="0"/>
              </a:rPr>
              <a:t>16%</a:t>
            </a:r>
          </a:p>
          <a:p>
            <a:pPr>
              <a:lnSpc>
                <a:spcPct val="96000"/>
              </a:lnSpc>
              <a:spcBef>
                <a:spcPts val="850"/>
              </a:spcBef>
            </a:pPr>
            <a:r>
              <a:rPr lang="it-IT" sz="1000">
                <a:cs typeface="Arial" pitchFamily="34" charset="0"/>
              </a:rPr>
              <a:t>iettiv</a:t>
            </a:r>
            <a:r>
              <a:rPr lang="it-IT" sz="1000">
                <a:latin typeface="Times New Roman" pitchFamily="18" charset="0"/>
                <a:cs typeface="Times New Roman" pitchFamily="18" charset="0"/>
              </a:rPr>
              <a:t>   </a:t>
            </a:r>
            <a:r>
              <a:rPr lang="it-IT" sz="1000">
                <a:cs typeface="Arial" pitchFamily="34" charset="0"/>
              </a:rPr>
              <a:t>I</a:t>
            </a:r>
            <a:r>
              <a:rPr lang="it-IT" sz="1000">
                <a:latin typeface="Times New Roman" pitchFamily="18" charset="0"/>
                <a:cs typeface="Times New Roman" pitchFamily="18" charset="0"/>
              </a:rPr>
              <a:t>             </a:t>
            </a:r>
            <a:r>
              <a:rPr lang="it-IT" sz="1000">
                <a:cs typeface="Arial" pitchFamily="34" charset="0"/>
              </a:rPr>
              <a:t>0</a:t>
            </a:r>
          </a:p>
        </p:txBody>
      </p:sp>
      <p:sp>
        <p:nvSpPr>
          <p:cNvPr id="58530" name="object 8"/>
          <p:cNvSpPr txBox="1">
            <a:spLocks noChangeArrowheads="1"/>
          </p:cNvSpPr>
          <p:nvPr/>
        </p:nvSpPr>
        <p:spPr bwMode="auto">
          <a:xfrm>
            <a:off x="6813550" y="4583113"/>
            <a:ext cx="588963" cy="38100"/>
          </a:xfrm>
          <a:prstGeom prst="rect">
            <a:avLst/>
          </a:prstGeom>
          <a:noFill/>
          <a:ln w="9525">
            <a:noFill/>
            <a:miter lim="800000"/>
            <a:headEnd/>
            <a:tailEnd/>
          </a:ln>
        </p:spPr>
        <p:txBody>
          <a:bodyPr lIns="0" tIns="0" rIns="0" bIns="0"/>
          <a:lstStyle/>
          <a:p>
            <a:endParaRPr lang="it-IT"/>
          </a:p>
        </p:txBody>
      </p:sp>
      <p:sp>
        <p:nvSpPr>
          <p:cNvPr id="58531" name="object 7"/>
          <p:cNvSpPr txBox="1">
            <a:spLocks noChangeArrowheads="1"/>
          </p:cNvSpPr>
          <p:nvPr/>
        </p:nvSpPr>
        <p:spPr bwMode="auto">
          <a:xfrm>
            <a:off x="7402513" y="4583113"/>
            <a:ext cx="579437" cy="38100"/>
          </a:xfrm>
          <a:prstGeom prst="rect">
            <a:avLst/>
          </a:prstGeom>
          <a:noFill/>
          <a:ln w="9525">
            <a:noFill/>
            <a:miter lim="800000"/>
            <a:headEnd/>
            <a:tailEnd/>
          </a:ln>
        </p:spPr>
        <p:txBody>
          <a:bodyPr lIns="0" tIns="0" rIns="0" bIns="0"/>
          <a:lstStyle/>
          <a:p>
            <a:endParaRPr lang="it-IT"/>
          </a:p>
        </p:txBody>
      </p:sp>
      <p:sp>
        <p:nvSpPr>
          <p:cNvPr id="58532" name="object 6"/>
          <p:cNvSpPr txBox="1">
            <a:spLocks noChangeArrowheads="1"/>
          </p:cNvSpPr>
          <p:nvPr/>
        </p:nvSpPr>
        <p:spPr bwMode="auto">
          <a:xfrm>
            <a:off x="7981950" y="4583113"/>
            <a:ext cx="588963" cy="38100"/>
          </a:xfrm>
          <a:prstGeom prst="rect">
            <a:avLst/>
          </a:prstGeom>
          <a:noFill/>
          <a:ln w="9525">
            <a:noFill/>
            <a:miter lim="800000"/>
            <a:headEnd/>
            <a:tailEnd/>
          </a:ln>
        </p:spPr>
        <p:txBody>
          <a:bodyPr lIns="0" tIns="0" rIns="0" bIns="0"/>
          <a:lstStyle/>
          <a:p>
            <a:endParaRPr lang="it-IT"/>
          </a:p>
        </p:txBody>
      </p:sp>
      <p:sp>
        <p:nvSpPr>
          <p:cNvPr id="5" name="object 5"/>
          <p:cNvSpPr txBox="1"/>
          <p:nvPr/>
        </p:nvSpPr>
        <p:spPr>
          <a:xfrm>
            <a:off x="4010025" y="2998788"/>
            <a:ext cx="1757363" cy="1584325"/>
          </a:xfrm>
          <a:prstGeom prst="rect">
            <a:avLst/>
          </a:prstGeom>
        </p:spPr>
        <p:txBody>
          <a:bodyPr lIns="0" tIns="0" rIns="0" bIns="0"/>
          <a:lstStyle/>
          <a:p>
            <a:pPr>
              <a:lnSpc>
                <a:spcPts val="964"/>
              </a:lnSpc>
              <a:spcBef>
                <a:spcPts val="3"/>
              </a:spcBef>
              <a:defRPr/>
            </a:pPr>
            <a:endParaRPr sz="1000" dirty="0"/>
          </a:p>
          <a:p>
            <a:pPr marL="1082346">
              <a:lnSpc>
                <a:spcPct val="95825"/>
              </a:lnSpc>
              <a:defRPr/>
            </a:pPr>
            <a:r>
              <a:rPr sz="900" spc="-17" dirty="0">
                <a:latin typeface="Arial"/>
                <a:cs typeface="Arial"/>
              </a:rPr>
              <a:t>24</a:t>
            </a:r>
            <a:r>
              <a:rPr sz="900" dirty="0">
                <a:latin typeface="Arial"/>
                <a:cs typeface="Arial"/>
              </a:rPr>
              <a:t>%</a:t>
            </a:r>
          </a:p>
          <a:p>
            <a:pPr marL="487719">
              <a:lnSpc>
                <a:spcPct val="95825"/>
              </a:lnSpc>
              <a:spcBef>
                <a:spcPts val="1845"/>
              </a:spcBef>
              <a:defRPr/>
            </a:pPr>
            <a:r>
              <a:rPr sz="900" spc="-17" dirty="0">
                <a:latin typeface="Arial"/>
                <a:cs typeface="Arial"/>
              </a:rPr>
              <a:t>21</a:t>
            </a:r>
            <a:r>
              <a:rPr sz="900" dirty="0">
                <a:latin typeface="Arial"/>
                <a:cs typeface="Arial"/>
              </a:rPr>
              <a:t>%</a:t>
            </a:r>
          </a:p>
          <a:p>
            <a:pPr marL="54774">
              <a:lnSpc>
                <a:spcPct val="95825"/>
              </a:lnSpc>
              <a:spcBef>
                <a:spcPts val="2497"/>
              </a:spcBef>
              <a:defRPr/>
            </a:pPr>
            <a:r>
              <a:rPr sz="900" dirty="0">
                <a:latin typeface="Arial"/>
                <a:cs typeface="Arial"/>
              </a:rPr>
              <a:t>18%</a:t>
            </a:r>
          </a:p>
          <a:p>
            <a:pPr marL="109563">
              <a:lnSpc>
                <a:spcPct val="95825"/>
              </a:lnSpc>
              <a:spcBef>
                <a:spcPts val="1340"/>
              </a:spcBef>
              <a:defRPr/>
            </a:pPr>
            <a:r>
              <a:rPr sz="900" spc="-17" dirty="0">
                <a:latin typeface="Arial"/>
                <a:cs typeface="Arial"/>
              </a:rPr>
              <a:t>16</a:t>
            </a:r>
            <a:r>
              <a:rPr sz="900" dirty="0">
                <a:latin typeface="Arial"/>
                <a:cs typeface="Arial"/>
              </a:rPr>
              <a:t>%</a:t>
            </a:r>
          </a:p>
        </p:txBody>
      </p:sp>
      <p:sp>
        <p:nvSpPr>
          <p:cNvPr id="58534" name="object 4"/>
          <p:cNvSpPr txBox="1">
            <a:spLocks noChangeArrowheads="1"/>
          </p:cNvSpPr>
          <p:nvPr/>
        </p:nvSpPr>
        <p:spPr bwMode="auto">
          <a:xfrm>
            <a:off x="4010025" y="4583113"/>
            <a:ext cx="588963" cy="38100"/>
          </a:xfrm>
          <a:prstGeom prst="rect">
            <a:avLst/>
          </a:prstGeom>
          <a:noFill/>
          <a:ln w="9525">
            <a:noFill/>
            <a:miter lim="800000"/>
            <a:headEnd/>
            <a:tailEnd/>
          </a:ln>
        </p:spPr>
        <p:txBody>
          <a:bodyPr lIns="0" tIns="0" rIns="0" bIns="0"/>
          <a:lstStyle/>
          <a:p>
            <a:endParaRPr lang="it-IT"/>
          </a:p>
        </p:txBody>
      </p:sp>
      <p:sp>
        <p:nvSpPr>
          <p:cNvPr id="58535" name="object 3"/>
          <p:cNvSpPr txBox="1">
            <a:spLocks noChangeArrowheads="1"/>
          </p:cNvSpPr>
          <p:nvPr/>
        </p:nvSpPr>
        <p:spPr bwMode="auto">
          <a:xfrm>
            <a:off x="4598988" y="4583113"/>
            <a:ext cx="579437" cy="38100"/>
          </a:xfrm>
          <a:prstGeom prst="rect">
            <a:avLst/>
          </a:prstGeom>
          <a:noFill/>
          <a:ln w="9525">
            <a:noFill/>
            <a:miter lim="800000"/>
            <a:headEnd/>
            <a:tailEnd/>
          </a:ln>
        </p:spPr>
        <p:txBody>
          <a:bodyPr lIns="0" tIns="0" rIns="0" bIns="0"/>
          <a:lstStyle/>
          <a:p>
            <a:endParaRPr lang="it-IT"/>
          </a:p>
        </p:txBody>
      </p:sp>
      <p:sp>
        <p:nvSpPr>
          <p:cNvPr id="58536" name="object 2"/>
          <p:cNvSpPr txBox="1">
            <a:spLocks noChangeArrowheads="1"/>
          </p:cNvSpPr>
          <p:nvPr/>
        </p:nvSpPr>
        <p:spPr bwMode="auto">
          <a:xfrm>
            <a:off x="5178425" y="4583113"/>
            <a:ext cx="588963" cy="38100"/>
          </a:xfrm>
          <a:prstGeom prst="rect">
            <a:avLst/>
          </a:prstGeom>
          <a:noFill/>
          <a:ln w="9525">
            <a:noFill/>
            <a:miter lim="800000"/>
            <a:headEnd/>
            <a:tailEnd/>
          </a:ln>
        </p:spPr>
        <p:txBody>
          <a:bodyPr lIns="0" tIns="0" rIns="0" bIns="0"/>
          <a:lstStyle/>
          <a:p>
            <a:endParaRPr lang="it-IT"/>
          </a:p>
        </p:txBody>
      </p:sp>
      <p:sp>
        <p:nvSpPr>
          <p:cNvPr id="58537" name="Segnaposto data 168"/>
          <p:cNvSpPr>
            <a:spLocks noGrp="1"/>
          </p:cNvSpPr>
          <p:nvPr>
            <p:ph type="dt" sz="quarter" idx="10"/>
          </p:nvPr>
        </p:nvSpPr>
        <p:spPr>
          <a:noFill/>
        </p:spPr>
        <p:txBody>
          <a:bodyPr/>
          <a:lstStyle/>
          <a:p>
            <a:fld id="{63D4B523-DCD0-4EEE-A27E-B28B7E6A04D1}" type="datetime1">
              <a:rPr lang="it-IT" smtClean="0"/>
              <a:pPr/>
              <a:t>08/09/2017</a:t>
            </a:fld>
            <a:endParaRPr lang="it-IT" smtClean="0"/>
          </a:p>
        </p:txBody>
      </p:sp>
      <p:sp>
        <p:nvSpPr>
          <p:cNvPr id="58538" name="Segnaposto piè di pagina 169"/>
          <p:cNvSpPr>
            <a:spLocks noGrp="1"/>
          </p:cNvSpPr>
          <p:nvPr>
            <p:ph type="ftr" sz="quarter" idx="11"/>
          </p:nvPr>
        </p:nvSpPr>
        <p:spPr>
          <a:xfrm>
            <a:off x="2411413" y="6337300"/>
            <a:ext cx="6732587" cy="476250"/>
          </a:xfrm>
          <a:noFill/>
        </p:spPr>
        <p:txBody>
          <a:bodyPr/>
          <a:lstStyle/>
          <a:p>
            <a:r>
              <a:rPr lang="it-IT" smtClean="0"/>
              <a:t>Riccardo Basosi  Energy: Introductory remarks at the Seminar for EXPO  Astana, Kazakistan 26 Jun 2017</a:t>
            </a:r>
          </a:p>
        </p:txBody>
      </p:sp>
      <p:sp>
        <p:nvSpPr>
          <p:cNvPr id="177" name="object 14"/>
          <p:cNvSpPr txBox="1">
            <a:spLocks noChangeArrowheads="1"/>
          </p:cNvSpPr>
          <p:nvPr/>
        </p:nvSpPr>
        <p:spPr bwMode="auto">
          <a:xfrm>
            <a:off x="6483350" y="7664449"/>
            <a:ext cx="2660650" cy="733425"/>
          </a:xfrm>
          <a:prstGeom prst="rect">
            <a:avLst/>
          </a:prstGeom>
          <a:noFill/>
          <a:ln w="9525">
            <a:noFill/>
            <a:miter lim="800000"/>
            <a:headEnd/>
            <a:tailEnd/>
          </a:ln>
        </p:spPr>
        <p:txBody>
          <a:bodyPr lIns="0" tIns="0" rIns="0" bIns="0"/>
          <a:lstStyle/>
          <a:p>
            <a:pPr>
              <a:lnSpc>
                <a:spcPts val="488"/>
              </a:lnSpc>
              <a:spcBef>
                <a:spcPts val="25"/>
              </a:spcBef>
            </a:pPr>
            <a:endParaRPr lang="it-IT" sz="500" dirty="0"/>
          </a:p>
          <a:p>
            <a:pPr>
              <a:lnSpc>
                <a:spcPts val="1563"/>
              </a:lnSpc>
            </a:pPr>
            <a:r>
              <a:rPr lang="it-IT" sz="1300" b="1" dirty="0">
                <a:cs typeface="Arial" pitchFamily="34" charset="0"/>
              </a:rPr>
              <a:t>Superamento</a:t>
            </a:r>
            <a:r>
              <a:rPr lang="it-IT" sz="1300" b="1" dirty="0">
                <a:latin typeface="Times New Roman" pitchFamily="18" charset="0"/>
                <a:cs typeface="Times New Roman" pitchFamily="18" charset="0"/>
              </a:rPr>
              <a:t> </a:t>
            </a:r>
            <a:r>
              <a:rPr lang="it-IT" sz="1300" b="1" dirty="0">
                <a:cs typeface="Arial" pitchFamily="34" charset="0"/>
              </a:rPr>
              <a:t>target</a:t>
            </a:r>
            <a:r>
              <a:rPr lang="it-IT" sz="1300" b="1" dirty="0">
                <a:latin typeface="Times New Roman" pitchFamily="18" charset="0"/>
                <a:cs typeface="Times New Roman" pitchFamily="18" charset="0"/>
              </a:rPr>
              <a:t> </a:t>
            </a:r>
            <a:r>
              <a:rPr lang="it-IT" sz="1300" dirty="0">
                <a:cs typeface="Arial" pitchFamily="34" charset="0"/>
              </a:rPr>
              <a:t>di</a:t>
            </a:r>
            <a:r>
              <a:rPr lang="it-IT" sz="1300" dirty="0">
                <a:latin typeface="Times New Roman" pitchFamily="18" charset="0"/>
                <a:cs typeface="Times New Roman" pitchFamily="18" charset="0"/>
              </a:rPr>
              <a:t> </a:t>
            </a:r>
            <a:r>
              <a:rPr lang="it-IT" sz="1300" dirty="0">
                <a:cs typeface="Arial" pitchFamily="34" charset="0"/>
              </a:rPr>
              <a:t>riduzione</a:t>
            </a:r>
            <a:r>
              <a:rPr lang="it-IT" sz="1300" dirty="0">
                <a:latin typeface="Times New Roman" pitchFamily="18" charset="0"/>
                <a:cs typeface="Times New Roman" pitchFamily="18" charset="0"/>
              </a:rPr>
              <a:t> </a:t>
            </a:r>
            <a:r>
              <a:rPr lang="it-IT" sz="1300" dirty="0">
                <a:cs typeface="Arial" pitchFamily="34" charset="0"/>
              </a:rPr>
              <a:t>principalmente</a:t>
            </a:r>
            <a:r>
              <a:rPr lang="it-IT" sz="1300" dirty="0">
                <a:latin typeface="Times New Roman" pitchFamily="18" charset="0"/>
                <a:cs typeface="Times New Roman" pitchFamily="18" charset="0"/>
              </a:rPr>
              <a:t> </a:t>
            </a:r>
            <a:r>
              <a:rPr lang="it-IT" sz="1300" dirty="0">
                <a:cs typeface="Arial" pitchFamily="34" charset="0"/>
              </a:rPr>
              <a:t>dovuto</a:t>
            </a:r>
            <a:r>
              <a:rPr lang="it-IT" sz="1300" dirty="0">
                <a:latin typeface="Times New Roman" pitchFamily="18" charset="0"/>
                <a:cs typeface="Times New Roman" pitchFamily="18" charset="0"/>
              </a:rPr>
              <a:t> </a:t>
            </a:r>
            <a:r>
              <a:rPr lang="it-IT" sz="1300" dirty="0">
                <a:cs typeface="Arial" pitchFamily="34" charset="0"/>
              </a:rPr>
              <a:t>a</a:t>
            </a:r>
            <a:r>
              <a:rPr lang="it-IT" sz="1300" dirty="0">
                <a:latin typeface="Times New Roman" pitchFamily="18" charset="0"/>
                <a:cs typeface="Times New Roman" pitchFamily="18" charset="0"/>
              </a:rPr>
              <a:t> </a:t>
            </a:r>
            <a:r>
              <a:rPr lang="it-IT" sz="1300" dirty="0">
                <a:cs typeface="Arial" pitchFamily="34" charset="0"/>
              </a:rPr>
              <a:t>recente</a:t>
            </a:r>
            <a:r>
              <a:rPr lang="it-IT" sz="1300" dirty="0">
                <a:latin typeface="Times New Roman" pitchFamily="18" charset="0"/>
                <a:cs typeface="Times New Roman" pitchFamily="18" charset="0"/>
              </a:rPr>
              <a:t> </a:t>
            </a:r>
            <a:r>
              <a:rPr lang="it-IT" sz="1300" b="1" dirty="0">
                <a:cs typeface="Arial" pitchFamily="34" charset="0"/>
              </a:rPr>
              <a:t>crisi</a:t>
            </a:r>
            <a:r>
              <a:rPr lang="it-IT" sz="1300" b="1" dirty="0">
                <a:latin typeface="Times New Roman" pitchFamily="18" charset="0"/>
                <a:cs typeface="Times New Roman" pitchFamily="18" charset="0"/>
              </a:rPr>
              <a:t> </a:t>
            </a:r>
            <a:r>
              <a:rPr lang="it-IT" sz="1300" b="1" dirty="0">
                <a:cs typeface="Arial" pitchFamily="34" charset="0"/>
              </a:rPr>
              <a:t>economica</a:t>
            </a:r>
            <a:endParaRPr lang="it-IT" sz="1300" dirty="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638" y="1314450"/>
            <a:ext cx="7488237" cy="5175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spAutoFit/>
          </a:bodyPr>
          <a:lstStyle/>
          <a:p>
            <a:pPr hangingPunct="0">
              <a:spcBef>
                <a:spcPts val="0"/>
              </a:spcBef>
              <a:spcAft>
                <a:spcPts val="0"/>
              </a:spcAft>
              <a:defRPr/>
            </a:pPr>
            <a:endParaRPr lang="de-DE">
              <a:latin typeface="Arial" pitchFamily="18"/>
              <a:ea typeface="Microsoft YaHei" pitchFamily="2"/>
              <a:cs typeface="Mangal" pitchFamily="2"/>
            </a:endParaRPr>
          </a:p>
        </p:txBody>
      </p:sp>
      <p:sp>
        <p:nvSpPr>
          <p:cNvPr id="5" name="TextBox 4"/>
          <p:cNvSpPr txBox="1"/>
          <p:nvPr/>
        </p:nvSpPr>
        <p:spPr>
          <a:xfrm>
            <a:off x="503238" y="1368425"/>
            <a:ext cx="8137525" cy="784225"/>
          </a:xfrm>
          <a:prstGeom prst="rect">
            <a:avLst/>
          </a:prstGeom>
          <a:noFill/>
          <a:ln>
            <a:noFill/>
          </a:ln>
        </p:spPr>
        <p:txBody>
          <a:bodyPr wrap="none" lIns="90000" tIns="45000" rIns="90000" bIns="45000" compatLnSpc="0"/>
          <a:lstStyle/>
          <a:p>
            <a:pPr hangingPunct="0">
              <a:spcBef>
                <a:spcPts val="0"/>
              </a:spcBef>
              <a:spcAft>
                <a:spcPts val="0"/>
              </a:spcAft>
              <a:defRPr sz="2400" b="1"/>
            </a:pPr>
            <a:endParaRPr lang="de-DE" sz="2400" b="1" dirty="0">
              <a:latin typeface="Arial" pitchFamily="18"/>
              <a:ea typeface="Microsoft YaHei" pitchFamily="2"/>
              <a:cs typeface="Mangal" pitchFamily="2"/>
            </a:endParaRPr>
          </a:p>
        </p:txBody>
      </p:sp>
      <p:pic>
        <p:nvPicPr>
          <p:cNvPr id="54276" name="Content Placeholder 3"/>
          <p:cNvPicPr>
            <a:picLocks noChangeAspect="1"/>
          </p:cNvPicPr>
          <p:nvPr/>
        </p:nvPicPr>
        <p:blipFill>
          <a:blip r:embed="rId3" cstate="print"/>
          <a:srcRect/>
          <a:stretch>
            <a:fillRect/>
          </a:stretch>
        </p:blipFill>
        <p:spPr bwMode="auto">
          <a:xfrm>
            <a:off x="539750" y="836613"/>
            <a:ext cx="8064500" cy="2822575"/>
          </a:xfrm>
          <a:prstGeom prst="rect">
            <a:avLst/>
          </a:prstGeom>
          <a:noFill/>
          <a:ln w="9525">
            <a:noFill/>
            <a:miter lim="800000"/>
            <a:headEnd/>
            <a:tailEnd/>
          </a:ln>
        </p:spPr>
      </p:pic>
      <p:sp>
        <p:nvSpPr>
          <p:cNvPr id="3" name="TextBox 2"/>
          <p:cNvSpPr txBox="1"/>
          <p:nvPr/>
        </p:nvSpPr>
        <p:spPr>
          <a:xfrm>
            <a:off x="0" y="3716338"/>
            <a:ext cx="9144000" cy="3446462"/>
          </a:xfrm>
          <a:prstGeom prst="rect">
            <a:avLst/>
          </a:prstGeom>
          <a:noFill/>
        </p:spPr>
        <p:txBody>
          <a:bodyPr>
            <a:spAutoFit/>
          </a:bodyPr>
          <a:lstStyle/>
          <a:p>
            <a:pPr marL="342900" indent="-342900">
              <a:buClr>
                <a:schemeClr val="accent6">
                  <a:lumMod val="75000"/>
                </a:schemeClr>
              </a:buClr>
              <a:buFont typeface="Wingdings" panose="05000000000000000000" pitchFamily="2" charset="2"/>
              <a:buChar char="è"/>
              <a:tabLst>
                <a:tab pos="85725" algn="l"/>
                <a:tab pos="361950" algn="l"/>
              </a:tabLst>
              <a:defRPr/>
            </a:pP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20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major</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world</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economies</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representing</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80%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of</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global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energy</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R&amp;D </a:t>
            </a:r>
            <a:r>
              <a:rPr lang="de-DE" sz="2000" b="1" dirty="0" err="1">
                <a:solidFill>
                  <a:srgbClr val="0000FF"/>
                </a:solidFill>
                <a:latin typeface="Verdana" panose="020B0604030504040204" pitchFamily="34" charset="0"/>
                <a:ea typeface="Verdana" panose="020B0604030504040204" pitchFamily="34" charset="0"/>
                <a:cs typeface="Verdana" panose="020B0604030504040204" pitchFamily="34" charset="0"/>
              </a:rPr>
              <a:t>launched</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Mission Innovation  </a:t>
            </a:r>
          </a:p>
          <a:p>
            <a:pPr marL="342900" indent="-342900">
              <a:buClr>
                <a:schemeClr val="accent6">
                  <a:lumMod val="75000"/>
                </a:schemeClr>
              </a:buClr>
              <a:buFont typeface="Wingdings" panose="05000000000000000000" pitchFamily="2" charset="2"/>
              <a:buChar char="è"/>
              <a:tabLst>
                <a:tab pos="85725" algn="l"/>
                <a:tab pos="361950" algn="l"/>
              </a:tabLst>
              <a:defRPr/>
            </a:pPr>
            <a:r>
              <a:rPr lang="it-IT" sz="2000" dirty="0">
                <a:hlinkClick r:id="rId4"/>
              </a:rPr>
              <a:t>Australia</a:t>
            </a:r>
            <a:r>
              <a:rPr lang="it-IT" sz="2000" dirty="0"/>
              <a:t>,</a:t>
            </a:r>
            <a:r>
              <a:rPr lang="it-IT" sz="2000" dirty="0" err="1">
                <a:hlinkClick r:id="rId4"/>
              </a:rPr>
              <a:t>Brazil</a:t>
            </a:r>
            <a:r>
              <a:rPr lang="it-IT" sz="2000" dirty="0"/>
              <a:t>,</a:t>
            </a:r>
            <a:r>
              <a:rPr lang="it-IT" sz="2000" dirty="0">
                <a:hlinkClick r:id="rId4"/>
              </a:rPr>
              <a:t> Canada</a:t>
            </a:r>
            <a:r>
              <a:rPr lang="it-IT" sz="2000" dirty="0"/>
              <a:t>,</a:t>
            </a:r>
            <a:r>
              <a:rPr lang="it-IT" sz="2000" dirty="0">
                <a:hlinkClick r:id="rId4"/>
              </a:rPr>
              <a:t>Chile</a:t>
            </a:r>
            <a:r>
              <a:rPr lang="it-IT" sz="2000" dirty="0"/>
              <a:t>,</a:t>
            </a:r>
            <a:r>
              <a:rPr lang="it-IT" sz="2000" dirty="0">
                <a:hlinkClick r:id="rId4"/>
              </a:rPr>
              <a:t>China</a:t>
            </a:r>
            <a:r>
              <a:rPr lang="it-IT" sz="2000" dirty="0"/>
              <a:t>,</a:t>
            </a:r>
            <a:r>
              <a:rPr lang="it-IT" sz="2000" dirty="0">
                <a:hlinkClick r:id="rId4"/>
              </a:rPr>
              <a:t> </a:t>
            </a:r>
            <a:r>
              <a:rPr lang="it-IT" sz="2000" dirty="0" err="1">
                <a:hlinkClick r:id="rId4"/>
              </a:rPr>
              <a:t>Denmark</a:t>
            </a:r>
            <a:r>
              <a:rPr lang="it-IT" sz="2000" dirty="0"/>
              <a:t>,</a:t>
            </a:r>
            <a:r>
              <a:rPr lang="it-IT" sz="2000" dirty="0">
                <a:hlinkClick r:id="rId4"/>
              </a:rPr>
              <a:t> France</a:t>
            </a:r>
            <a:r>
              <a:rPr lang="it-IT" sz="2000" dirty="0"/>
              <a:t>,</a:t>
            </a:r>
            <a:r>
              <a:rPr lang="it-IT" sz="2000" dirty="0" err="1">
                <a:hlinkClick r:id="rId4"/>
              </a:rPr>
              <a:t>Germany</a:t>
            </a:r>
            <a:r>
              <a:rPr lang="it-IT" sz="2000" dirty="0"/>
              <a:t>,</a:t>
            </a:r>
            <a:r>
              <a:rPr lang="it-IT" sz="2000" dirty="0">
                <a:hlinkClick r:id="rId4"/>
              </a:rPr>
              <a:t> India</a:t>
            </a:r>
            <a:r>
              <a:rPr lang="it-IT" sz="2000" dirty="0"/>
              <a:t>,</a:t>
            </a:r>
            <a:r>
              <a:rPr lang="it-IT" sz="2000" dirty="0">
                <a:hlinkClick r:id="rId4"/>
              </a:rPr>
              <a:t>Indonesia</a:t>
            </a:r>
            <a:r>
              <a:rPr lang="it-IT" sz="2000" dirty="0"/>
              <a:t>,</a:t>
            </a:r>
            <a:r>
              <a:rPr lang="it-IT" sz="2000" dirty="0">
                <a:hlinkClick r:id="rId4"/>
              </a:rPr>
              <a:t>Italy</a:t>
            </a:r>
            <a:r>
              <a:rPr lang="it-IT" sz="2000" dirty="0"/>
              <a:t>,</a:t>
            </a:r>
            <a:r>
              <a:rPr lang="it-IT" sz="2000" dirty="0" err="1">
                <a:hlinkClick r:id="rId4"/>
              </a:rPr>
              <a:t>Japan</a:t>
            </a:r>
            <a:r>
              <a:rPr lang="it-IT" sz="2000" dirty="0"/>
              <a:t>,</a:t>
            </a:r>
            <a:r>
              <a:rPr lang="it-IT" sz="2000" dirty="0">
                <a:hlinkClick r:id="rId4"/>
              </a:rPr>
              <a:t>Mexico</a:t>
            </a:r>
            <a:r>
              <a:rPr lang="it-IT" sz="2000" dirty="0"/>
              <a:t>,</a:t>
            </a:r>
            <a:r>
              <a:rPr lang="it-IT" sz="2000" dirty="0" err="1">
                <a:hlinkClick r:id="rId4"/>
              </a:rPr>
              <a:t>Norway</a:t>
            </a:r>
            <a:r>
              <a:rPr lang="it-IT" sz="2000" dirty="0"/>
              <a:t>,</a:t>
            </a:r>
            <a:r>
              <a:rPr lang="it-IT" sz="2000" dirty="0">
                <a:hlinkClick r:id="rId4"/>
              </a:rPr>
              <a:t> </a:t>
            </a:r>
            <a:r>
              <a:rPr lang="it-IT" sz="2000" dirty="0" err="1">
                <a:hlinkClick r:id="rId4"/>
              </a:rPr>
              <a:t>Saudi</a:t>
            </a:r>
            <a:r>
              <a:rPr lang="it-IT" sz="2000" dirty="0">
                <a:hlinkClick r:id="rId4"/>
              </a:rPr>
              <a:t> Arabia</a:t>
            </a:r>
            <a:r>
              <a:rPr lang="it-IT" sz="2000" dirty="0"/>
              <a:t>,</a:t>
            </a:r>
            <a:r>
              <a:rPr lang="it-IT" sz="2000" dirty="0">
                <a:hlinkClick r:id="rId4"/>
              </a:rPr>
              <a:t> South </a:t>
            </a:r>
            <a:r>
              <a:rPr lang="it-IT" sz="2000" dirty="0" err="1">
                <a:hlinkClick r:id="rId4"/>
              </a:rPr>
              <a:t>Korea</a:t>
            </a:r>
            <a:r>
              <a:rPr lang="it-IT" sz="2000" dirty="0"/>
              <a:t>,</a:t>
            </a:r>
            <a:r>
              <a:rPr lang="it-IT" sz="2000" dirty="0">
                <a:hlinkClick r:id="rId4"/>
              </a:rPr>
              <a:t> </a:t>
            </a:r>
            <a:r>
              <a:rPr lang="it-IT" sz="2000" dirty="0" err="1">
                <a:hlinkClick r:id="rId4"/>
              </a:rPr>
              <a:t>Sweden</a:t>
            </a:r>
            <a:r>
              <a:rPr lang="it-IT" sz="2000" dirty="0"/>
              <a:t>,</a:t>
            </a:r>
            <a:r>
              <a:rPr lang="it-IT" sz="2000" dirty="0" err="1">
                <a:hlinkClick r:id="rId4"/>
              </a:rPr>
              <a:t>United</a:t>
            </a:r>
            <a:r>
              <a:rPr lang="it-IT" sz="2000" dirty="0">
                <a:hlinkClick r:id="rId4"/>
              </a:rPr>
              <a:t> </a:t>
            </a:r>
            <a:r>
              <a:rPr lang="it-IT" sz="2000" dirty="0" err="1">
                <a:hlinkClick r:id="rId4"/>
              </a:rPr>
              <a:t>Arab</a:t>
            </a:r>
            <a:r>
              <a:rPr lang="it-IT" sz="2000" dirty="0">
                <a:hlinkClick r:id="rId4"/>
              </a:rPr>
              <a:t> Emirates</a:t>
            </a:r>
            <a:r>
              <a:rPr lang="it-IT" sz="2000" dirty="0"/>
              <a:t>,</a:t>
            </a:r>
            <a:r>
              <a:rPr lang="it-IT" sz="2000" dirty="0">
                <a:hlinkClick r:id="rId4"/>
              </a:rPr>
              <a:t> </a:t>
            </a:r>
            <a:r>
              <a:rPr lang="it-IT" sz="2000" dirty="0" err="1">
                <a:hlinkClick r:id="rId4"/>
              </a:rPr>
              <a:t>United</a:t>
            </a:r>
            <a:r>
              <a:rPr lang="it-IT" sz="2000" dirty="0">
                <a:hlinkClick r:id="rId4"/>
              </a:rPr>
              <a:t> Kingdom</a:t>
            </a:r>
            <a:r>
              <a:rPr lang="it-IT" sz="2000" dirty="0"/>
              <a:t>,</a:t>
            </a:r>
            <a:r>
              <a:rPr lang="it-IT" sz="2000" dirty="0" err="1">
                <a:hlinkClick r:id="rId4"/>
              </a:rPr>
              <a:t>United</a:t>
            </a:r>
            <a:r>
              <a:rPr lang="it-IT" sz="2000" dirty="0">
                <a:hlinkClick r:id="rId4"/>
              </a:rPr>
              <a:t> </a:t>
            </a:r>
            <a:r>
              <a:rPr lang="it-IT" sz="2000" dirty="0" err="1">
                <a:hlinkClick r:id="rId4"/>
              </a:rPr>
              <a:t>States</a:t>
            </a:r>
            <a:endParaRPr lang="it-IT" sz="2000" dirty="0"/>
          </a:p>
          <a:p>
            <a:pPr algn="ctr">
              <a:defRPr/>
            </a:pPr>
            <a:endParaRPr lang="de-DE"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a:p>
            <a:pPr>
              <a:defRPr/>
            </a:pPr>
            <a:r>
              <a:rPr lang="de-DE" sz="2000" b="1" u="sng" dirty="0" err="1">
                <a:solidFill>
                  <a:srgbClr val="000099"/>
                </a:solidFill>
                <a:latin typeface="Verdana" panose="020B0604030504040204" pitchFamily="34" charset="0"/>
                <a:ea typeface="Verdana" panose="020B0604030504040204" pitchFamily="34" charset="0"/>
                <a:cs typeface="Verdana" panose="020B0604030504040204" pitchFamily="34" charset="0"/>
              </a:rPr>
              <a:t>Objective</a:t>
            </a:r>
            <a:r>
              <a:rPr lang="de-DE" sz="2000" b="1" dirty="0">
                <a:solidFill>
                  <a:srgbClr val="000099"/>
                </a:solidFill>
                <a:latin typeface="Verdana" panose="020B0604030504040204" pitchFamily="34" charset="0"/>
                <a:ea typeface="Verdana" panose="020B0604030504040204" pitchFamily="34" charset="0"/>
                <a:cs typeface="Verdana" panose="020B0604030504040204" pitchFamily="34" charset="0"/>
              </a:rPr>
              <a:t>:</a:t>
            </a:r>
            <a:r>
              <a:rPr lang="de-DE" sz="20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r>
              <a:rPr lang="de-DE" sz="2000" b="1" dirty="0">
                <a:solidFill>
                  <a:srgbClr val="000099"/>
                </a:solidFill>
                <a:latin typeface="Verdana" panose="020B0604030504040204" pitchFamily="34" charset="0"/>
                <a:ea typeface="Verdana" panose="020B0604030504040204" pitchFamily="34" charset="0"/>
                <a:cs typeface="Verdana" panose="020B0604030504040204" pitchFamily="34" charset="0"/>
              </a:rPr>
              <a:t>R</a:t>
            </a:r>
            <a:r>
              <a:rPr lang="en-GB" sz="2000" b="1" dirty="0" err="1">
                <a:solidFill>
                  <a:srgbClr val="000099"/>
                </a:solidFill>
                <a:latin typeface="Verdana" panose="020B0604030504040204" pitchFamily="34" charset="0"/>
                <a:ea typeface="Verdana" panose="020B0604030504040204" pitchFamily="34" charset="0"/>
                <a:cs typeface="Verdana" panose="020B0604030504040204" pitchFamily="34" charset="0"/>
              </a:rPr>
              <a:t>einvigorate</a:t>
            </a:r>
            <a:r>
              <a:rPr lang="en-GB" sz="2000" b="1" dirty="0">
                <a:solidFill>
                  <a:srgbClr val="000099"/>
                </a:solidFill>
                <a:latin typeface="Verdana" panose="020B0604030504040204" pitchFamily="34" charset="0"/>
                <a:ea typeface="Verdana" panose="020B0604030504040204" pitchFamily="34" charset="0"/>
                <a:cs typeface="Verdana" panose="020B0604030504040204" pitchFamily="34" charset="0"/>
              </a:rPr>
              <a:t> and accelerate public and private global clean energy innovation and make clean energy widely affordable</a:t>
            </a:r>
            <a:endParaRPr lang="it-IT" sz="2000" dirty="0"/>
          </a:p>
          <a:p>
            <a:pPr>
              <a:defRPr/>
            </a:pPr>
            <a:endParaRPr lang="en-GB" sz="2000" b="1"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defRPr/>
            </a:pPr>
            <a:endParaRPr lang="en-GB" b="1" dirty="0"/>
          </a:p>
        </p:txBody>
      </p:sp>
      <p:sp>
        <p:nvSpPr>
          <p:cNvPr id="54278" name="TextBox 3"/>
          <p:cNvSpPr txBox="1">
            <a:spLocks noChangeArrowheads="1"/>
          </p:cNvSpPr>
          <p:nvPr/>
        </p:nvSpPr>
        <p:spPr bwMode="auto">
          <a:xfrm>
            <a:off x="5940425" y="188913"/>
            <a:ext cx="3157538" cy="522287"/>
          </a:xfrm>
          <a:prstGeom prst="rect">
            <a:avLst/>
          </a:prstGeom>
          <a:noFill/>
          <a:ln w="9525">
            <a:noFill/>
            <a:miter lim="800000"/>
            <a:headEnd/>
            <a:tailEnd/>
          </a:ln>
        </p:spPr>
        <p:txBody>
          <a:bodyPr>
            <a:spAutoFit/>
          </a:bodyPr>
          <a:lstStyle/>
          <a:p>
            <a:pPr algn="r"/>
            <a:r>
              <a:rPr lang="fr-BE" sz="2800" b="1">
                <a:solidFill>
                  <a:schemeClr val="bg1"/>
                </a:solidFill>
                <a:latin typeface="Verdana" pitchFamily="34" charset="0"/>
                <a:ea typeface="Verdana" pitchFamily="34" charset="0"/>
                <a:cs typeface="Verdana" pitchFamily="34" charset="0"/>
              </a:rPr>
              <a:t>30 Nov. 2015</a:t>
            </a:r>
            <a:endParaRPr lang="en-GB" sz="2800" b="1">
              <a:solidFill>
                <a:schemeClr val="bg1"/>
              </a:solidFill>
              <a:latin typeface="Verdana" pitchFamily="34" charset="0"/>
              <a:ea typeface="Verdana" pitchFamily="34" charset="0"/>
              <a:cs typeface="Verdana" pitchFamily="34" charset="0"/>
            </a:endParaRPr>
          </a:p>
        </p:txBody>
      </p:sp>
      <p:sp>
        <p:nvSpPr>
          <p:cNvPr id="54279" name="TextBox 7"/>
          <p:cNvSpPr txBox="1">
            <a:spLocks noChangeArrowheads="1"/>
          </p:cNvSpPr>
          <p:nvPr/>
        </p:nvSpPr>
        <p:spPr bwMode="auto">
          <a:xfrm>
            <a:off x="7938" y="188913"/>
            <a:ext cx="3556000" cy="522287"/>
          </a:xfrm>
          <a:prstGeom prst="rect">
            <a:avLst/>
          </a:prstGeom>
          <a:noFill/>
          <a:ln w="9525">
            <a:noFill/>
            <a:miter lim="800000"/>
            <a:headEnd/>
            <a:tailEnd/>
          </a:ln>
        </p:spPr>
        <p:txBody>
          <a:bodyPr>
            <a:spAutoFit/>
          </a:bodyPr>
          <a:lstStyle/>
          <a:p>
            <a:r>
              <a:rPr lang="fr-BE" sz="2800" b="1">
                <a:solidFill>
                  <a:schemeClr val="bg1"/>
                </a:solidFill>
                <a:latin typeface="Verdana" pitchFamily="34" charset="0"/>
                <a:ea typeface="Verdana" pitchFamily="34" charset="0"/>
                <a:cs typeface="Verdana" pitchFamily="34" charset="0"/>
              </a:rPr>
              <a:t>COP 21 Paris</a:t>
            </a:r>
            <a:endParaRPr lang="en-GB" sz="2800" b="1">
              <a:solidFill>
                <a:schemeClr val="bg1"/>
              </a:solidFill>
              <a:latin typeface="Verdana" pitchFamily="34" charset="0"/>
              <a:ea typeface="Verdana" pitchFamily="34" charset="0"/>
              <a:cs typeface="Verdana" pitchFamily="34" charset="0"/>
            </a:endParaRPr>
          </a:p>
        </p:txBody>
      </p:sp>
      <p:sp>
        <p:nvSpPr>
          <p:cNvPr id="54280" name="Titolo 8"/>
          <p:cNvSpPr>
            <a:spLocks noGrp="1"/>
          </p:cNvSpPr>
          <p:nvPr>
            <p:ph type="title"/>
          </p:nvPr>
        </p:nvSpPr>
        <p:spPr>
          <a:xfrm>
            <a:off x="468313" y="0"/>
            <a:ext cx="8229600" cy="1143000"/>
          </a:xfrm>
        </p:spPr>
        <p:txBody>
          <a:bodyPr/>
          <a:lstStyle/>
          <a:p>
            <a:r>
              <a:rPr lang="it-IT" b="1" smtClean="0"/>
              <a:t>MISSION INNOVATION</a:t>
            </a:r>
          </a:p>
        </p:txBody>
      </p:sp>
      <p:sp>
        <p:nvSpPr>
          <p:cNvPr id="54281" name="Segnaposto data 8"/>
          <p:cNvSpPr>
            <a:spLocks noGrp="1"/>
          </p:cNvSpPr>
          <p:nvPr>
            <p:ph type="dt" sz="quarter" idx="10"/>
          </p:nvPr>
        </p:nvSpPr>
        <p:spPr>
          <a:xfrm>
            <a:off x="0" y="6619875"/>
            <a:ext cx="2133600" cy="476250"/>
          </a:xfrm>
          <a:noFill/>
        </p:spPr>
        <p:txBody>
          <a:bodyPr/>
          <a:lstStyle/>
          <a:p>
            <a:fld id="{AEBAEB38-1DBA-4602-AE43-E6261E76E05D}" type="datetime1">
              <a:rPr lang="it-IT" smtClean="0"/>
              <a:pPr/>
              <a:t>08/09/2017</a:t>
            </a:fld>
            <a:endParaRPr lang="it-IT" smtClean="0"/>
          </a:p>
        </p:txBody>
      </p:sp>
      <p:sp>
        <p:nvSpPr>
          <p:cNvPr id="54282" name="Segnaposto piè di pagina 9"/>
          <p:cNvSpPr>
            <a:spLocks noGrp="1"/>
          </p:cNvSpPr>
          <p:nvPr>
            <p:ph type="ftr" sz="quarter" idx="11"/>
          </p:nvPr>
        </p:nvSpPr>
        <p:spPr>
          <a:xfrm>
            <a:off x="1476375" y="6381750"/>
            <a:ext cx="6983413" cy="476250"/>
          </a:xfrm>
          <a:noFill/>
        </p:spPr>
        <p:txBody>
          <a:bodyPr/>
          <a:lstStyle/>
          <a:p>
            <a:r>
              <a:rPr lang="it-IT" smtClean="0"/>
              <a:t>Riccardo Basosi l'Energia dai Fondamenti della TD allo Sviluppo Sostenibile </a:t>
            </a:r>
          </a:p>
          <a:p>
            <a:r>
              <a:rPr lang="it-IT" smtClean="0"/>
              <a:t>Siena Rotary 28 Marzo 2017</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magine 61" descr="bla.png"/>
          <p:cNvPicPr>
            <a:picLocks noChangeAspect="1"/>
          </p:cNvPicPr>
          <p:nvPr/>
        </p:nvPicPr>
        <p:blipFill>
          <a:blip r:embed="rId3" cstate="print"/>
          <a:srcRect/>
          <a:stretch>
            <a:fillRect/>
          </a:stretch>
        </p:blipFill>
        <p:spPr bwMode="auto">
          <a:xfrm>
            <a:off x="6348413" y="1781175"/>
            <a:ext cx="363537" cy="3763963"/>
          </a:xfrm>
          <a:prstGeom prst="rect">
            <a:avLst/>
          </a:prstGeom>
          <a:noFill/>
          <a:ln w="9525">
            <a:noFill/>
            <a:miter lim="800000"/>
            <a:headEnd/>
            <a:tailEnd/>
          </a:ln>
        </p:spPr>
      </p:pic>
      <p:sp>
        <p:nvSpPr>
          <p:cNvPr id="23555" name="Rectangle 3"/>
          <p:cNvSpPr>
            <a:spLocks noChangeArrowheads="1"/>
          </p:cNvSpPr>
          <p:nvPr/>
        </p:nvSpPr>
        <p:spPr bwMode="auto">
          <a:xfrm rot="-5400000">
            <a:off x="-1111249" y="2913062"/>
            <a:ext cx="2805112" cy="646113"/>
          </a:xfrm>
          <a:prstGeom prst="rect">
            <a:avLst/>
          </a:prstGeom>
          <a:noFill/>
          <a:ln w="9525">
            <a:noFill/>
            <a:miter lim="800000"/>
            <a:headEnd/>
            <a:tailEnd/>
          </a:ln>
        </p:spPr>
        <p:txBody>
          <a:bodyPr lIns="91430" tIns="45716" rIns="91430" bIns="45716">
            <a:spAutoFit/>
          </a:bodyPr>
          <a:lstStyle/>
          <a:p>
            <a:r>
              <a:rPr lang="it-IT" sz="3600" i="1">
                <a:latin typeface="Calibri" pitchFamily="34" charset="0"/>
                <a:cs typeface="Calibri" pitchFamily="34" charset="0"/>
              </a:rPr>
              <a:t>EJ</a:t>
            </a:r>
            <a:endParaRPr lang="it-IT" b="1" i="1">
              <a:latin typeface="Calibri" pitchFamily="34" charset="0"/>
              <a:cs typeface="Calibri" pitchFamily="34" charset="0"/>
            </a:endParaRPr>
          </a:p>
        </p:txBody>
      </p:sp>
      <p:grpSp>
        <p:nvGrpSpPr>
          <p:cNvPr id="2" name="Group 190"/>
          <p:cNvGrpSpPr>
            <a:grpSpLocks noChangeAspect="1"/>
          </p:cNvGrpSpPr>
          <p:nvPr/>
        </p:nvGrpSpPr>
        <p:grpSpPr bwMode="auto">
          <a:xfrm>
            <a:off x="612775" y="1438275"/>
            <a:ext cx="8512175" cy="4522788"/>
            <a:chOff x="142" y="813"/>
            <a:chExt cx="5362" cy="2849"/>
          </a:xfrm>
        </p:grpSpPr>
        <p:sp>
          <p:nvSpPr>
            <p:cNvPr id="23582" name="Line 193"/>
            <p:cNvSpPr>
              <a:spLocks noChangeShapeType="1"/>
            </p:cNvSpPr>
            <p:nvPr/>
          </p:nvSpPr>
          <p:spPr bwMode="auto">
            <a:xfrm>
              <a:off x="506" y="3383"/>
              <a:ext cx="4827" cy="1"/>
            </a:xfrm>
            <a:prstGeom prst="line">
              <a:avLst/>
            </a:prstGeom>
            <a:noFill/>
            <a:ln w="12">
              <a:solidFill>
                <a:srgbClr val="000000"/>
              </a:solidFill>
              <a:round/>
              <a:headEnd/>
              <a:tailEnd/>
            </a:ln>
          </p:spPr>
          <p:txBody>
            <a:bodyPr/>
            <a:lstStyle/>
            <a:p>
              <a:endParaRPr lang="it-IT"/>
            </a:p>
          </p:txBody>
        </p:sp>
        <p:sp>
          <p:nvSpPr>
            <p:cNvPr id="23583" name="Line 194"/>
            <p:cNvSpPr>
              <a:spLocks noChangeShapeType="1"/>
            </p:cNvSpPr>
            <p:nvPr/>
          </p:nvSpPr>
          <p:spPr bwMode="auto">
            <a:xfrm flipV="1">
              <a:off x="506" y="3383"/>
              <a:ext cx="1" cy="28"/>
            </a:xfrm>
            <a:prstGeom prst="line">
              <a:avLst/>
            </a:prstGeom>
            <a:noFill/>
            <a:ln w="9">
              <a:solidFill>
                <a:srgbClr val="000000"/>
              </a:solidFill>
              <a:round/>
              <a:headEnd/>
              <a:tailEnd/>
            </a:ln>
          </p:spPr>
          <p:txBody>
            <a:bodyPr/>
            <a:lstStyle/>
            <a:p>
              <a:endParaRPr lang="it-IT"/>
            </a:p>
          </p:txBody>
        </p:sp>
        <p:sp>
          <p:nvSpPr>
            <p:cNvPr id="23584" name="Line 195"/>
            <p:cNvSpPr>
              <a:spLocks noChangeShapeType="1"/>
            </p:cNvSpPr>
            <p:nvPr/>
          </p:nvSpPr>
          <p:spPr bwMode="auto">
            <a:xfrm flipV="1">
              <a:off x="1196" y="3383"/>
              <a:ext cx="1" cy="28"/>
            </a:xfrm>
            <a:prstGeom prst="line">
              <a:avLst/>
            </a:prstGeom>
            <a:noFill/>
            <a:ln w="9">
              <a:solidFill>
                <a:srgbClr val="000000"/>
              </a:solidFill>
              <a:round/>
              <a:headEnd/>
              <a:tailEnd/>
            </a:ln>
          </p:spPr>
          <p:txBody>
            <a:bodyPr/>
            <a:lstStyle/>
            <a:p>
              <a:endParaRPr lang="it-IT"/>
            </a:p>
          </p:txBody>
        </p:sp>
        <p:sp>
          <p:nvSpPr>
            <p:cNvPr id="23585" name="Line 196"/>
            <p:cNvSpPr>
              <a:spLocks noChangeShapeType="1"/>
            </p:cNvSpPr>
            <p:nvPr/>
          </p:nvSpPr>
          <p:spPr bwMode="auto">
            <a:xfrm flipV="1">
              <a:off x="1885" y="3383"/>
              <a:ext cx="1" cy="28"/>
            </a:xfrm>
            <a:prstGeom prst="line">
              <a:avLst/>
            </a:prstGeom>
            <a:noFill/>
            <a:ln w="9">
              <a:solidFill>
                <a:srgbClr val="000000"/>
              </a:solidFill>
              <a:round/>
              <a:headEnd/>
              <a:tailEnd/>
            </a:ln>
          </p:spPr>
          <p:txBody>
            <a:bodyPr/>
            <a:lstStyle/>
            <a:p>
              <a:endParaRPr lang="it-IT"/>
            </a:p>
          </p:txBody>
        </p:sp>
        <p:sp>
          <p:nvSpPr>
            <p:cNvPr id="23586" name="Line 197"/>
            <p:cNvSpPr>
              <a:spLocks noChangeShapeType="1"/>
            </p:cNvSpPr>
            <p:nvPr/>
          </p:nvSpPr>
          <p:spPr bwMode="auto">
            <a:xfrm flipV="1">
              <a:off x="2575" y="3383"/>
              <a:ext cx="1" cy="28"/>
            </a:xfrm>
            <a:prstGeom prst="line">
              <a:avLst/>
            </a:prstGeom>
            <a:noFill/>
            <a:ln w="9">
              <a:solidFill>
                <a:srgbClr val="000000"/>
              </a:solidFill>
              <a:round/>
              <a:headEnd/>
              <a:tailEnd/>
            </a:ln>
          </p:spPr>
          <p:txBody>
            <a:bodyPr/>
            <a:lstStyle/>
            <a:p>
              <a:endParaRPr lang="it-IT"/>
            </a:p>
          </p:txBody>
        </p:sp>
        <p:sp>
          <p:nvSpPr>
            <p:cNvPr id="23587" name="Line 198"/>
            <p:cNvSpPr>
              <a:spLocks noChangeShapeType="1"/>
            </p:cNvSpPr>
            <p:nvPr/>
          </p:nvSpPr>
          <p:spPr bwMode="auto">
            <a:xfrm flipV="1">
              <a:off x="3264" y="3383"/>
              <a:ext cx="1" cy="28"/>
            </a:xfrm>
            <a:prstGeom prst="line">
              <a:avLst/>
            </a:prstGeom>
            <a:noFill/>
            <a:ln w="9">
              <a:solidFill>
                <a:srgbClr val="000000"/>
              </a:solidFill>
              <a:round/>
              <a:headEnd/>
              <a:tailEnd/>
            </a:ln>
          </p:spPr>
          <p:txBody>
            <a:bodyPr/>
            <a:lstStyle/>
            <a:p>
              <a:endParaRPr lang="it-IT"/>
            </a:p>
          </p:txBody>
        </p:sp>
        <p:sp>
          <p:nvSpPr>
            <p:cNvPr id="23588" name="Line 199"/>
            <p:cNvSpPr>
              <a:spLocks noChangeShapeType="1"/>
            </p:cNvSpPr>
            <p:nvPr/>
          </p:nvSpPr>
          <p:spPr bwMode="auto">
            <a:xfrm flipV="1">
              <a:off x="3954" y="3383"/>
              <a:ext cx="1" cy="28"/>
            </a:xfrm>
            <a:prstGeom prst="line">
              <a:avLst/>
            </a:prstGeom>
            <a:noFill/>
            <a:ln w="9">
              <a:solidFill>
                <a:srgbClr val="000000"/>
              </a:solidFill>
              <a:round/>
              <a:headEnd/>
              <a:tailEnd/>
            </a:ln>
          </p:spPr>
          <p:txBody>
            <a:bodyPr/>
            <a:lstStyle/>
            <a:p>
              <a:endParaRPr lang="it-IT"/>
            </a:p>
          </p:txBody>
        </p:sp>
        <p:sp>
          <p:nvSpPr>
            <p:cNvPr id="23589" name="Line 200"/>
            <p:cNvSpPr>
              <a:spLocks noChangeShapeType="1"/>
            </p:cNvSpPr>
            <p:nvPr/>
          </p:nvSpPr>
          <p:spPr bwMode="auto">
            <a:xfrm flipV="1">
              <a:off x="4643" y="3383"/>
              <a:ext cx="1" cy="28"/>
            </a:xfrm>
            <a:prstGeom prst="line">
              <a:avLst/>
            </a:prstGeom>
            <a:noFill/>
            <a:ln w="9">
              <a:solidFill>
                <a:srgbClr val="000000"/>
              </a:solidFill>
              <a:round/>
              <a:headEnd/>
              <a:tailEnd/>
            </a:ln>
          </p:spPr>
          <p:txBody>
            <a:bodyPr/>
            <a:lstStyle/>
            <a:p>
              <a:endParaRPr lang="it-IT"/>
            </a:p>
          </p:txBody>
        </p:sp>
        <p:sp>
          <p:nvSpPr>
            <p:cNvPr id="23590" name="Line 201"/>
            <p:cNvSpPr>
              <a:spLocks noChangeShapeType="1"/>
            </p:cNvSpPr>
            <p:nvPr/>
          </p:nvSpPr>
          <p:spPr bwMode="auto">
            <a:xfrm flipV="1">
              <a:off x="5333" y="3383"/>
              <a:ext cx="1" cy="28"/>
            </a:xfrm>
            <a:prstGeom prst="line">
              <a:avLst/>
            </a:prstGeom>
            <a:noFill/>
            <a:ln w="9">
              <a:solidFill>
                <a:srgbClr val="000000"/>
              </a:solidFill>
              <a:round/>
              <a:headEnd/>
              <a:tailEnd/>
            </a:ln>
          </p:spPr>
          <p:txBody>
            <a:bodyPr/>
            <a:lstStyle/>
            <a:p>
              <a:endParaRPr lang="it-IT"/>
            </a:p>
          </p:txBody>
        </p:sp>
        <p:sp>
          <p:nvSpPr>
            <p:cNvPr id="23591" name="Rectangle 202"/>
            <p:cNvSpPr>
              <a:spLocks noChangeArrowheads="1"/>
            </p:cNvSpPr>
            <p:nvPr/>
          </p:nvSpPr>
          <p:spPr bwMode="auto">
            <a:xfrm>
              <a:off x="324" y="3484"/>
              <a:ext cx="379" cy="178"/>
            </a:xfrm>
            <a:prstGeom prst="rect">
              <a:avLst/>
            </a:prstGeom>
            <a:noFill/>
            <a:ln w="9525">
              <a:noFill/>
              <a:miter lim="800000"/>
              <a:headEnd/>
              <a:tailEnd/>
            </a:ln>
          </p:spPr>
          <p:txBody>
            <a:bodyPr wrap="none" lIns="0" tIns="0" rIns="0" bIns="0">
              <a:spAutoFit/>
            </a:bodyPr>
            <a:lstStyle/>
            <a:p>
              <a:r>
                <a:rPr lang="it-IT" i="1">
                  <a:solidFill>
                    <a:srgbClr val="000000"/>
                  </a:solidFill>
                </a:rPr>
                <a:t>-3000</a:t>
              </a:r>
              <a:endParaRPr lang="it-IT" baseline="30000"/>
            </a:p>
          </p:txBody>
        </p:sp>
        <p:sp>
          <p:nvSpPr>
            <p:cNvPr id="23592" name="Rectangle 203"/>
            <p:cNvSpPr>
              <a:spLocks noChangeArrowheads="1"/>
            </p:cNvSpPr>
            <p:nvPr/>
          </p:nvSpPr>
          <p:spPr bwMode="auto">
            <a:xfrm>
              <a:off x="1013" y="3484"/>
              <a:ext cx="379" cy="178"/>
            </a:xfrm>
            <a:prstGeom prst="rect">
              <a:avLst/>
            </a:prstGeom>
            <a:noFill/>
            <a:ln w="9525">
              <a:noFill/>
              <a:miter lim="800000"/>
              <a:headEnd/>
              <a:tailEnd/>
            </a:ln>
          </p:spPr>
          <p:txBody>
            <a:bodyPr wrap="none" lIns="0" tIns="0" rIns="0" bIns="0">
              <a:spAutoFit/>
            </a:bodyPr>
            <a:lstStyle/>
            <a:p>
              <a:r>
                <a:rPr lang="it-IT" i="1">
                  <a:solidFill>
                    <a:srgbClr val="000000"/>
                  </a:solidFill>
                </a:rPr>
                <a:t>-2000</a:t>
              </a:r>
              <a:endParaRPr lang="it-IT" baseline="30000"/>
            </a:p>
          </p:txBody>
        </p:sp>
        <p:sp>
          <p:nvSpPr>
            <p:cNvPr id="23593" name="Rectangle 204"/>
            <p:cNvSpPr>
              <a:spLocks noChangeArrowheads="1"/>
            </p:cNvSpPr>
            <p:nvPr/>
          </p:nvSpPr>
          <p:spPr bwMode="auto">
            <a:xfrm>
              <a:off x="1703" y="3484"/>
              <a:ext cx="379" cy="178"/>
            </a:xfrm>
            <a:prstGeom prst="rect">
              <a:avLst/>
            </a:prstGeom>
            <a:noFill/>
            <a:ln w="9525">
              <a:noFill/>
              <a:miter lim="800000"/>
              <a:headEnd/>
              <a:tailEnd/>
            </a:ln>
          </p:spPr>
          <p:txBody>
            <a:bodyPr wrap="none" lIns="0" tIns="0" rIns="0" bIns="0">
              <a:spAutoFit/>
            </a:bodyPr>
            <a:lstStyle/>
            <a:p>
              <a:r>
                <a:rPr lang="it-IT" i="1">
                  <a:solidFill>
                    <a:srgbClr val="000000"/>
                  </a:solidFill>
                </a:rPr>
                <a:t>-1000</a:t>
              </a:r>
              <a:endParaRPr lang="it-IT" baseline="30000"/>
            </a:p>
          </p:txBody>
        </p:sp>
        <p:sp>
          <p:nvSpPr>
            <p:cNvPr id="23594" name="Rectangle 205"/>
            <p:cNvSpPr>
              <a:spLocks noChangeArrowheads="1"/>
            </p:cNvSpPr>
            <p:nvPr/>
          </p:nvSpPr>
          <p:spPr bwMode="auto">
            <a:xfrm>
              <a:off x="2535" y="3484"/>
              <a:ext cx="82" cy="178"/>
            </a:xfrm>
            <a:prstGeom prst="rect">
              <a:avLst/>
            </a:prstGeom>
            <a:noFill/>
            <a:ln w="9525">
              <a:noFill/>
              <a:miter lim="800000"/>
              <a:headEnd/>
              <a:tailEnd/>
            </a:ln>
          </p:spPr>
          <p:txBody>
            <a:bodyPr wrap="none" lIns="0" tIns="0" rIns="0" bIns="0">
              <a:spAutoFit/>
            </a:bodyPr>
            <a:lstStyle/>
            <a:p>
              <a:r>
                <a:rPr lang="it-IT" i="1">
                  <a:solidFill>
                    <a:srgbClr val="000000"/>
                  </a:solidFill>
                </a:rPr>
                <a:t>0</a:t>
              </a:r>
              <a:endParaRPr lang="it-IT" baseline="30000"/>
            </a:p>
          </p:txBody>
        </p:sp>
        <p:sp>
          <p:nvSpPr>
            <p:cNvPr id="23595" name="Rectangle 206"/>
            <p:cNvSpPr>
              <a:spLocks noChangeArrowheads="1"/>
            </p:cNvSpPr>
            <p:nvPr/>
          </p:nvSpPr>
          <p:spPr bwMode="auto">
            <a:xfrm>
              <a:off x="3105" y="3484"/>
              <a:ext cx="330" cy="178"/>
            </a:xfrm>
            <a:prstGeom prst="rect">
              <a:avLst/>
            </a:prstGeom>
            <a:noFill/>
            <a:ln w="9525">
              <a:noFill/>
              <a:miter lim="800000"/>
              <a:headEnd/>
              <a:tailEnd/>
            </a:ln>
          </p:spPr>
          <p:txBody>
            <a:bodyPr wrap="none" lIns="0" tIns="0" rIns="0" bIns="0">
              <a:spAutoFit/>
            </a:bodyPr>
            <a:lstStyle/>
            <a:p>
              <a:r>
                <a:rPr lang="it-IT" i="1">
                  <a:solidFill>
                    <a:srgbClr val="000000"/>
                  </a:solidFill>
                </a:rPr>
                <a:t>1000</a:t>
              </a:r>
              <a:endParaRPr lang="it-IT" baseline="30000"/>
            </a:p>
          </p:txBody>
        </p:sp>
        <p:sp>
          <p:nvSpPr>
            <p:cNvPr id="23596" name="Rectangle 207"/>
            <p:cNvSpPr>
              <a:spLocks noChangeArrowheads="1"/>
            </p:cNvSpPr>
            <p:nvPr/>
          </p:nvSpPr>
          <p:spPr bwMode="auto">
            <a:xfrm>
              <a:off x="3795" y="3484"/>
              <a:ext cx="330" cy="178"/>
            </a:xfrm>
            <a:prstGeom prst="rect">
              <a:avLst/>
            </a:prstGeom>
            <a:noFill/>
            <a:ln w="9525">
              <a:noFill/>
              <a:miter lim="800000"/>
              <a:headEnd/>
              <a:tailEnd/>
            </a:ln>
          </p:spPr>
          <p:txBody>
            <a:bodyPr wrap="none" lIns="0" tIns="0" rIns="0" bIns="0">
              <a:spAutoFit/>
            </a:bodyPr>
            <a:lstStyle/>
            <a:p>
              <a:r>
                <a:rPr lang="it-IT" i="1">
                  <a:solidFill>
                    <a:srgbClr val="000000"/>
                  </a:solidFill>
                </a:rPr>
                <a:t>2000</a:t>
              </a:r>
              <a:endParaRPr lang="it-IT" baseline="30000"/>
            </a:p>
          </p:txBody>
        </p:sp>
        <p:sp>
          <p:nvSpPr>
            <p:cNvPr id="23597" name="Rectangle 208"/>
            <p:cNvSpPr>
              <a:spLocks noChangeArrowheads="1"/>
            </p:cNvSpPr>
            <p:nvPr/>
          </p:nvSpPr>
          <p:spPr bwMode="auto">
            <a:xfrm>
              <a:off x="4484" y="3484"/>
              <a:ext cx="330" cy="178"/>
            </a:xfrm>
            <a:prstGeom prst="rect">
              <a:avLst/>
            </a:prstGeom>
            <a:noFill/>
            <a:ln w="9525">
              <a:noFill/>
              <a:miter lim="800000"/>
              <a:headEnd/>
              <a:tailEnd/>
            </a:ln>
          </p:spPr>
          <p:txBody>
            <a:bodyPr wrap="none" lIns="0" tIns="0" rIns="0" bIns="0">
              <a:spAutoFit/>
            </a:bodyPr>
            <a:lstStyle/>
            <a:p>
              <a:r>
                <a:rPr lang="it-IT" i="1">
                  <a:solidFill>
                    <a:srgbClr val="000000"/>
                  </a:solidFill>
                </a:rPr>
                <a:t>3000</a:t>
              </a:r>
              <a:endParaRPr lang="it-IT" baseline="30000"/>
            </a:p>
          </p:txBody>
        </p:sp>
        <p:sp>
          <p:nvSpPr>
            <p:cNvPr id="23598" name="Rectangle 209"/>
            <p:cNvSpPr>
              <a:spLocks noChangeArrowheads="1"/>
            </p:cNvSpPr>
            <p:nvPr/>
          </p:nvSpPr>
          <p:spPr bwMode="auto">
            <a:xfrm>
              <a:off x="5174" y="3484"/>
              <a:ext cx="330" cy="178"/>
            </a:xfrm>
            <a:prstGeom prst="rect">
              <a:avLst/>
            </a:prstGeom>
            <a:noFill/>
            <a:ln w="9525">
              <a:noFill/>
              <a:miter lim="800000"/>
              <a:headEnd/>
              <a:tailEnd/>
            </a:ln>
          </p:spPr>
          <p:txBody>
            <a:bodyPr wrap="none" lIns="0" tIns="0" rIns="0" bIns="0">
              <a:spAutoFit/>
            </a:bodyPr>
            <a:lstStyle/>
            <a:p>
              <a:r>
                <a:rPr lang="it-IT" i="1">
                  <a:solidFill>
                    <a:srgbClr val="000000"/>
                  </a:solidFill>
                </a:rPr>
                <a:t>4000</a:t>
              </a:r>
              <a:endParaRPr lang="it-IT" baseline="30000"/>
            </a:p>
          </p:txBody>
        </p:sp>
        <p:sp>
          <p:nvSpPr>
            <p:cNvPr id="23599" name="Line 210"/>
            <p:cNvSpPr>
              <a:spLocks noChangeShapeType="1"/>
            </p:cNvSpPr>
            <p:nvPr/>
          </p:nvSpPr>
          <p:spPr bwMode="auto">
            <a:xfrm flipV="1">
              <a:off x="506" y="892"/>
              <a:ext cx="1" cy="2491"/>
            </a:xfrm>
            <a:prstGeom prst="line">
              <a:avLst/>
            </a:prstGeom>
            <a:noFill/>
            <a:ln w="14">
              <a:solidFill>
                <a:srgbClr val="000000"/>
              </a:solidFill>
              <a:round/>
              <a:headEnd/>
              <a:tailEnd/>
            </a:ln>
          </p:spPr>
          <p:txBody>
            <a:bodyPr/>
            <a:lstStyle/>
            <a:p>
              <a:endParaRPr lang="it-IT"/>
            </a:p>
          </p:txBody>
        </p:sp>
        <p:sp>
          <p:nvSpPr>
            <p:cNvPr id="23600" name="Line 211"/>
            <p:cNvSpPr>
              <a:spLocks noChangeShapeType="1"/>
            </p:cNvSpPr>
            <p:nvPr/>
          </p:nvSpPr>
          <p:spPr bwMode="auto">
            <a:xfrm>
              <a:off x="478" y="3383"/>
              <a:ext cx="28" cy="1"/>
            </a:xfrm>
            <a:prstGeom prst="line">
              <a:avLst/>
            </a:prstGeom>
            <a:noFill/>
            <a:ln w="14">
              <a:solidFill>
                <a:srgbClr val="000000"/>
              </a:solidFill>
              <a:round/>
              <a:headEnd/>
              <a:tailEnd/>
            </a:ln>
          </p:spPr>
          <p:txBody>
            <a:bodyPr/>
            <a:lstStyle/>
            <a:p>
              <a:endParaRPr lang="it-IT"/>
            </a:p>
          </p:txBody>
        </p:sp>
        <p:sp>
          <p:nvSpPr>
            <p:cNvPr id="23601" name="Line 212"/>
            <p:cNvSpPr>
              <a:spLocks noChangeShapeType="1"/>
            </p:cNvSpPr>
            <p:nvPr/>
          </p:nvSpPr>
          <p:spPr bwMode="auto">
            <a:xfrm>
              <a:off x="478" y="2967"/>
              <a:ext cx="28" cy="1"/>
            </a:xfrm>
            <a:prstGeom prst="line">
              <a:avLst/>
            </a:prstGeom>
            <a:noFill/>
            <a:ln w="14">
              <a:solidFill>
                <a:srgbClr val="000000"/>
              </a:solidFill>
              <a:round/>
              <a:headEnd/>
              <a:tailEnd/>
            </a:ln>
          </p:spPr>
          <p:txBody>
            <a:bodyPr/>
            <a:lstStyle/>
            <a:p>
              <a:endParaRPr lang="it-IT"/>
            </a:p>
          </p:txBody>
        </p:sp>
        <p:sp>
          <p:nvSpPr>
            <p:cNvPr id="23602" name="Line 213"/>
            <p:cNvSpPr>
              <a:spLocks noChangeShapeType="1"/>
            </p:cNvSpPr>
            <p:nvPr/>
          </p:nvSpPr>
          <p:spPr bwMode="auto">
            <a:xfrm>
              <a:off x="478" y="2552"/>
              <a:ext cx="28" cy="1"/>
            </a:xfrm>
            <a:prstGeom prst="line">
              <a:avLst/>
            </a:prstGeom>
            <a:noFill/>
            <a:ln w="14">
              <a:solidFill>
                <a:srgbClr val="000000"/>
              </a:solidFill>
              <a:round/>
              <a:headEnd/>
              <a:tailEnd/>
            </a:ln>
          </p:spPr>
          <p:txBody>
            <a:bodyPr/>
            <a:lstStyle/>
            <a:p>
              <a:endParaRPr lang="it-IT"/>
            </a:p>
          </p:txBody>
        </p:sp>
        <p:sp>
          <p:nvSpPr>
            <p:cNvPr id="23603" name="Line 214"/>
            <p:cNvSpPr>
              <a:spLocks noChangeShapeType="1"/>
            </p:cNvSpPr>
            <p:nvPr/>
          </p:nvSpPr>
          <p:spPr bwMode="auto">
            <a:xfrm>
              <a:off x="478" y="2138"/>
              <a:ext cx="28" cy="1"/>
            </a:xfrm>
            <a:prstGeom prst="line">
              <a:avLst/>
            </a:prstGeom>
            <a:noFill/>
            <a:ln w="14">
              <a:solidFill>
                <a:srgbClr val="000000"/>
              </a:solidFill>
              <a:round/>
              <a:headEnd/>
              <a:tailEnd/>
            </a:ln>
          </p:spPr>
          <p:txBody>
            <a:bodyPr/>
            <a:lstStyle/>
            <a:p>
              <a:endParaRPr lang="it-IT"/>
            </a:p>
          </p:txBody>
        </p:sp>
        <p:sp>
          <p:nvSpPr>
            <p:cNvPr id="23604" name="Line 215"/>
            <p:cNvSpPr>
              <a:spLocks noChangeShapeType="1"/>
            </p:cNvSpPr>
            <p:nvPr/>
          </p:nvSpPr>
          <p:spPr bwMode="auto">
            <a:xfrm>
              <a:off x="478" y="1722"/>
              <a:ext cx="28" cy="1"/>
            </a:xfrm>
            <a:prstGeom prst="line">
              <a:avLst/>
            </a:prstGeom>
            <a:noFill/>
            <a:ln w="14">
              <a:solidFill>
                <a:srgbClr val="000000"/>
              </a:solidFill>
              <a:round/>
              <a:headEnd/>
              <a:tailEnd/>
            </a:ln>
          </p:spPr>
          <p:txBody>
            <a:bodyPr/>
            <a:lstStyle/>
            <a:p>
              <a:endParaRPr lang="it-IT"/>
            </a:p>
          </p:txBody>
        </p:sp>
        <p:sp>
          <p:nvSpPr>
            <p:cNvPr id="23605" name="Line 216"/>
            <p:cNvSpPr>
              <a:spLocks noChangeShapeType="1"/>
            </p:cNvSpPr>
            <p:nvPr/>
          </p:nvSpPr>
          <p:spPr bwMode="auto">
            <a:xfrm>
              <a:off x="478" y="1307"/>
              <a:ext cx="28" cy="1"/>
            </a:xfrm>
            <a:prstGeom prst="line">
              <a:avLst/>
            </a:prstGeom>
            <a:noFill/>
            <a:ln w="14">
              <a:solidFill>
                <a:srgbClr val="000000"/>
              </a:solidFill>
              <a:round/>
              <a:headEnd/>
              <a:tailEnd/>
            </a:ln>
          </p:spPr>
          <p:txBody>
            <a:bodyPr/>
            <a:lstStyle/>
            <a:p>
              <a:endParaRPr lang="it-IT"/>
            </a:p>
          </p:txBody>
        </p:sp>
        <p:sp>
          <p:nvSpPr>
            <p:cNvPr id="23606" name="Line 217"/>
            <p:cNvSpPr>
              <a:spLocks noChangeShapeType="1"/>
            </p:cNvSpPr>
            <p:nvPr/>
          </p:nvSpPr>
          <p:spPr bwMode="auto">
            <a:xfrm>
              <a:off x="478" y="892"/>
              <a:ext cx="28" cy="1"/>
            </a:xfrm>
            <a:prstGeom prst="line">
              <a:avLst/>
            </a:prstGeom>
            <a:noFill/>
            <a:ln w="14">
              <a:solidFill>
                <a:srgbClr val="000000"/>
              </a:solidFill>
              <a:round/>
              <a:headEnd/>
              <a:tailEnd/>
            </a:ln>
          </p:spPr>
          <p:txBody>
            <a:bodyPr/>
            <a:lstStyle/>
            <a:p>
              <a:endParaRPr lang="it-IT"/>
            </a:p>
          </p:txBody>
        </p:sp>
        <p:sp>
          <p:nvSpPr>
            <p:cNvPr id="23607" name="Rectangle 218"/>
            <p:cNvSpPr>
              <a:spLocks noChangeArrowheads="1"/>
            </p:cNvSpPr>
            <p:nvPr/>
          </p:nvSpPr>
          <p:spPr bwMode="auto">
            <a:xfrm>
              <a:off x="326" y="3303"/>
              <a:ext cx="82" cy="178"/>
            </a:xfrm>
            <a:prstGeom prst="rect">
              <a:avLst/>
            </a:prstGeom>
            <a:noFill/>
            <a:ln w="9525">
              <a:noFill/>
              <a:miter lim="800000"/>
              <a:headEnd/>
              <a:tailEnd/>
            </a:ln>
          </p:spPr>
          <p:txBody>
            <a:bodyPr wrap="none" lIns="0" tIns="0" rIns="0" bIns="0">
              <a:spAutoFit/>
            </a:bodyPr>
            <a:lstStyle/>
            <a:p>
              <a:r>
                <a:rPr lang="it-IT" i="1">
                  <a:solidFill>
                    <a:srgbClr val="000000"/>
                  </a:solidFill>
                </a:rPr>
                <a:t>0</a:t>
              </a:r>
              <a:endParaRPr lang="it-IT" baseline="30000"/>
            </a:p>
          </p:txBody>
        </p:sp>
        <p:sp>
          <p:nvSpPr>
            <p:cNvPr id="23608" name="Rectangle 219"/>
            <p:cNvSpPr>
              <a:spLocks noChangeArrowheads="1"/>
            </p:cNvSpPr>
            <p:nvPr/>
          </p:nvSpPr>
          <p:spPr bwMode="auto">
            <a:xfrm>
              <a:off x="165" y="2891"/>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100</a:t>
              </a:r>
              <a:endParaRPr lang="it-IT" baseline="30000"/>
            </a:p>
          </p:txBody>
        </p:sp>
        <p:sp>
          <p:nvSpPr>
            <p:cNvPr id="23609" name="Rectangle 220"/>
            <p:cNvSpPr>
              <a:spLocks noChangeArrowheads="1"/>
            </p:cNvSpPr>
            <p:nvPr/>
          </p:nvSpPr>
          <p:spPr bwMode="auto">
            <a:xfrm>
              <a:off x="165" y="2473"/>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200</a:t>
              </a:r>
              <a:endParaRPr lang="it-IT" baseline="30000"/>
            </a:p>
          </p:txBody>
        </p:sp>
        <p:sp>
          <p:nvSpPr>
            <p:cNvPr id="23610" name="Rectangle 221"/>
            <p:cNvSpPr>
              <a:spLocks noChangeArrowheads="1"/>
            </p:cNvSpPr>
            <p:nvPr/>
          </p:nvSpPr>
          <p:spPr bwMode="auto">
            <a:xfrm>
              <a:off x="142" y="2058"/>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300</a:t>
              </a:r>
              <a:endParaRPr lang="it-IT" baseline="30000"/>
            </a:p>
          </p:txBody>
        </p:sp>
        <p:sp>
          <p:nvSpPr>
            <p:cNvPr id="23611" name="Rectangle 222"/>
            <p:cNvSpPr>
              <a:spLocks noChangeArrowheads="1"/>
            </p:cNvSpPr>
            <p:nvPr/>
          </p:nvSpPr>
          <p:spPr bwMode="auto">
            <a:xfrm>
              <a:off x="142" y="1643"/>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400</a:t>
              </a:r>
              <a:endParaRPr lang="it-IT" baseline="30000"/>
            </a:p>
          </p:txBody>
        </p:sp>
        <p:sp>
          <p:nvSpPr>
            <p:cNvPr id="23612" name="Rectangle 223"/>
            <p:cNvSpPr>
              <a:spLocks noChangeArrowheads="1"/>
            </p:cNvSpPr>
            <p:nvPr/>
          </p:nvSpPr>
          <p:spPr bwMode="auto">
            <a:xfrm>
              <a:off x="142" y="1206"/>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500</a:t>
              </a:r>
              <a:endParaRPr lang="it-IT" baseline="30000"/>
            </a:p>
          </p:txBody>
        </p:sp>
        <p:sp>
          <p:nvSpPr>
            <p:cNvPr id="23613" name="Rectangle 224"/>
            <p:cNvSpPr>
              <a:spLocks noChangeArrowheads="1"/>
            </p:cNvSpPr>
            <p:nvPr/>
          </p:nvSpPr>
          <p:spPr bwMode="auto">
            <a:xfrm>
              <a:off x="142" y="813"/>
              <a:ext cx="247" cy="178"/>
            </a:xfrm>
            <a:prstGeom prst="rect">
              <a:avLst/>
            </a:prstGeom>
            <a:noFill/>
            <a:ln w="9525">
              <a:noFill/>
              <a:miter lim="800000"/>
              <a:headEnd/>
              <a:tailEnd/>
            </a:ln>
          </p:spPr>
          <p:txBody>
            <a:bodyPr wrap="none" lIns="0" tIns="0" rIns="0" bIns="0">
              <a:spAutoFit/>
            </a:bodyPr>
            <a:lstStyle/>
            <a:p>
              <a:r>
                <a:rPr lang="it-IT" i="1">
                  <a:solidFill>
                    <a:srgbClr val="000000"/>
                  </a:solidFill>
                </a:rPr>
                <a:t>600</a:t>
              </a:r>
              <a:endParaRPr lang="it-IT" baseline="30000"/>
            </a:p>
          </p:txBody>
        </p:sp>
      </p:grpSp>
      <p:sp>
        <p:nvSpPr>
          <p:cNvPr id="23557" name="CasellaDiTesto 226"/>
          <p:cNvSpPr txBox="1">
            <a:spLocks noChangeArrowheads="1"/>
          </p:cNvSpPr>
          <p:nvPr/>
        </p:nvSpPr>
        <p:spPr bwMode="auto">
          <a:xfrm>
            <a:off x="1946275" y="5122863"/>
            <a:ext cx="1055688" cy="344487"/>
          </a:xfrm>
          <a:prstGeom prst="rect">
            <a:avLst/>
          </a:prstGeom>
          <a:noFill/>
          <a:ln w="9525">
            <a:noFill/>
            <a:miter lim="800000"/>
            <a:headEnd/>
            <a:tailEnd/>
          </a:ln>
        </p:spPr>
        <p:txBody>
          <a:bodyPr lIns="91430" tIns="45716" rIns="91430" bIns="45716">
            <a:spAutoFit/>
          </a:bodyPr>
          <a:lstStyle/>
          <a:p>
            <a:r>
              <a:rPr lang="en-US" sz="1600" i="1">
                <a:solidFill>
                  <a:srgbClr val="008000"/>
                </a:solidFill>
                <a:ea typeface="MS PGothic" pitchFamily="34" charset="-128"/>
              </a:rPr>
              <a:t>Egypt</a:t>
            </a:r>
          </a:p>
        </p:txBody>
      </p:sp>
      <p:sp>
        <p:nvSpPr>
          <p:cNvPr id="23558" name="CasellaDiTesto 228"/>
          <p:cNvSpPr txBox="1">
            <a:spLocks noChangeArrowheads="1"/>
          </p:cNvSpPr>
          <p:nvPr/>
        </p:nvSpPr>
        <p:spPr bwMode="auto">
          <a:xfrm>
            <a:off x="4067175" y="5122863"/>
            <a:ext cx="792163" cy="344487"/>
          </a:xfrm>
          <a:prstGeom prst="rect">
            <a:avLst/>
          </a:prstGeom>
          <a:noFill/>
          <a:ln w="9525">
            <a:noFill/>
            <a:miter lim="800000"/>
            <a:headEnd/>
            <a:tailEnd/>
          </a:ln>
        </p:spPr>
        <p:txBody>
          <a:bodyPr lIns="91430" tIns="45716" rIns="91430" bIns="45716">
            <a:spAutoFit/>
          </a:bodyPr>
          <a:lstStyle/>
          <a:p>
            <a:r>
              <a:rPr lang="en-US" sz="1600" i="1">
                <a:solidFill>
                  <a:srgbClr val="008000"/>
                </a:solidFill>
                <a:ea typeface="MS PGothic" pitchFamily="34" charset="-128"/>
              </a:rPr>
              <a:t>Rome</a:t>
            </a:r>
          </a:p>
        </p:txBody>
      </p:sp>
      <p:sp>
        <p:nvSpPr>
          <p:cNvPr id="23559" name="CasellaDiTesto 229"/>
          <p:cNvSpPr txBox="1">
            <a:spLocks noChangeArrowheads="1"/>
          </p:cNvSpPr>
          <p:nvPr/>
        </p:nvSpPr>
        <p:spPr bwMode="auto">
          <a:xfrm>
            <a:off x="5724525" y="6021388"/>
            <a:ext cx="1766888" cy="501650"/>
          </a:xfrm>
          <a:prstGeom prst="rect">
            <a:avLst/>
          </a:prstGeom>
          <a:noFill/>
          <a:ln w="9525">
            <a:noFill/>
            <a:miter lim="800000"/>
            <a:headEnd/>
            <a:tailEnd/>
          </a:ln>
        </p:spPr>
        <p:txBody>
          <a:bodyPr lIns="91430" tIns="45716" rIns="91430" bIns="45716">
            <a:spAutoFit/>
          </a:bodyPr>
          <a:lstStyle/>
          <a:p>
            <a:r>
              <a:rPr lang="en-US" sz="1300" i="1">
                <a:solidFill>
                  <a:srgbClr val="008000"/>
                </a:solidFill>
                <a:ea typeface="MS PGothic" pitchFamily="34" charset="-128"/>
              </a:rPr>
              <a:t>Discovery</a:t>
            </a:r>
            <a:br>
              <a:rPr lang="en-US" sz="1300" i="1">
                <a:solidFill>
                  <a:srgbClr val="008000"/>
                </a:solidFill>
                <a:ea typeface="MS PGothic" pitchFamily="34" charset="-128"/>
              </a:rPr>
            </a:br>
            <a:r>
              <a:rPr lang="en-US" sz="1300" i="1">
                <a:solidFill>
                  <a:srgbClr val="008000"/>
                </a:solidFill>
                <a:ea typeface="MS PGothic" pitchFamily="34" charset="-128"/>
              </a:rPr>
              <a:t>of America</a:t>
            </a:r>
          </a:p>
        </p:txBody>
      </p:sp>
      <p:sp>
        <p:nvSpPr>
          <p:cNvPr id="23560" name="CasellaDiTesto 230"/>
          <p:cNvSpPr txBox="1">
            <a:spLocks noChangeArrowheads="1"/>
          </p:cNvSpPr>
          <p:nvPr/>
        </p:nvSpPr>
        <p:spPr bwMode="auto">
          <a:xfrm>
            <a:off x="2771775" y="6034088"/>
            <a:ext cx="1801813" cy="500062"/>
          </a:xfrm>
          <a:prstGeom prst="rect">
            <a:avLst/>
          </a:prstGeom>
          <a:noFill/>
          <a:ln w="9525">
            <a:noFill/>
            <a:miter lim="800000"/>
            <a:headEnd/>
            <a:tailEnd/>
          </a:ln>
        </p:spPr>
        <p:txBody>
          <a:bodyPr lIns="91430" tIns="45716" rIns="91430" bIns="45716">
            <a:spAutoFit/>
          </a:bodyPr>
          <a:lstStyle/>
          <a:p>
            <a:r>
              <a:rPr lang="en-US" sz="1300" i="1">
                <a:solidFill>
                  <a:srgbClr val="008000"/>
                </a:solidFill>
                <a:ea typeface="MS PGothic" pitchFamily="34" charset="-128"/>
              </a:rPr>
              <a:t>Beginning</a:t>
            </a:r>
            <a:br>
              <a:rPr lang="en-US" sz="1300" i="1">
                <a:solidFill>
                  <a:srgbClr val="008000"/>
                </a:solidFill>
                <a:ea typeface="MS PGothic" pitchFamily="34" charset="-128"/>
              </a:rPr>
            </a:br>
            <a:r>
              <a:rPr lang="en-US" sz="1300" i="1">
                <a:solidFill>
                  <a:srgbClr val="008000"/>
                </a:solidFill>
                <a:ea typeface="MS PGothic" pitchFamily="34" charset="-128"/>
              </a:rPr>
              <a:t>of the Christian era</a:t>
            </a:r>
          </a:p>
        </p:txBody>
      </p:sp>
      <p:cxnSp>
        <p:nvCxnSpPr>
          <p:cNvPr id="23561" name="Connettore 2 232"/>
          <p:cNvCxnSpPr>
            <a:cxnSpLocks noChangeShapeType="1"/>
          </p:cNvCxnSpPr>
          <p:nvPr/>
        </p:nvCxnSpPr>
        <p:spPr bwMode="auto">
          <a:xfrm rot="5400000" flipH="1" flipV="1">
            <a:off x="4175919" y="6276182"/>
            <a:ext cx="649287" cy="0"/>
          </a:xfrm>
          <a:prstGeom prst="straightConnector1">
            <a:avLst/>
          </a:prstGeom>
          <a:noFill/>
          <a:ln w="19050">
            <a:solidFill>
              <a:srgbClr val="008000"/>
            </a:solidFill>
            <a:round/>
            <a:headEnd/>
            <a:tailEnd type="arrow" w="med" len="med"/>
          </a:ln>
        </p:spPr>
      </p:cxnSp>
      <p:cxnSp>
        <p:nvCxnSpPr>
          <p:cNvPr id="23562" name="Connettore 2 238"/>
          <p:cNvCxnSpPr>
            <a:cxnSpLocks noChangeShapeType="1"/>
          </p:cNvCxnSpPr>
          <p:nvPr/>
        </p:nvCxnSpPr>
        <p:spPr bwMode="auto">
          <a:xfrm rot="5400000" flipH="1" flipV="1">
            <a:off x="5830094" y="5914232"/>
            <a:ext cx="649287" cy="0"/>
          </a:xfrm>
          <a:prstGeom prst="straightConnector1">
            <a:avLst/>
          </a:prstGeom>
          <a:noFill/>
          <a:ln w="19050">
            <a:solidFill>
              <a:srgbClr val="008000"/>
            </a:solidFill>
            <a:round/>
            <a:headEnd/>
            <a:tailEnd type="arrow" w="med" len="med"/>
          </a:ln>
        </p:spPr>
      </p:cxnSp>
      <p:grpSp>
        <p:nvGrpSpPr>
          <p:cNvPr id="3" name="Gruppo 103"/>
          <p:cNvGrpSpPr>
            <a:grpSpLocks/>
          </p:cNvGrpSpPr>
          <p:nvPr/>
        </p:nvGrpSpPr>
        <p:grpSpPr bwMode="auto">
          <a:xfrm>
            <a:off x="3130550" y="979488"/>
            <a:ext cx="3457575" cy="2028825"/>
            <a:chOff x="3131840" y="980728"/>
            <a:chExt cx="3456384" cy="2026915"/>
          </a:xfrm>
        </p:grpSpPr>
        <p:sp>
          <p:nvSpPr>
            <p:cNvPr id="105" name="Rectangle 7"/>
            <p:cNvSpPr>
              <a:spLocks noChangeArrowheads="1"/>
            </p:cNvSpPr>
            <p:nvPr/>
          </p:nvSpPr>
          <p:spPr bwMode="auto">
            <a:xfrm>
              <a:off x="3131840" y="980728"/>
              <a:ext cx="3456384" cy="1224396"/>
            </a:xfrm>
            <a:prstGeom prst="rect">
              <a:avLst/>
            </a:prstGeom>
            <a:noFill/>
            <a:ln>
              <a:noFill/>
            </a:ln>
            <a:extLst>
              <a:ext uri="{909E8E84-426E-40dd-AFC4-6F175D3DCCD1}"/>
              <a:ext uri="{91240B29-F687-4f45-9708-019B960494DF}"/>
            </a:extLst>
          </p:spPr>
          <p:txBody>
            <a:bodyPr>
              <a:spAutoFit/>
            </a:bodyPr>
            <a:lstStyle/>
            <a:p>
              <a:pPr marL="342864" indent="-342864">
                <a:buFont typeface="Wingdings" charset="0"/>
                <a:buChar char="Ø"/>
                <a:defRPr/>
              </a:pPr>
              <a:r>
                <a:rPr lang="it-IT" sz="2400" dirty="0">
                  <a:solidFill>
                    <a:srgbClr val="0000FF"/>
                  </a:solidFill>
                  <a:latin typeface="Calibri"/>
                  <a:cs typeface="Calibri"/>
                </a:rPr>
                <a:t>80% of </a:t>
              </a:r>
              <a:r>
                <a:rPr lang="it-IT" sz="2400" dirty="0" err="1">
                  <a:solidFill>
                    <a:srgbClr val="0000FF"/>
                  </a:solidFill>
                  <a:latin typeface="Calibri"/>
                  <a:cs typeface="Calibri"/>
                </a:rPr>
                <a:t>this</a:t>
              </a:r>
              <a:r>
                <a:rPr lang="it-IT" sz="2400" dirty="0">
                  <a:solidFill>
                    <a:srgbClr val="0000FF"/>
                  </a:solidFill>
                  <a:latin typeface="Calibri"/>
                  <a:cs typeface="Calibri"/>
                </a:rPr>
                <a:t> </a:t>
              </a:r>
              <a:r>
                <a:rPr lang="it-IT" sz="2400" dirty="0" err="1">
                  <a:solidFill>
                    <a:srgbClr val="0000FF"/>
                  </a:solidFill>
                  <a:latin typeface="Calibri"/>
                  <a:cs typeface="Calibri"/>
                </a:rPr>
                <a:t>energy</a:t>
              </a:r>
              <a:endParaRPr lang="it-IT" sz="2400" dirty="0">
                <a:solidFill>
                  <a:srgbClr val="0000FF"/>
                </a:solidFill>
                <a:latin typeface="Calibri"/>
                <a:cs typeface="Calibri"/>
              </a:endParaRPr>
            </a:p>
            <a:p>
              <a:pPr>
                <a:defRPr/>
              </a:pPr>
              <a:r>
                <a:rPr lang="it-IT" sz="2400" dirty="0" err="1">
                  <a:solidFill>
                    <a:srgbClr val="0000FF"/>
                  </a:solidFill>
                  <a:latin typeface="Calibri"/>
                  <a:cs typeface="Calibri"/>
                </a:rPr>
                <a:t>is</a:t>
              </a:r>
              <a:r>
                <a:rPr lang="it-IT" sz="2400" dirty="0">
                  <a:solidFill>
                    <a:srgbClr val="0000FF"/>
                  </a:solidFill>
                  <a:latin typeface="Calibri"/>
                  <a:cs typeface="Calibri"/>
                </a:rPr>
                <a:t> </a:t>
              </a:r>
              <a:r>
                <a:rPr lang="it-IT" sz="2400" dirty="0" err="1">
                  <a:solidFill>
                    <a:srgbClr val="0000FF"/>
                  </a:solidFill>
                  <a:latin typeface="Calibri"/>
                  <a:cs typeface="Calibri"/>
                </a:rPr>
                <a:t>obtained</a:t>
              </a:r>
              <a:r>
                <a:rPr lang="it-IT" sz="2400" dirty="0">
                  <a:solidFill>
                    <a:srgbClr val="0000FF"/>
                  </a:solidFill>
                  <a:latin typeface="Calibri"/>
                  <a:cs typeface="Calibri"/>
                </a:rPr>
                <a:t> from</a:t>
              </a:r>
            </a:p>
            <a:p>
              <a:pPr>
                <a:defRPr/>
              </a:pPr>
              <a:r>
                <a:rPr lang="it-IT" sz="2400" b="1" dirty="0">
                  <a:solidFill>
                    <a:srgbClr val="0000FF"/>
                  </a:solidFill>
                  <a:latin typeface="Calibri"/>
                  <a:cs typeface="Calibri"/>
                </a:rPr>
                <a:t>FOSSIL FUELS</a:t>
              </a:r>
            </a:p>
          </p:txBody>
        </p:sp>
        <p:cxnSp>
          <p:nvCxnSpPr>
            <p:cNvPr id="23581" name="Connettore 2 105"/>
            <p:cNvCxnSpPr>
              <a:cxnSpLocks noChangeShapeType="1"/>
            </p:cNvCxnSpPr>
            <p:nvPr/>
          </p:nvCxnSpPr>
          <p:spPr bwMode="auto">
            <a:xfrm>
              <a:off x="5619179" y="2207543"/>
              <a:ext cx="922337" cy="800100"/>
            </a:xfrm>
            <a:prstGeom prst="straightConnector1">
              <a:avLst/>
            </a:prstGeom>
            <a:noFill/>
            <a:ln w="28575" cap="rnd">
              <a:solidFill>
                <a:schemeClr val="tx1"/>
              </a:solidFill>
              <a:round/>
              <a:headEnd/>
              <a:tailEnd type="arrow" w="med" len="med"/>
            </a:ln>
          </p:spPr>
        </p:cxnSp>
      </p:grpSp>
      <p:grpSp>
        <p:nvGrpSpPr>
          <p:cNvPr id="4" name="Gruppo 106"/>
          <p:cNvGrpSpPr>
            <a:grpSpLocks/>
          </p:cNvGrpSpPr>
          <p:nvPr/>
        </p:nvGrpSpPr>
        <p:grpSpPr bwMode="auto">
          <a:xfrm>
            <a:off x="971550" y="3460750"/>
            <a:ext cx="5468938" cy="1985963"/>
            <a:chOff x="971600" y="3460938"/>
            <a:chExt cx="5468316" cy="1986693"/>
          </a:xfrm>
        </p:grpSpPr>
        <p:cxnSp>
          <p:nvCxnSpPr>
            <p:cNvPr id="23577" name="Connettore 2 107"/>
            <p:cNvCxnSpPr>
              <a:cxnSpLocks noChangeShapeType="1"/>
            </p:cNvCxnSpPr>
            <p:nvPr/>
          </p:nvCxnSpPr>
          <p:spPr bwMode="auto">
            <a:xfrm rot="16200000" flipH="1">
              <a:off x="6116066" y="5123781"/>
              <a:ext cx="647700" cy="0"/>
            </a:xfrm>
            <a:prstGeom prst="straightConnector1">
              <a:avLst/>
            </a:prstGeom>
            <a:noFill/>
            <a:ln w="28575" cap="rnd">
              <a:solidFill>
                <a:schemeClr val="tx1"/>
              </a:solidFill>
              <a:round/>
              <a:headEnd/>
              <a:tailEnd type="arrow" w="med" len="med"/>
            </a:ln>
          </p:spPr>
        </p:cxnSp>
        <p:sp>
          <p:nvSpPr>
            <p:cNvPr id="23578" name="Rectangle 5"/>
            <p:cNvSpPr>
              <a:spLocks noChangeArrowheads="1"/>
            </p:cNvSpPr>
            <p:nvPr/>
          </p:nvSpPr>
          <p:spPr bwMode="auto">
            <a:xfrm>
              <a:off x="971600" y="3460938"/>
              <a:ext cx="5223717" cy="408237"/>
            </a:xfrm>
            <a:prstGeom prst="rect">
              <a:avLst/>
            </a:prstGeom>
            <a:noFill/>
            <a:ln w="9525">
              <a:noFill/>
              <a:miter lim="800000"/>
              <a:headEnd/>
              <a:tailEnd/>
            </a:ln>
          </p:spPr>
          <p:txBody>
            <a:bodyPr>
              <a:spAutoFit/>
            </a:bodyPr>
            <a:lstStyle/>
            <a:p>
              <a:pPr algn="r"/>
              <a:r>
                <a:rPr lang="it-IT" sz="2000">
                  <a:solidFill>
                    <a:srgbClr val="0000FF"/>
                  </a:solidFill>
                  <a:latin typeface="Calibri" pitchFamily="34" charset="0"/>
                  <a:cs typeface="Calibri" pitchFamily="34" charset="0"/>
                </a:rPr>
                <a:t>Massive exploitation of fossil fuels started</a:t>
              </a:r>
            </a:p>
          </p:txBody>
        </p:sp>
        <p:cxnSp>
          <p:nvCxnSpPr>
            <p:cNvPr id="23579" name="Connettore 1 109"/>
            <p:cNvCxnSpPr>
              <a:cxnSpLocks noChangeShapeType="1"/>
            </p:cNvCxnSpPr>
            <p:nvPr/>
          </p:nvCxnSpPr>
          <p:spPr bwMode="auto">
            <a:xfrm>
              <a:off x="5906516" y="4007768"/>
              <a:ext cx="530225" cy="782638"/>
            </a:xfrm>
            <a:prstGeom prst="line">
              <a:avLst/>
            </a:prstGeom>
            <a:noFill/>
            <a:ln w="28575" cap="rnd">
              <a:solidFill>
                <a:schemeClr val="tx1"/>
              </a:solidFill>
              <a:round/>
              <a:headEnd/>
              <a:tailEnd/>
            </a:ln>
          </p:spPr>
        </p:cxnSp>
      </p:grpSp>
      <p:sp>
        <p:nvSpPr>
          <p:cNvPr id="111" name="Figura a mano libera 110"/>
          <p:cNvSpPr>
            <a:spLocks/>
          </p:cNvSpPr>
          <p:nvPr/>
        </p:nvSpPr>
        <p:spPr bwMode="auto">
          <a:xfrm>
            <a:off x="1187450" y="5481638"/>
            <a:ext cx="5230813" cy="42862"/>
          </a:xfrm>
          <a:custGeom>
            <a:avLst/>
            <a:gdLst>
              <a:gd name="T0" fmla="*/ 0 w 5231423"/>
              <a:gd name="T1" fmla="*/ 13552 h 43961"/>
              <a:gd name="T2" fmla="*/ 3544362 w 5231423"/>
              <a:gd name="T3" fmla="*/ 0 h 43961"/>
              <a:gd name="T4" fmla="*/ 3543366 w 5231423"/>
              <a:gd name="T5" fmla="*/ 16937 h 43961"/>
              <a:gd name="T6" fmla="*/ 0 w 5231423"/>
              <a:gd name="T7" fmla="*/ 13552 h 43961"/>
              <a:gd name="T8" fmla="*/ 0 60000 65536"/>
              <a:gd name="T9" fmla="*/ 0 60000 65536"/>
              <a:gd name="T10" fmla="*/ 0 60000 65536"/>
              <a:gd name="T11" fmla="*/ 0 60000 65536"/>
              <a:gd name="T12" fmla="*/ 0 w 5231423"/>
              <a:gd name="T13" fmla="*/ 0 h 43961"/>
              <a:gd name="T14" fmla="*/ 5231423 w 5231423"/>
              <a:gd name="T15" fmla="*/ 43961 h 43961"/>
            </a:gdLst>
            <a:ahLst/>
            <a:cxnLst>
              <a:cxn ang="T8">
                <a:pos x="T0" y="T1"/>
              </a:cxn>
              <a:cxn ang="T9">
                <a:pos x="T2" y="T3"/>
              </a:cxn>
              <a:cxn ang="T10">
                <a:pos x="T4" y="T5"/>
              </a:cxn>
              <a:cxn ang="T11">
                <a:pos x="T6" y="T7"/>
              </a:cxn>
            </a:cxnLst>
            <a:rect l="T12" t="T13" r="T14" b="T15"/>
            <a:pathLst>
              <a:path w="5231423" h="43961">
                <a:moveTo>
                  <a:pt x="0" y="35169"/>
                </a:moveTo>
                <a:lnTo>
                  <a:pt x="5231423" y="0"/>
                </a:lnTo>
                <a:cubicBezTo>
                  <a:pt x="5230934" y="14654"/>
                  <a:pt x="5230446" y="29307"/>
                  <a:pt x="5229957" y="43961"/>
                </a:cubicBezTo>
                <a:lnTo>
                  <a:pt x="0" y="35169"/>
                </a:lnTo>
                <a:close/>
              </a:path>
            </a:pathLst>
          </a:custGeom>
          <a:solidFill>
            <a:srgbClr val="FF0000"/>
          </a:solidFill>
          <a:ln w="28575">
            <a:solidFill>
              <a:srgbClr val="FF0000"/>
            </a:solidFill>
            <a:round/>
            <a:headEnd/>
            <a:tailEnd/>
          </a:ln>
        </p:spPr>
        <p:txBody>
          <a:bodyPr lIns="91430" tIns="45716" rIns="91430" bIns="45716"/>
          <a:lstStyle/>
          <a:p>
            <a:endParaRPr lang="it-IT"/>
          </a:p>
        </p:txBody>
      </p:sp>
      <p:sp>
        <p:nvSpPr>
          <p:cNvPr id="112" name="Rectangle 5"/>
          <p:cNvSpPr>
            <a:spLocks noChangeArrowheads="1"/>
          </p:cNvSpPr>
          <p:nvPr/>
        </p:nvSpPr>
        <p:spPr bwMode="auto">
          <a:xfrm>
            <a:off x="1404938" y="4365625"/>
            <a:ext cx="3670300" cy="720725"/>
          </a:xfrm>
          <a:prstGeom prst="rect">
            <a:avLst/>
          </a:prstGeom>
          <a:noFill/>
          <a:ln w="9525">
            <a:noFill/>
            <a:miter lim="800000"/>
            <a:headEnd/>
            <a:tailEnd/>
          </a:ln>
        </p:spPr>
        <p:txBody>
          <a:bodyPr lIns="91430" tIns="45716" rIns="91430" bIns="45716">
            <a:spAutoFit/>
          </a:bodyPr>
          <a:lstStyle/>
          <a:p>
            <a:r>
              <a:rPr lang="it-IT" sz="2000">
                <a:solidFill>
                  <a:srgbClr val="008000"/>
                </a:solidFill>
                <a:latin typeface="Calibri" pitchFamily="34" charset="0"/>
                <a:cs typeface="Calibri" pitchFamily="34" charset="0"/>
              </a:rPr>
              <a:t>Energy from humans, animals, fire and wind</a:t>
            </a:r>
            <a:endParaRPr lang="it-IT" sz="2000" b="1">
              <a:solidFill>
                <a:srgbClr val="008000"/>
              </a:solidFill>
              <a:latin typeface="Calibri" pitchFamily="34" charset="0"/>
              <a:cs typeface="Calibri" pitchFamily="34" charset="0"/>
            </a:endParaRPr>
          </a:p>
        </p:txBody>
      </p:sp>
      <p:sp>
        <p:nvSpPr>
          <p:cNvPr id="23567" name="Rectangle 9"/>
          <p:cNvSpPr>
            <a:spLocks noChangeArrowheads="1"/>
          </p:cNvSpPr>
          <p:nvPr/>
        </p:nvSpPr>
        <p:spPr bwMode="auto">
          <a:xfrm>
            <a:off x="7739063" y="5949950"/>
            <a:ext cx="1009650" cy="522288"/>
          </a:xfrm>
          <a:prstGeom prst="rect">
            <a:avLst/>
          </a:prstGeom>
          <a:noFill/>
          <a:ln w="9525">
            <a:noFill/>
            <a:miter lim="800000"/>
            <a:headEnd/>
            <a:tailEnd/>
          </a:ln>
        </p:spPr>
        <p:txBody>
          <a:bodyPr lIns="91430" tIns="45716" rIns="91430" bIns="45716">
            <a:spAutoFit/>
          </a:bodyPr>
          <a:lstStyle/>
          <a:p>
            <a:r>
              <a:rPr lang="it-IT" sz="2800" i="1">
                <a:solidFill>
                  <a:srgbClr val="000000"/>
                </a:solidFill>
                <a:latin typeface="Calibri" pitchFamily="34" charset="0"/>
                <a:cs typeface="Calibri" pitchFamily="34" charset="0"/>
              </a:rPr>
              <a:t>TIME</a:t>
            </a:r>
            <a:endParaRPr lang="it-IT" sz="2400" b="1" i="1">
              <a:solidFill>
                <a:srgbClr val="000000"/>
              </a:solidFill>
              <a:latin typeface="Calibri" pitchFamily="34" charset="0"/>
              <a:cs typeface="Calibri" pitchFamily="34" charset="0"/>
            </a:endParaRPr>
          </a:p>
        </p:txBody>
      </p:sp>
      <p:sp>
        <p:nvSpPr>
          <p:cNvPr id="115" name="Rectangle 2"/>
          <p:cNvSpPr>
            <a:spLocks noChangeArrowheads="1"/>
          </p:cNvSpPr>
          <p:nvPr/>
        </p:nvSpPr>
        <p:spPr bwMode="auto">
          <a:xfrm>
            <a:off x="35497" y="-27383"/>
            <a:ext cx="9108503" cy="1569652"/>
          </a:xfrm>
          <a:prstGeom prst="rect">
            <a:avLst/>
          </a:prstGeom>
          <a:noFill/>
          <a:ln>
            <a:noFill/>
          </a:ln>
          <a:extLst/>
        </p:spPr>
        <p:txBody>
          <a:bodyPr wrap="square" lIns="91430" tIns="45716" rIns="91430" bIns="45716">
            <a:spAutoFit/>
          </a:bodyPr>
          <a:lstStyle/>
          <a:p>
            <a:pPr>
              <a:defRPr/>
            </a:pPr>
            <a:r>
              <a:rPr lang="it-IT" sz="4800" dirty="0">
                <a:ln w="9525">
                  <a:solidFill>
                    <a:schemeClr val="tx1"/>
                  </a:solidFill>
                </a:ln>
                <a:solidFill>
                  <a:srgbClr val="0000FF"/>
                </a:solidFill>
                <a:latin typeface="Calibri" charset="0"/>
              </a:rPr>
              <a:t>THE ENERGY </a:t>
            </a:r>
            <a:r>
              <a:rPr lang="it-IT" sz="4800" dirty="0" smtClean="0">
                <a:ln w="9525">
                  <a:solidFill>
                    <a:schemeClr val="tx1"/>
                  </a:solidFill>
                </a:ln>
                <a:solidFill>
                  <a:srgbClr val="0000FF"/>
                </a:solidFill>
                <a:latin typeface="Calibri" charset="0"/>
              </a:rPr>
              <a:t>TIMELINE </a:t>
            </a:r>
            <a:r>
              <a:rPr lang="it-IT" sz="1600" dirty="0" err="1" smtClean="0">
                <a:ln w="9525">
                  <a:solidFill>
                    <a:schemeClr val="tx1"/>
                  </a:solidFill>
                </a:ln>
                <a:solidFill>
                  <a:srgbClr val="0000FF"/>
                </a:solidFill>
                <a:latin typeface="Calibri" charset="0"/>
              </a:rPr>
              <a:t>courtesy</a:t>
            </a:r>
            <a:r>
              <a:rPr lang="it-IT" sz="1600" dirty="0" smtClean="0">
                <a:ln w="9525">
                  <a:solidFill>
                    <a:schemeClr val="tx1"/>
                  </a:solidFill>
                </a:ln>
                <a:solidFill>
                  <a:srgbClr val="0000FF"/>
                </a:solidFill>
                <a:latin typeface="Calibri" charset="0"/>
              </a:rPr>
              <a:t> </a:t>
            </a:r>
            <a:r>
              <a:rPr lang="it-IT" sz="1600" dirty="0" err="1">
                <a:ln w="9525">
                  <a:solidFill>
                    <a:schemeClr val="tx1"/>
                  </a:solidFill>
                </a:ln>
                <a:solidFill>
                  <a:srgbClr val="0000FF"/>
                </a:solidFill>
                <a:latin typeface="Calibri" charset="0"/>
              </a:rPr>
              <a:t>of</a:t>
            </a:r>
            <a:r>
              <a:rPr lang="it-IT" sz="1600" dirty="0">
                <a:ln w="9525">
                  <a:solidFill>
                    <a:schemeClr val="tx1"/>
                  </a:solidFill>
                </a:ln>
                <a:solidFill>
                  <a:srgbClr val="0000FF"/>
                </a:solidFill>
                <a:latin typeface="Calibri" charset="0"/>
              </a:rPr>
              <a:t> </a:t>
            </a:r>
            <a:r>
              <a:rPr lang="it-IT" sz="1600" dirty="0" err="1">
                <a:ln w="9525">
                  <a:solidFill>
                    <a:schemeClr val="tx1"/>
                  </a:solidFill>
                </a:ln>
                <a:solidFill>
                  <a:srgbClr val="0000FF"/>
                </a:solidFill>
                <a:latin typeface="Calibri" charset="0"/>
              </a:rPr>
              <a:t>of</a:t>
            </a:r>
            <a:r>
              <a:rPr lang="it-IT" sz="1600" dirty="0">
                <a:ln w="9525">
                  <a:solidFill>
                    <a:schemeClr val="tx1"/>
                  </a:solidFill>
                </a:ln>
                <a:solidFill>
                  <a:srgbClr val="0000FF"/>
                </a:solidFill>
                <a:latin typeface="Calibri" charset="0"/>
              </a:rPr>
              <a:t> N </a:t>
            </a:r>
            <a:r>
              <a:rPr lang="it-IT" sz="1600" dirty="0" err="1">
                <a:ln w="9525">
                  <a:solidFill>
                    <a:schemeClr val="tx1"/>
                  </a:solidFill>
                </a:ln>
                <a:solidFill>
                  <a:srgbClr val="0000FF"/>
                </a:solidFill>
                <a:latin typeface="Calibri" charset="0"/>
              </a:rPr>
              <a:t>Armaroli</a:t>
            </a:r>
            <a:r>
              <a:rPr lang="it-IT" sz="1600" dirty="0">
                <a:ln w="9525">
                  <a:solidFill>
                    <a:schemeClr val="tx1"/>
                  </a:solidFill>
                </a:ln>
                <a:solidFill>
                  <a:srgbClr val="0000FF"/>
                </a:solidFill>
                <a:latin typeface="Calibri" charset="0"/>
              </a:rPr>
              <a:t> ISOF CNR Bo </a:t>
            </a:r>
          </a:p>
          <a:p>
            <a:pPr>
              <a:defRPr/>
            </a:pPr>
            <a:endParaRPr lang="it-IT" sz="4800" dirty="0">
              <a:ln w="9525">
                <a:solidFill>
                  <a:schemeClr val="tx1"/>
                </a:solidFill>
              </a:ln>
              <a:solidFill>
                <a:srgbClr val="0000FF"/>
              </a:solidFill>
              <a:latin typeface="Calibri" charset="0"/>
            </a:endParaRPr>
          </a:p>
        </p:txBody>
      </p:sp>
      <p:sp>
        <p:nvSpPr>
          <p:cNvPr id="116" name="CasellaDiTesto 115"/>
          <p:cNvSpPr txBox="1"/>
          <p:nvPr/>
        </p:nvSpPr>
        <p:spPr>
          <a:xfrm>
            <a:off x="6876256" y="1700809"/>
            <a:ext cx="2160240" cy="845993"/>
          </a:xfrm>
          <a:prstGeom prst="rect">
            <a:avLst/>
          </a:prstGeom>
          <a:solidFill>
            <a:srgbClr val="FFFF00"/>
          </a:solidFill>
          <a:ln w="19050" cmpd="sng">
            <a:solidFill>
              <a:srgbClr val="000000"/>
            </a:solidFill>
          </a:ln>
        </p:spPr>
        <p:txBody>
          <a:bodyPr lIns="91430" tIns="45716" rIns="91430" bIns="45716">
            <a:spAutoFit/>
          </a:bodyPr>
          <a:lstStyle/>
          <a:p>
            <a:pPr>
              <a:defRPr/>
            </a:pPr>
            <a:r>
              <a:rPr lang="en-GB" sz="2400" b="1" dirty="0">
                <a:ln w="0" cmpd="sng">
                  <a:solidFill>
                    <a:schemeClr val="tx1"/>
                  </a:solidFill>
                </a:ln>
                <a:solidFill>
                  <a:srgbClr val="000000"/>
                </a:solidFill>
                <a:latin typeface="Calibri"/>
                <a:cs typeface="Calibri"/>
              </a:rPr>
              <a:t>CAN THIS LAST FOREVER?</a:t>
            </a:r>
            <a:endParaRPr lang="en-GB" sz="2000" b="1" dirty="0">
              <a:ln w="0" cmpd="sng">
                <a:solidFill>
                  <a:schemeClr val="tx1"/>
                </a:solidFill>
              </a:ln>
              <a:solidFill>
                <a:srgbClr val="000000"/>
              </a:solidFill>
              <a:latin typeface="Calibri"/>
              <a:cs typeface="Calibri"/>
            </a:endParaRPr>
          </a:p>
        </p:txBody>
      </p:sp>
      <p:grpSp>
        <p:nvGrpSpPr>
          <p:cNvPr id="5" name="Gruppo 116"/>
          <p:cNvGrpSpPr>
            <a:grpSpLocks/>
          </p:cNvGrpSpPr>
          <p:nvPr/>
        </p:nvGrpSpPr>
        <p:grpSpPr bwMode="auto">
          <a:xfrm>
            <a:off x="6875463" y="2708275"/>
            <a:ext cx="2173287" cy="1325563"/>
            <a:chOff x="6876256" y="2708920"/>
            <a:chExt cx="2172224" cy="1323439"/>
          </a:xfrm>
        </p:grpSpPr>
        <p:sp>
          <p:nvSpPr>
            <p:cNvPr id="23575" name="Freccia destra 117"/>
            <p:cNvSpPr>
              <a:spLocks noChangeArrowheads="1"/>
            </p:cNvSpPr>
            <p:nvPr/>
          </p:nvSpPr>
          <p:spPr bwMode="auto">
            <a:xfrm>
              <a:off x="6876256" y="2924944"/>
              <a:ext cx="1512168" cy="1080120"/>
            </a:xfrm>
            <a:prstGeom prst="rightArrow">
              <a:avLst>
                <a:gd name="adj1" fmla="val 50000"/>
                <a:gd name="adj2" fmla="val 49998"/>
              </a:avLst>
            </a:prstGeom>
            <a:gradFill rotWithShape="1">
              <a:gsLst>
                <a:gs pos="0">
                  <a:srgbClr val="FF3300"/>
                </a:gs>
                <a:gs pos="100000">
                  <a:srgbClr val="FFFFFF"/>
                </a:gs>
              </a:gsLst>
              <a:lin ang="0" scaled="1"/>
            </a:gradFill>
            <a:ln w="38100" algn="ctr">
              <a:solidFill>
                <a:schemeClr val="tx1"/>
              </a:solidFill>
              <a:round/>
              <a:headEnd/>
              <a:tailEnd/>
            </a:ln>
          </p:spPr>
          <p:txBody>
            <a:bodyPr/>
            <a:lstStyle/>
            <a:p>
              <a:pPr defTabSz="912813"/>
              <a:endParaRPr lang="it-IT" sz="2600" b="1">
                <a:latin typeface="Calibri" pitchFamily="34" charset="0"/>
              </a:endParaRPr>
            </a:p>
          </p:txBody>
        </p:sp>
        <p:sp>
          <p:nvSpPr>
            <p:cNvPr id="23576" name="CasellaDiTesto 118"/>
            <p:cNvSpPr txBox="1">
              <a:spLocks noChangeArrowheads="1"/>
            </p:cNvSpPr>
            <p:nvPr/>
          </p:nvSpPr>
          <p:spPr bwMode="auto">
            <a:xfrm>
              <a:off x="8388424" y="2708920"/>
              <a:ext cx="660056" cy="1323439"/>
            </a:xfrm>
            <a:prstGeom prst="rect">
              <a:avLst/>
            </a:prstGeom>
            <a:noFill/>
            <a:ln w="9525">
              <a:noFill/>
              <a:miter lim="800000"/>
              <a:headEnd/>
              <a:tailEnd/>
            </a:ln>
          </p:spPr>
          <p:txBody>
            <a:bodyPr wrap="none">
              <a:spAutoFit/>
            </a:bodyPr>
            <a:lstStyle/>
            <a:p>
              <a:r>
                <a:rPr lang="it-IT" sz="8000">
                  <a:latin typeface="Calibri" pitchFamily="34" charset="0"/>
                  <a:cs typeface="Calibri" pitchFamily="34" charset="0"/>
                </a:rPr>
                <a:t>?</a:t>
              </a:r>
            </a:p>
          </p:txBody>
        </p:sp>
      </p:grpSp>
      <p:cxnSp>
        <p:nvCxnSpPr>
          <p:cNvPr id="23571" name="Connettore 2 232"/>
          <p:cNvCxnSpPr>
            <a:cxnSpLocks noChangeShapeType="1"/>
          </p:cNvCxnSpPr>
          <p:nvPr/>
        </p:nvCxnSpPr>
        <p:spPr bwMode="auto">
          <a:xfrm flipH="1" flipV="1">
            <a:off x="5064125" y="5564188"/>
            <a:ext cx="12700" cy="385762"/>
          </a:xfrm>
          <a:prstGeom prst="straightConnector1">
            <a:avLst/>
          </a:prstGeom>
          <a:noFill/>
          <a:ln w="19050">
            <a:solidFill>
              <a:srgbClr val="008000"/>
            </a:solidFill>
            <a:round/>
            <a:headEnd/>
            <a:tailEnd type="arrow" w="med" len="med"/>
          </a:ln>
        </p:spPr>
      </p:cxnSp>
      <p:sp>
        <p:nvSpPr>
          <p:cNvPr id="23572" name="CasellaDiTesto 230"/>
          <p:cNvSpPr txBox="1">
            <a:spLocks noChangeArrowheads="1"/>
          </p:cNvSpPr>
          <p:nvPr/>
        </p:nvSpPr>
        <p:spPr bwMode="auto">
          <a:xfrm>
            <a:off x="4573588" y="5878513"/>
            <a:ext cx="1439862" cy="704850"/>
          </a:xfrm>
          <a:prstGeom prst="rect">
            <a:avLst/>
          </a:prstGeom>
          <a:noFill/>
          <a:ln w="9525">
            <a:noFill/>
            <a:miter lim="800000"/>
            <a:headEnd/>
            <a:tailEnd/>
          </a:ln>
        </p:spPr>
        <p:txBody>
          <a:bodyPr lIns="91430" tIns="45716" rIns="91430" bIns="45716">
            <a:spAutoFit/>
          </a:bodyPr>
          <a:lstStyle/>
          <a:p>
            <a:r>
              <a:rPr lang="en-US" sz="1300" i="1">
                <a:solidFill>
                  <a:srgbClr val="008000"/>
                </a:solidFill>
                <a:ea typeface="MS PGothic" pitchFamily="34" charset="-128"/>
              </a:rPr>
              <a:t>Fall of the Western Roman</a:t>
            </a:r>
          </a:p>
          <a:p>
            <a:r>
              <a:rPr lang="en-US" sz="1300" i="1">
                <a:solidFill>
                  <a:srgbClr val="008000"/>
                </a:solidFill>
                <a:ea typeface="MS PGothic" pitchFamily="34" charset="-128"/>
              </a:rPr>
              <a:t>Empire</a:t>
            </a:r>
          </a:p>
        </p:txBody>
      </p:sp>
      <p:sp>
        <p:nvSpPr>
          <p:cNvPr id="63" name="Segnaposto piè di pagina 62"/>
          <p:cNvSpPr>
            <a:spLocks noGrp="1"/>
          </p:cNvSpPr>
          <p:nvPr>
            <p:ph type="ftr" sz="quarter" idx="11"/>
          </p:nvPr>
        </p:nvSpPr>
        <p:spPr>
          <a:xfrm>
            <a:off x="1547664" y="6492875"/>
            <a:ext cx="5976664" cy="365125"/>
          </a:xfrm>
        </p:spPr>
        <p:txBody>
          <a:bodyPr/>
          <a:lstStyle/>
          <a:p>
            <a:r>
              <a:rPr lang="it-IT" smtClean="0"/>
              <a:t>Gli indirizzi per l'Energia della UE RICCARDO BASOSI  Lecce. Congr. ATI Sept 8, 2017</a:t>
            </a:r>
            <a:endParaRPr lang="it-IT" dirty="0"/>
          </a:p>
        </p:txBody>
      </p:sp>
      <p:sp>
        <p:nvSpPr>
          <p:cNvPr id="64" name="Rettangolo 63"/>
          <p:cNvSpPr/>
          <p:nvPr/>
        </p:nvSpPr>
        <p:spPr>
          <a:xfrm>
            <a:off x="6804248" y="4149080"/>
            <a:ext cx="2339752" cy="1354217"/>
          </a:xfrm>
          <a:prstGeom prst="rect">
            <a:avLst/>
          </a:prstGeom>
          <a:solidFill>
            <a:srgbClr val="FFFF00"/>
          </a:solidFill>
        </p:spPr>
        <p:txBody>
          <a:bodyPr wrap="square">
            <a:spAutoFit/>
          </a:bodyPr>
          <a:lstStyle/>
          <a:p>
            <a:pPr>
              <a:defRPr/>
            </a:pPr>
            <a:r>
              <a:rPr lang="en-GB" b="1" dirty="0" smtClean="0">
                <a:ln w="0" cmpd="sng">
                  <a:solidFill>
                    <a:schemeClr val="tx1"/>
                  </a:solidFill>
                </a:ln>
                <a:solidFill>
                  <a:srgbClr val="000000"/>
                </a:solidFill>
                <a:cs typeface="Calibri"/>
              </a:rPr>
              <a:t>Depletion time (years)</a:t>
            </a:r>
          </a:p>
          <a:p>
            <a:pPr>
              <a:defRPr/>
            </a:pPr>
            <a:r>
              <a:rPr lang="en-GB" sz="1600" b="1" dirty="0" smtClean="0">
                <a:ln w="0" cmpd="sng">
                  <a:solidFill>
                    <a:schemeClr val="tx1"/>
                  </a:solidFill>
                </a:ln>
                <a:solidFill>
                  <a:srgbClr val="000000"/>
                </a:solidFill>
                <a:cs typeface="Calibri"/>
              </a:rPr>
              <a:t>OIL                 50-55</a:t>
            </a:r>
          </a:p>
          <a:p>
            <a:pPr>
              <a:defRPr/>
            </a:pPr>
            <a:r>
              <a:rPr lang="en-GB" sz="1600" b="1" dirty="0" smtClean="0">
                <a:ln w="0" cmpd="sng">
                  <a:solidFill>
                    <a:schemeClr val="tx1"/>
                  </a:solidFill>
                </a:ln>
                <a:solidFill>
                  <a:srgbClr val="000000"/>
                </a:solidFill>
                <a:cs typeface="Calibri"/>
              </a:rPr>
              <a:t>GAS               65-70</a:t>
            </a:r>
          </a:p>
          <a:p>
            <a:pPr>
              <a:defRPr/>
            </a:pPr>
            <a:r>
              <a:rPr lang="en-GB" sz="1600" b="1" dirty="0" smtClean="0">
                <a:ln w="0" cmpd="sng">
                  <a:solidFill>
                    <a:schemeClr val="tx1"/>
                  </a:solidFill>
                </a:ln>
                <a:solidFill>
                  <a:srgbClr val="000000"/>
                </a:solidFill>
                <a:cs typeface="Calibri"/>
              </a:rPr>
              <a:t>COAL         150-160 </a:t>
            </a:r>
          </a:p>
          <a:p>
            <a:pPr>
              <a:defRPr/>
            </a:pPr>
            <a:r>
              <a:rPr lang="en-GB" sz="1600" b="1" dirty="0" smtClean="0">
                <a:ln w="0" cmpd="sng">
                  <a:solidFill>
                    <a:schemeClr val="tx1"/>
                  </a:solidFill>
                </a:ln>
                <a:solidFill>
                  <a:srgbClr val="000000"/>
                </a:solidFill>
                <a:cs typeface="Calibri"/>
              </a:rPr>
              <a:t>URANIUM    40-50</a:t>
            </a:r>
            <a:endParaRPr lang="en-GB" sz="1600" b="1" dirty="0">
              <a:ln w="0" cmpd="sng">
                <a:solidFill>
                  <a:schemeClr val="tx1"/>
                </a:solidFill>
              </a:ln>
              <a:solidFill>
                <a:srgbClr val="000000"/>
              </a:solidFill>
              <a:cs typeface="Calibri"/>
            </a:endParaRPr>
          </a:p>
        </p:txBody>
      </p:sp>
      <p:sp>
        <p:nvSpPr>
          <p:cNvPr id="65" name="Segnaposto data 64"/>
          <p:cNvSpPr>
            <a:spLocks noGrp="1"/>
          </p:cNvSpPr>
          <p:nvPr>
            <p:ph type="dt" sz="half" idx="10"/>
          </p:nvPr>
        </p:nvSpPr>
        <p:spPr/>
        <p:txBody>
          <a:bodyPr/>
          <a:lstStyle/>
          <a:p>
            <a:fld id="{CC828E50-0EBE-4550-BB0A-0BC4CCE05237}" type="datetime1">
              <a:rPr lang="en-GB" smtClean="0"/>
              <a:pPr/>
              <a:t>08/09/2017</a:t>
            </a:fld>
            <a:endParaRPr lang="it-IT"/>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left)">
                                      <p:cBhvr>
                                        <p:cTn id="7" dur="2000"/>
                                        <p:tgtEl>
                                          <p:spTgt spid="1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1000"/>
                                        <p:tgtEl>
                                          <p:spTgt spid="1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left)">
                                      <p:cBhvr>
                                        <p:cTn id="21" dur="700"/>
                                        <p:tgtEl>
                                          <p:spTgt spid="62"/>
                                        </p:tgtEl>
                                      </p:cBhvr>
                                    </p:animEffect>
                                  </p:childTnLst>
                                </p:cTn>
                              </p:par>
                            </p:childTnLst>
                          </p:cTn>
                        </p:par>
                        <p:par>
                          <p:cTn id="22" fill="hold">
                            <p:stCondLst>
                              <p:cond delay="700"/>
                            </p:stCondLst>
                            <p:childTnLst>
                              <p:par>
                                <p:cTn id="23" presetID="22"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dissolve">
                                      <p:cBhvr>
                                        <p:cTn id="34" dur="1000"/>
                                        <p:tgtEl>
                                          <p:spTgt spid="1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500" fill="hold"/>
                                        <p:tgtEl>
                                          <p:spTgt spid="64"/>
                                        </p:tgtEl>
                                        <p:attrNameLst>
                                          <p:attrName>ppt_x</p:attrName>
                                        </p:attrNameLst>
                                      </p:cBhvr>
                                      <p:tavLst>
                                        <p:tav tm="0">
                                          <p:val>
                                            <p:strVal val="#ppt_x"/>
                                          </p:val>
                                        </p:tav>
                                        <p:tav tm="100000">
                                          <p:val>
                                            <p:strVal val="#ppt_x"/>
                                          </p:val>
                                        </p:tav>
                                      </p:tavLst>
                                    </p:anim>
                                    <p:anim calcmode="lin" valueType="num">
                                      <p:cBhvr additive="base">
                                        <p:cTn id="4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p:bldP spid="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olo 1"/>
          <p:cNvSpPr>
            <a:spLocks noGrp="1"/>
          </p:cNvSpPr>
          <p:nvPr>
            <p:ph type="title"/>
          </p:nvPr>
        </p:nvSpPr>
        <p:spPr/>
        <p:txBody>
          <a:bodyPr/>
          <a:lstStyle/>
          <a:p>
            <a:endParaRPr lang="it-IT" altLang="it-IT" smtClean="0"/>
          </a:p>
        </p:txBody>
      </p:sp>
      <p:sp>
        <p:nvSpPr>
          <p:cNvPr id="111619" name="Segnaposto contenuto 2"/>
          <p:cNvSpPr>
            <a:spLocks noGrp="1"/>
          </p:cNvSpPr>
          <p:nvPr>
            <p:ph idx="1"/>
          </p:nvPr>
        </p:nvSpPr>
        <p:spPr/>
        <p:txBody>
          <a:bodyPr/>
          <a:lstStyle/>
          <a:p>
            <a:endParaRPr lang="it-IT" altLang="it-IT" smtClean="0"/>
          </a:p>
        </p:txBody>
      </p:sp>
      <p:pic>
        <p:nvPicPr>
          <p:cNvPr id="11162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8125" y="-180975"/>
            <a:ext cx="9620250" cy="7219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58273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olo 1"/>
          <p:cNvSpPr>
            <a:spLocks noGrp="1"/>
          </p:cNvSpPr>
          <p:nvPr>
            <p:ph type="title"/>
          </p:nvPr>
        </p:nvSpPr>
        <p:spPr>
          <a:xfrm>
            <a:off x="179512" y="1124744"/>
            <a:ext cx="8793162" cy="446088"/>
          </a:xfrm>
        </p:spPr>
        <p:txBody>
          <a:bodyPr>
            <a:normAutofit fontScale="90000"/>
          </a:bodyPr>
          <a:lstStyle/>
          <a:p>
            <a:pPr algn="ctr"/>
            <a:r>
              <a:rPr lang="it-IT" altLang="it-IT" sz="2900" dirty="0" smtClean="0"/>
              <a:t>    </a:t>
            </a:r>
            <a:r>
              <a:rPr lang="it-IT" altLang="it-IT" sz="2900" i="1" dirty="0" smtClean="0"/>
              <a:t>Innovation </a:t>
            </a:r>
            <a:r>
              <a:rPr lang="it-IT" altLang="it-IT" sz="2900" i="1" dirty="0" err="1" smtClean="0"/>
              <a:t>Challenges</a:t>
            </a:r>
            <a:endParaRPr lang="it-IT" altLang="it-IT" sz="2900" i="1" dirty="0" smtClean="0"/>
          </a:p>
        </p:txBody>
      </p:sp>
      <p:sp>
        <p:nvSpPr>
          <p:cNvPr id="110595" name="Segnaposto contenuto 2"/>
          <p:cNvSpPr>
            <a:spLocks noGrp="1"/>
          </p:cNvSpPr>
          <p:nvPr>
            <p:ph idx="1"/>
          </p:nvPr>
        </p:nvSpPr>
        <p:spPr>
          <a:xfrm>
            <a:off x="122238" y="1557338"/>
            <a:ext cx="8793162" cy="5184030"/>
          </a:xfrm>
        </p:spPr>
        <p:txBody>
          <a:bodyPr>
            <a:normAutofit fontScale="92500" lnSpcReduction="10000"/>
          </a:bodyPr>
          <a:lstStyle/>
          <a:p>
            <a:pPr algn="just">
              <a:buFont typeface="Wingdings" pitchFamily="2" charset="2"/>
              <a:buChar char="Ø"/>
            </a:pPr>
            <a:r>
              <a:rPr lang="en-US" altLang="it-IT" sz="2100" dirty="0" err="1" smtClean="0"/>
              <a:t>Allo</a:t>
            </a:r>
            <a:r>
              <a:rPr lang="en-US" altLang="it-IT" sz="2100" dirty="0" smtClean="0"/>
              <a:t> </a:t>
            </a:r>
            <a:r>
              <a:rPr lang="en-US" altLang="it-IT" sz="2100" dirty="0" err="1" smtClean="0"/>
              <a:t>scopo</a:t>
            </a:r>
            <a:r>
              <a:rPr lang="en-US" altLang="it-IT" sz="2100" dirty="0" smtClean="0"/>
              <a:t> di </a:t>
            </a:r>
            <a:r>
              <a:rPr lang="en-US" altLang="it-IT" sz="2100" dirty="0" err="1" smtClean="0"/>
              <a:t>accelerare</a:t>
            </a:r>
            <a:r>
              <a:rPr lang="en-US" altLang="it-IT" sz="2100" dirty="0" smtClean="0"/>
              <a:t> la RD&amp;D </a:t>
            </a:r>
            <a:r>
              <a:rPr lang="en-US" altLang="it-IT" sz="2100" dirty="0" err="1" smtClean="0"/>
              <a:t>nelle</a:t>
            </a:r>
            <a:r>
              <a:rPr lang="en-US" altLang="it-IT" sz="2100" dirty="0" smtClean="0"/>
              <a:t> </a:t>
            </a:r>
            <a:r>
              <a:rPr lang="en-US" altLang="it-IT" sz="2100" dirty="0" err="1" smtClean="0"/>
              <a:t>aree</a:t>
            </a:r>
            <a:r>
              <a:rPr lang="en-US" altLang="it-IT" sz="2100" dirty="0" smtClean="0"/>
              <a:t> </a:t>
            </a:r>
            <a:r>
              <a:rPr lang="en-US" altLang="it-IT" sz="2100" dirty="0" err="1" smtClean="0"/>
              <a:t>tecnologiche</a:t>
            </a:r>
            <a:r>
              <a:rPr lang="en-US" altLang="it-IT" sz="2100" dirty="0" smtClean="0"/>
              <a:t> in cui </a:t>
            </a:r>
            <a:r>
              <a:rPr lang="en-US" altLang="it-IT" sz="2100" dirty="0" err="1" smtClean="0"/>
              <a:t>i</a:t>
            </a:r>
            <a:r>
              <a:rPr lang="en-US" altLang="it-IT" sz="2100" dirty="0" smtClean="0"/>
              <a:t> </a:t>
            </a:r>
            <a:r>
              <a:rPr lang="en-US" altLang="it-IT" sz="2100" dirty="0" err="1" smtClean="0"/>
              <a:t>membri</a:t>
            </a:r>
            <a:r>
              <a:rPr lang="en-US" altLang="it-IT" sz="2100" dirty="0" smtClean="0"/>
              <a:t> di MI </a:t>
            </a:r>
            <a:r>
              <a:rPr lang="en-US" altLang="it-IT" sz="2100" dirty="0" err="1" smtClean="0"/>
              <a:t>ritengono</a:t>
            </a:r>
            <a:r>
              <a:rPr lang="en-US" altLang="it-IT" sz="2100" dirty="0" smtClean="0"/>
              <a:t> </a:t>
            </a:r>
            <a:r>
              <a:rPr lang="en-US" altLang="it-IT" sz="2100" dirty="0" err="1" smtClean="0"/>
              <a:t>opportuno</a:t>
            </a:r>
            <a:r>
              <a:rPr lang="en-US" altLang="it-IT" sz="2100" dirty="0" smtClean="0"/>
              <a:t> di </a:t>
            </a:r>
            <a:r>
              <a:rPr lang="en-US" altLang="it-IT" sz="2100" dirty="0" err="1" smtClean="0"/>
              <a:t>accrescere</a:t>
            </a:r>
            <a:r>
              <a:rPr lang="en-US" altLang="it-IT" sz="2100" dirty="0" smtClean="0"/>
              <a:t> </a:t>
            </a:r>
            <a:r>
              <a:rPr lang="en-US" altLang="it-IT" sz="2100" dirty="0" err="1" smtClean="0"/>
              <a:t>l’impegno</a:t>
            </a:r>
            <a:r>
              <a:rPr lang="en-US" altLang="it-IT" sz="2100" dirty="0" smtClean="0"/>
              <a:t> </a:t>
            </a:r>
            <a:r>
              <a:rPr lang="en-US" altLang="it-IT" sz="2100" dirty="0" err="1" smtClean="0"/>
              <a:t>nella</a:t>
            </a:r>
            <a:r>
              <a:rPr lang="en-US" altLang="it-IT" sz="2100" dirty="0" smtClean="0"/>
              <a:t> </a:t>
            </a:r>
            <a:r>
              <a:rPr lang="en-US" altLang="it-IT" sz="2100" dirty="0" err="1" smtClean="0"/>
              <a:t>lotta</a:t>
            </a:r>
            <a:r>
              <a:rPr lang="en-US" altLang="it-IT" sz="2100" dirty="0" smtClean="0"/>
              <a:t> al </a:t>
            </a:r>
            <a:r>
              <a:rPr lang="en-US" altLang="it-IT" sz="2100" dirty="0" err="1" smtClean="0"/>
              <a:t>cambiamento</a:t>
            </a:r>
            <a:r>
              <a:rPr lang="en-US" altLang="it-IT" sz="2100" dirty="0" smtClean="0"/>
              <a:t> </a:t>
            </a:r>
            <a:r>
              <a:rPr lang="en-US" altLang="it-IT" sz="2100" dirty="0" err="1" smtClean="0"/>
              <a:t>climatico</a:t>
            </a:r>
            <a:r>
              <a:rPr lang="en-US" altLang="it-IT" sz="2100" dirty="0" smtClean="0"/>
              <a:t>, </a:t>
            </a:r>
            <a:r>
              <a:rPr lang="en-US" altLang="it-IT" sz="2100" dirty="0" err="1" smtClean="0"/>
              <a:t>sono</a:t>
            </a:r>
            <a:r>
              <a:rPr lang="en-US" altLang="it-IT" sz="2100" dirty="0" smtClean="0"/>
              <a:t> state individuate </a:t>
            </a:r>
            <a:r>
              <a:rPr lang="en-US" altLang="it-IT" sz="2100" dirty="0" smtClean="0">
                <a:solidFill>
                  <a:srgbClr val="FF0000"/>
                </a:solidFill>
              </a:rPr>
              <a:t>7 </a:t>
            </a:r>
            <a:r>
              <a:rPr lang="en-US" altLang="it-IT" sz="2100" i="1" dirty="0" smtClean="0">
                <a:solidFill>
                  <a:srgbClr val="FF0000"/>
                </a:solidFill>
              </a:rPr>
              <a:t>Innovation Challenges </a:t>
            </a:r>
            <a:r>
              <a:rPr lang="en-US" altLang="it-IT" sz="2100" dirty="0" err="1" smtClean="0"/>
              <a:t>sulle</a:t>
            </a:r>
            <a:r>
              <a:rPr lang="en-US" altLang="it-IT" sz="2100" dirty="0" smtClean="0"/>
              <a:t> </a:t>
            </a:r>
            <a:r>
              <a:rPr lang="en-US" altLang="it-IT" sz="2100" dirty="0" err="1" smtClean="0"/>
              <a:t>quali</a:t>
            </a:r>
            <a:r>
              <a:rPr lang="en-US" altLang="it-IT" sz="2100" dirty="0" smtClean="0"/>
              <a:t> </a:t>
            </a:r>
            <a:r>
              <a:rPr lang="en-US" altLang="it-IT" sz="2100" dirty="0" err="1" smtClean="0"/>
              <a:t>avviare</a:t>
            </a:r>
            <a:r>
              <a:rPr lang="en-US" altLang="it-IT" sz="2100" dirty="0" smtClean="0"/>
              <a:t> la </a:t>
            </a:r>
            <a:r>
              <a:rPr lang="en-US" altLang="it-IT" sz="2100" dirty="0" err="1" smtClean="0"/>
              <a:t>cooperazione</a:t>
            </a:r>
            <a:r>
              <a:rPr lang="en-US" altLang="it-IT" sz="2100" dirty="0" smtClean="0"/>
              <a:t> </a:t>
            </a:r>
            <a:r>
              <a:rPr lang="en-US" altLang="it-IT" sz="2100" dirty="0" err="1" smtClean="0"/>
              <a:t>dalla</a:t>
            </a:r>
            <a:r>
              <a:rPr lang="en-US" altLang="it-IT" sz="2100" dirty="0" smtClean="0"/>
              <a:t> </a:t>
            </a:r>
            <a:r>
              <a:rPr lang="en-US" altLang="it-IT" sz="2100" dirty="0" err="1" smtClean="0"/>
              <a:t>fase</a:t>
            </a:r>
            <a:r>
              <a:rPr lang="en-US" altLang="it-IT" sz="2100" dirty="0" smtClean="0"/>
              <a:t> di </a:t>
            </a:r>
            <a:r>
              <a:rPr lang="en-US" altLang="it-IT" sz="2100" dirty="0" err="1" smtClean="0"/>
              <a:t>ricerca</a:t>
            </a:r>
            <a:r>
              <a:rPr lang="en-US" altLang="it-IT" sz="2100" dirty="0" smtClean="0"/>
              <a:t> </a:t>
            </a:r>
            <a:r>
              <a:rPr lang="en-US" altLang="it-IT" sz="2100" dirty="0" err="1" smtClean="0"/>
              <a:t>fino</a:t>
            </a:r>
            <a:r>
              <a:rPr lang="en-US" altLang="it-IT" sz="2100" dirty="0" smtClean="0"/>
              <a:t> </a:t>
            </a:r>
            <a:r>
              <a:rPr lang="en-US" altLang="it-IT" sz="2100" dirty="0" err="1" smtClean="0"/>
              <a:t>alla</a:t>
            </a:r>
            <a:r>
              <a:rPr lang="en-US" altLang="it-IT" sz="2100" dirty="0" smtClean="0"/>
              <a:t> </a:t>
            </a:r>
            <a:r>
              <a:rPr lang="en-US" altLang="it-IT" sz="2100" dirty="0" err="1" smtClean="0"/>
              <a:t>dimostrazione</a:t>
            </a:r>
            <a:r>
              <a:rPr lang="en-US" altLang="it-IT" sz="2100" dirty="0" smtClean="0"/>
              <a:t> </a:t>
            </a:r>
            <a:r>
              <a:rPr lang="en-US" altLang="it-IT" sz="2100" dirty="0" err="1" smtClean="0"/>
              <a:t>tecnologica</a:t>
            </a:r>
            <a:r>
              <a:rPr lang="en-US" altLang="it-IT" sz="2100" dirty="0" smtClean="0"/>
              <a:t>. Le </a:t>
            </a:r>
            <a:r>
              <a:rPr lang="en-US" altLang="it-IT" sz="2100" dirty="0" err="1" smtClean="0"/>
              <a:t>sette</a:t>
            </a:r>
            <a:r>
              <a:rPr lang="en-US" altLang="it-IT" sz="2100" dirty="0" smtClean="0"/>
              <a:t> “</a:t>
            </a:r>
            <a:r>
              <a:rPr lang="en-US" altLang="it-IT" sz="2100" dirty="0" err="1" smtClean="0"/>
              <a:t>Sfide</a:t>
            </a:r>
            <a:r>
              <a:rPr lang="en-US" altLang="it-IT" sz="2100" dirty="0" smtClean="0"/>
              <a:t>” </a:t>
            </a:r>
            <a:r>
              <a:rPr lang="en-US" altLang="it-IT" sz="2100" dirty="0" err="1" smtClean="0"/>
              <a:t>sono</a:t>
            </a:r>
            <a:r>
              <a:rPr lang="en-US" altLang="it-IT" sz="2100" dirty="0" smtClean="0"/>
              <a:t> le </a:t>
            </a:r>
            <a:r>
              <a:rPr lang="en-US" altLang="it-IT" sz="2100" dirty="0" err="1" smtClean="0"/>
              <a:t>seguenti</a:t>
            </a:r>
            <a:r>
              <a:rPr lang="en-US" altLang="it-IT" sz="2100" dirty="0" smtClean="0"/>
              <a:t>:</a:t>
            </a:r>
          </a:p>
          <a:p>
            <a:pPr>
              <a:buFont typeface="Wingdings" pitchFamily="2" charset="2"/>
              <a:buChar char="Ø"/>
            </a:pPr>
            <a:endParaRPr lang="en-US" altLang="it-IT" sz="2100" dirty="0" smtClean="0"/>
          </a:p>
          <a:p>
            <a:pPr marL="868362" lvl="4" indent="-457200">
              <a:buFont typeface="+mj-lt"/>
              <a:buAutoNum type="arabicPeriod"/>
            </a:pPr>
            <a:r>
              <a:rPr lang="en-US" altLang="it-IT" sz="2100" dirty="0" smtClean="0">
                <a:solidFill>
                  <a:srgbClr val="FF0000"/>
                </a:solidFill>
              </a:rPr>
              <a:t>Smart Grids </a:t>
            </a:r>
            <a:r>
              <a:rPr lang="en-US" altLang="it-IT" sz="2100" dirty="0" smtClean="0"/>
              <a:t>Innovation Challenge </a:t>
            </a:r>
          </a:p>
          <a:p>
            <a:pPr marL="868362" lvl="4" indent="-457200">
              <a:buFont typeface="+mj-lt"/>
              <a:buAutoNum type="arabicPeriod"/>
            </a:pPr>
            <a:r>
              <a:rPr lang="en-US" altLang="it-IT" sz="2100" dirty="0" smtClean="0">
                <a:solidFill>
                  <a:srgbClr val="FF0000"/>
                </a:solidFill>
              </a:rPr>
              <a:t>Off-Grid Access to Electricity </a:t>
            </a:r>
            <a:r>
              <a:rPr lang="en-US" altLang="it-IT" sz="2100" dirty="0" smtClean="0"/>
              <a:t>Innovation Challenge </a:t>
            </a:r>
          </a:p>
          <a:p>
            <a:pPr marL="868362" lvl="4" indent="-457200">
              <a:buFont typeface="+mj-lt"/>
              <a:buAutoNum type="arabicPeriod"/>
            </a:pPr>
            <a:r>
              <a:rPr lang="en-US" altLang="it-IT" sz="2100" dirty="0" smtClean="0">
                <a:solidFill>
                  <a:srgbClr val="FF0000"/>
                </a:solidFill>
              </a:rPr>
              <a:t>Carbon Capture</a:t>
            </a:r>
            <a:r>
              <a:rPr lang="en-US" altLang="it-IT" sz="2100" dirty="0" smtClean="0"/>
              <a:t> Innovation Challenge</a:t>
            </a:r>
          </a:p>
          <a:p>
            <a:pPr marL="868362" lvl="4" indent="-457200">
              <a:buFont typeface="+mj-lt"/>
              <a:buAutoNum type="arabicPeriod"/>
            </a:pPr>
            <a:r>
              <a:rPr lang="en-US" altLang="it-IT" sz="2100" dirty="0" smtClean="0">
                <a:solidFill>
                  <a:srgbClr val="FF0000"/>
                </a:solidFill>
              </a:rPr>
              <a:t>Sustainable Biofuels </a:t>
            </a:r>
            <a:r>
              <a:rPr lang="en-US" altLang="it-IT" sz="2100" dirty="0" smtClean="0"/>
              <a:t>Innovation Challenge </a:t>
            </a:r>
          </a:p>
          <a:p>
            <a:pPr marL="868362" lvl="4" indent="-457200">
              <a:buFont typeface="+mj-lt"/>
              <a:buAutoNum type="arabicPeriod"/>
            </a:pPr>
            <a:r>
              <a:rPr lang="en-US" altLang="it-IT" sz="2100" dirty="0" smtClean="0">
                <a:solidFill>
                  <a:srgbClr val="FF0000"/>
                </a:solidFill>
              </a:rPr>
              <a:t>Converting Sunlight </a:t>
            </a:r>
            <a:r>
              <a:rPr lang="en-US" altLang="it-IT" sz="2100" dirty="0" smtClean="0"/>
              <a:t>Innovation Challenge </a:t>
            </a:r>
          </a:p>
          <a:p>
            <a:pPr marL="868362" lvl="4" indent="-457200">
              <a:buFont typeface="+mj-lt"/>
              <a:buAutoNum type="arabicPeriod"/>
            </a:pPr>
            <a:r>
              <a:rPr lang="en-US" altLang="it-IT" sz="2100" dirty="0" smtClean="0">
                <a:solidFill>
                  <a:srgbClr val="FF0000"/>
                </a:solidFill>
              </a:rPr>
              <a:t>Clean Energy Materials </a:t>
            </a:r>
            <a:r>
              <a:rPr lang="en-US" altLang="it-IT" sz="2100" dirty="0" smtClean="0"/>
              <a:t>Innovation Challenge </a:t>
            </a:r>
          </a:p>
          <a:p>
            <a:pPr marL="868362" lvl="4" indent="-457200">
              <a:buFont typeface="+mj-lt"/>
              <a:buAutoNum type="arabicPeriod"/>
            </a:pPr>
            <a:r>
              <a:rPr lang="en-US" altLang="it-IT" sz="2100" dirty="0" smtClean="0">
                <a:solidFill>
                  <a:srgbClr val="FF0000"/>
                </a:solidFill>
              </a:rPr>
              <a:t>Affordable Heating and Cooling of Buildings </a:t>
            </a:r>
            <a:r>
              <a:rPr lang="en-US" altLang="it-IT" sz="2100" dirty="0" smtClean="0"/>
              <a:t>Innovation Challenge</a:t>
            </a:r>
          </a:p>
          <a:p>
            <a:pPr marL="868362" lvl="4" indent="-457200">
              <a:buNone/>
            </a:pPr>
            <a:endParaRPr lang="en-US" altLang="it-IT" sz="2100" dirty="0" smtClean="0"/>
          </a:p>
          <a:p>
            <a:pPr marL="868362" lvl="4" indent="-457200">
              <a:buNone/>
            </a:pPr>
            <a:r>
              <a:rPr lang="en-US" altLang="it-IT" sz="1800" b="1" dirty="0" smtClean="0">
                <a:solidFill>
                  <a:srgbClr val="0070C0"/>
                </a:solidFill>
              </a:rPr>
              <a:t>Task Force </a:t>
            </a:r>
            <a:r>
              <a:rPr lang="en-US" altLang="it-IT" sz="1800" b="1" dirty="0" err="1" smtClean="0">
                <a:solidFill>
                  <a:srgbClr val="0070C0"/>
                </a:solidFill>
              </a:rPr>
              <a:t>guidata</a:t>
            </a:r>
            <a:r>
              <a:rPr lang="en-US" altLang="it-IT" sz="1800" b="1" dirty="0" smtClean="0">
                <a:solidFill>
                  <a:srgbClr val="0070C0"/>
                </a:solidFill>
              </a:rPr>
              <a:t> </a:t>
            </a:r>
            <a:r>
              <a:rPr lang="en-US" altLang="it-IT" sz="1800" b="1" dirty="0" err="1" smtClean="0">
                <a:solidFill>
                  <a:srgbClr val="0070C0"/>
                </a:solidFill>
              </a:rPr>
              <a:t>dal</a:t>
            </a:r>
            <a:r>
              <a:rPr lang="en-US" altLang="it-IT" sz="1800" b="1" dirty="0" smtClean="0">
                <a:solidFill>
                  <a:srgbClr val="0070C0"/>
                </a:solidFill>
              </a:rPr>
              <a:t> MISE Min. </a:t>
            </a:r>
            <a:r>
              <a:rPr lang="en-US" altLang="it-IT" sz="1800" b="1" dirty="0" err="1" smtClean="0">
                <a:solidFill>
                  <a:srgbClr val="0070C0"/>
                </a:solidFill>
              </a:rPr>
              <a:t>Calenda</a:t>
            </a:r>
            <a:r>
              <a:rPr lang="en-US" altLang="it-IT" sz="1800" b="1" dirty="0" smtClean="0">
                <a:solidFill>
                  <a:srgbClr val="0070C0"/>
                </a:solidFill>
              </a:rPr>
              <a:t> con MAE, MATTM, MIUR, MEF e </a:t>
            </a:r>
            <a:r>
              <a:rPr lang="en-US" altLang="it-IT" sz="1800" b="1" dirty="0" err="1" smtClean="0">
                <a:solidFill>
                  <a:srgbClr val="0070C0"/>
                </a:solidFill>
              </a:rPr>
              <a:t>supporto</a:t>
            </a:r>
            <a:r>
              <a:rPr lang="en-US" altLang="it-IT" sz="1800" b="1" dirty="0" smtClean="0">
                <a:solidFill>
                  <a:srgbClr val="0070C0"/>
                </a:solidFill>
              </a:rPr>
              <a:t> </a:t>
            </a:r>
            <a:r>
              <a:rPr lang="en-US" altLang="it-IT" sz="1800" b="1" dirty="0" err="1" smtClean="0">
                <a:solidFill>
                  <a:srgbClr val="0070C0"/>
                </a:solidFill>
              </a:rPr>
              <a:t>tecnico</a:t>
            </a:r>
            <a:r>
              <a:rPr lang="en-US" altLang="it-IT" sz="1800" b="1" dirty="0" smtClean="0">
                <a:solidFill>
                  <a:srgbClr val="0070C0"/>
                </a:solidFill>
              </a:rPr>
              <a:t> </a:t>
            </a:r>
            <a:r>
              <a:rPr lang="en-US" altLang="it-IT" sz="1800" b="1" dirty="0" err="1" smtClean="0">
                <a:solidFill>
                  <a:srgbClr val="0070C0"/>
                </a:solidFill>
              </a:rPr>
              <a:t>di</a:t>
            </a:r>
            <a:r>
              <a:rPr lang="en-US" altLang="it-IT" sz="1800" b="1" dirty="0" smtClean="0">
                <a:solidFill>
                  <a:srgbClr val="0070C0"/>
                </a:solidFill>
              </a:rPr>
              <a:t> ENEA, CNR,  RSE, ISPRA , OGS e </a:t>
            </a:r>
            <a:r>
              <a:rPr lang="en-US" altLang="it-IT" sz="1800" b="1" dirty="0" err="1" smtClean="0">
                <a:solidFill>
                  <a:srgbClr val="0070C0"/>
                </a:solidFill>
              </a:rPr>
              <a:t>altre</a:t>
            </a:r>
            <a:r>
              <a:rPr lang="en-US" altLang="it-IT" sz="1800" b="1" dirty="0" smtClean="0">
                <a:solidFill>
                  <a:srgbClr val="0070C0"/>
                </a:solidFill>
              </a:rPr>
              <a:t> </a:t>
            </a:r>
            <a:r>
              <a:rPr lang="en-US" altLang="it-IT" sz="1800" b="1" dirty="0" err="1" smtClean="0">
                <a:solidFill>
                  <a:srgbClr val="0070C0"/>
                </a:solidFill>
              </a:rPr>
              <a:t>istituzioni</a:t>
            </a:r>
            <a:r>
              <a:rPr lang="en-US" altLang="it-IT" sz="1800" b="1" dirty="0" smtClean="0">
                <a:solidFill>
                  <a:srgbClr val="0070C0"/>
                </a:solidFill>
              </a:rPr>
              <a:t> </a:t>
            </a:r>
            <a:r>
              <a:rPr lang="en-US" altLang="it-IT" sz="1800" b="1" dirty="0" err="1" smtClean="0">
                <a:solidFill>
                  <a:srgbClr val="0070C0"/>
                </a:solidFill>
              </a:rPr>
              <a:t>vigilate</a:t>
            </a:r>
            <a:r>
              <a:rPr lang="en-US" altLang="it-IT" sz="1800" b="1" dirty="0" smtClean="0">
                <a:solidFill>
                  <a:srgbClr val="0070C0"/>
                </a:solidFill>
              </a:rPr>
              <a:t> </a:t>
            </a:r>
            <a:r>
              <a:rPr lang="en-US" altLang="it-IT" sz="1800" b="1" dirty="0" err="1" smtClean="0">
                <a:solidFill>
                  <a:srgbClr val="0070C0"/>
                </a:solidFill>
              </a:rPr>
              <a:t>dai</a:t>
            </a:r>
            <a:r>
              <a:rPr lang="en-US" altLang="it-IT" sz="1800" b="1" dirty="0" smtClean="0">
                <a:solidFill>
                  <a:srgbClr val="0070C0"/>
                </a:solidFill>
              </a:rPr>
              <a:t> </a:t>
            </a:r>
            <a:r>
              <a:rPr lang="en-US" altLang="it-IT" sz="1800" b="1" dirty="0" err="1" smtClean="0">
                <a:solidFill>
                  <a:srgbClr val="0070C0"/>
                </a:solidFill>
              </a:rPr>
              <a:t>Ministeri</a:t>
            </a:r>
            <a:endParaRPr lang="en-US" altLang="it-IT" sz="1800" b="1" dirty="0" smtClean="0">
              <a:solidFill>
                <a:srgbClr val="0070C0"/>
              </a:solidFill>
            </a:endParaRPr>
          </a:p>
          <a:p>
            <a:pPr marL="868362" lvl="4" indent="-457200">
              <a:buFont typeface="+mj-lt"/>
              <a:buAutoNum type="arabicPeriod"/>
            </a:pPr>
            <a:endParaRPr lang="en-US" altLang="it-IT" sz="1800" dirty="0" smtClean="0"/>
          </a:p>
          <a:p>
            <a:pPr marL="868362" lvl="4" indent="-457200">
              <a:buNone/>
            </a:pPr>
            <a:endParaRPr lang="it-IT" altLang="it-IT" sz="2100" dirty="0" smtClean="0"/>
          </a:p>
          <a:p>
            <a:endParaRPr lang="it-IT" altLang="it-IT" sz="2000" dirty="0" smtClean="0"/>
          </a:p>
          <a:p>
            <a:endParaRPr lang="it-IT" altLang="it-IT" sz="2000" b="1" dirty="0" smtClean="0"/>
          </a:p>
          <a:p>
            <a:endParaRPr lang="it-IT" altLang="it-IT" sz="2000" dirty="0" smtClean="0"/>
          </a:p>
          <a:p>
            <a:endParaRPr lang="it-IT" altLang="it-IT" sz="1800" dirty="0" smtClean="0"/>
          </a:p>
        </p:txBody>
      </p:sp>
      <p:pic>
        <p:nvPicPr>
          <p:cNvPr id="6" name="Picture 6" descr="LOGO CE-EN-quadri.eps"/>
          <p:cNvPicPr>
            <a:picLocks noChangeAspect="1"/>
          </p:cNvPicPr>
          <p:nvPr/>
        </p:nvPicPr>
        <p:blipFill>
          <a:blip r:embed="rId2" cstate="print"/>
          <a:srcRect/>
          <a:stretch>
            <a:fillRect/>
          </a:stretch>
        </p:blipFill>
        <p:spPr bwMode="auto">
          <a:xfrm>
            <a:off x="3491880" y="-171400"/>
            <a:ext cx="1835696" cy="1224136"/>
          </a:xfrm>
          <a:prstGeom prst="rect">
            <a:avLst/>
          </a:prstGeom>
          <a:noFill/>
          <a:ln w="9525">
            <a:noFill/>
            <a:miter lim="800000"/>
            <a:headEnd/>
            <a:tailEnd/>
          </a:ln>
        </p:spPr>
      </p:pic>
    </p:spTree>
    <p:extLst>
      <p:ext uri="{BB962C8B-B14F-4D97-AF65-F5344CB8AC3E}">
        <p14:creationId xmlns="" xmlns:p14="http://schemas.microsoft.com/office/powerpoint/2010/main" val="1719155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053" y="742575"/>
            <a:ext cx="8237894" cy="5372850"/>
          </a:xfrm>
          <a:prstGeom prst="rect">
            <a:avLst/>
          </a:prstGeom>
        </p:spPr>
      </p:pic>
      <p:sp>
        <p:nvSpPr>
          <p:cNvPr id="6" name="Rettangolo 5"/>
          <p:cNvSpPr/>
          <p:nvPr/>
        </p:nvSpPr>
        <p:spPr>
          <a:xfrm>
            <a:off x="3138435" y="107434"/>
            <a:ext cx="3822841" cy="523220"/>
          </a:xfrm>
          <a:prstGeom prst="rect">
            <a:avLst/>
          </a:prstGeom>
        </p:spPr>
        <p:txBody>
          <a:bodyPr wrap="none">
            <a:spAutoFit/>
          </a:bodyPr>
          <a:lstStyle/>
          <a:p>
            <a:r>
              <a:rPr lang="it-IT" sz="2800" b="1" dirty="0" smtClean="0"/>
              <a:t>7 </a:t>
            </a:r>
            <a:r>
              <a:rPr lang="it-IT" sz="2800" b="1" dirty="0" err="1" smtClean="0"/>
              <a:t>Innovation</a:t>
            </a:r>
            <a:r>
              <a:rPr lang="it-IT" sz="2800" b="1" dirty="0" smtClean="0"/>
              <a:t> </a:t>
            </a:r>
            <a:r>
              <a:rPr lang="it-IT" sz="2800" b="1" dirty="0" err="1" smtClean="0"/>
              <a:t>Challenges</a:t>
            </a:r>
            <a:r>
              <a:rPr lang="it-IT" sz="2800" b="1" dirty="0" smtClean="0"/>
              <a:t> </a:t>
            </a:r>
            <a:endParaRPr lang="it-IT" sz="2800" b="1" dirty="0"/>
          </a:p>
        </p:txBody>
      </p:sp>
    </p:spTree>
    <p:extLst>
      <p:ext uri="{BB962C8B-B14F-4D97-AF65-F5344CB8AC3E}">
        <p14:creationId xmlns:p14="http://schemas.microsoft.com/office/powerpoint/2010/main" xmlns="" val="1988003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323528" y="2861647"/>
            <a:ext cx="3464271" cy="778453"/>
          </a:xfrm>
          <a:prstGeom prst="roundRect">
            <a:avLst>
              <a:gd name="adj" fmla="val 0"/>
            </a:avLst>
          </a:prstGeom>
          <a:solidFill>
            <a:srgbClr val="FFFF00"/>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150" b="0" dirty="0">
                <a:solidFill>
                  <a:schemeClr val="tx1"/>
                </a:solidFill>
              </a:rPr>
              <a:t>T6: Modernising </a:t>
            </a:r>
            <a:r>
              <a:rPr lang="en-GB" sz="1150" b="0" dirty="0" smtClean="0">
                <a:solidFill>
                  <a:schemeClr val="tx1"/>
                </a:solidFill>
              </a:rPr>
              <a:t>the </a:t>
            </a:r>
            <a:r>
              <a:rPr lang="en-GB" sz="1150" b="0" dirty="0">
                <a:solidFill>
                  <a:schemeClr val="tx1"/>
                </a:solidFill>
              </a:rPr>
              <a:t>electricity grid</a:t>
            </a:r>
          </a:p>
          <a:p>
            <a:r>
              <a:rPr lang="en-GB" sz="1150" b="0" dirty="0">
                <a:solidFill>
                  <a:schemeClr val="tx1"/>
                </a:solidFill>
              </a:rPr>
              <a:t>T7: Energy storage</a:t>
            </a:r>
          </a:p>
          <a:p>
            <a:r>
              <a:rPr lang="en-GB" sz="1150" b="0" dirty="0">
                <a:solidFill>
                  <a:schemeClr val="tx1"/>
                </a:solidFill>
              </a:rPr>
              <a:t>T8: System flexibility</a:t>
            </a:r>
          </a:p>
          <a:p>
            <a:r>
              <a:rPr lang="en-GB" sz="1150" b="0" dirty="0">
                <a:solidFill>
                  <a:schemeClr val="tx1"/>
                </a:solidFill>
              </a:rPr>
              <a:t>T9: </a:t>
            </a:r>
            <a:r>
              <a:rPr lang="en-GB" sz="1150" b="0" dirty="0" smtClean="0">
                <a:solidFill>
                  <a:schemeClr val="tx1"/>
                </a:solidFill>
              </a:rPr>
              <a:t>Smart cities &amp; communities </a:t>
            </a:r>
            <a:endParaRPr lang="en-GB" sz="1150" b="0" dirty="0">
              <a:solidFill>
                <a:schemeClr val="tx1"/>
              </a:solidFill>
            </a:endParaRPr>
          </a:p>
        </p:txBody>
      </p:sp>
      <p:sp>
        <p:nvSpPr>
          <p:cNvPr id="18" name="Rounded Rectangle 17"/>
          <p:cNvSpPr/>
          <p:nvPr/>
        </p:nvSpPr>
        <p:spPr bwMode="auto">
          <a:xfrm>
            <a:off x="323528" y="6302092"/>
            <a:ext cx="3464271" cy="295260"/>
          </a:xfrm>
          <a:prstGeom prst="roundRect">
            <a:avLst>
              <a:gd name="adj" fmla="val 0"/>
            </a:avLst>
          </a:prstGeom>
          <a:solidFill>
            <a:schemeClr val="tx2">
              <a:lumMod val="20000"/>
              <a:lumOff val="80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a:solidFill>
                  <a:schemeClr val="tx1"/>
                </a:solidFill>
              </a:rPr>
              <a:t>T12: Nuclear energy</a:t>
            </a:r>
          </a:p>
        </p:txBody>
      </p:sp>
      <p:sp>
        <p:nvSpPr>
          <p:cNvPr id="54" name="Rounded Rectangle 53"/>
          <p:cNvSpPr/>
          <p:nvPr/>
        </p:nvSpPr>
        <p:spPr bwMode="auto">
          <a:xfrm>
            <a:off x="323528" y="1305754"/>
            <a:ext cx="3474958" cy="413551"/>
          </a:xfrm>
          <a:prstGeom prst="roundRect">
            <a:avLst>
              <a:gd name="adj" fmla="val 0"/>
            </a:avLst>
          </a:prstGeom>
          <a:solidFill>
            <a:srgbClr val="92D050"/>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smtClean="0">
                <a:solidFill>
                  <a:schemeClr val="tx1"/>
                </a:solidFill>
              </a:rPr>
              <a:t>T10: Development of renewables </a:t>
            </a:r>
            <a:endParaRPr lang="en-GB" sz="1200" b="0" dirty="0">
              <a:solidFill>
                <a:schemeClr val="tx1"/>
              </a:solidFill>
            </a:endParaRPr>
          </a:p>
        </p:txBody>
      </p:sp>
      <p:sp>
        <p:nvSpPr>
          <p:cNvPr id="58" name="Rounded Rectangle 57"/>
          <p:cNvSpPr/>
          <p:nvPr/>
        </p:nvSpPr>
        <p:spPr bwMode="auto">
          <a:xfrm>
            <a:off x="315640" y="3861048"/>
            <a:ext cx="3464272" cy="936104"/>
          </a:xfrm>
          <a:prstGeom prst="roundRect">
            <a:avLst>
              <a:gd name="adj" fmla="val 0"/>
            </a:avLst>
          </a:prstGeom>
          <a:solidFill>
            <a:srgbClr val="CCECFF"/>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150" b="0" dirty="0">
                <a:solidFill>
                  <a:schemeClr val="tx1"/>
                </a:solidFill>
              </a:rPr>
              <a:t>T3: </a:t>
            </a:r>
            <a:r>
              <a:rPr lang="en-GB" sz="1150" b="0" dirty="0" smtClean="0">
                <a:solidFill>
                  <a:schemeClr val="tx1"/>
                </a:solidFill>
              </a:rPr>
              <a:t>Energy efficiency in buildings</a:t>
            </a:r>
          </a:p>
          <a:p>
            <a:endParaRPr lang="en-GB" sz="500" b="0" dirty="0">
              <a:solidFill>
                <a:schemeClr val="tx1"/>
              </a:solidFill>
            </a:endParaRPr>
          </a:p>
          <a:p>
            <a:r>
              <a:rPr lang="en-GB" sz="1150" b="0" dirty="0">
                <a:solidFill>
                  <a:schemeClr val="tx1"/>
                </a:solidFill>
              </a:rPr>
              <a:t>T4: Energy </a:t>
            </a:r>
            <a:r>
              <a:rPr lang="en-GB" sz="1150" b="0" dirty="0" smtClean="0">
                <a:solidFill>
                  <a:schemeClr val="tx1"/>
                </a:solidFill>
              </a:rPr>
              <a:t>efficiency in </a:t>
            </a:r>
            <a:r>
              <a:rPr lang="en-GB" sz="1150" b="0" dirty="0">
                <a:solidFill>
                  <a:schemeClr val="tx1"/>
                </a:solidFill>
              </a:rPr>
              <a:t>heating </a:t>
            </a:r>
            <a:r>
              <a:rPr lang="en-GB" sz="1150" b="0" dirty="0" smtClean="0">
                <a:solidFill>
                  <a:schemeClr val="tx1"/>
                </a:solidFill>
              </a:rPr>
              <a:t>&amp; cooling</a:t>
            </a:r>
          </a:p>
          <a:p>
            <a:endParaRPr lang="en-GB" sz="500" b="0" dirty="0">
              <a:solidFill>
                <a:schemeClr val="tx1"/>
              </a:solidFill>
            </a:endParaRPr>
          </a:p>
          <a:p>
            <a:r>
              <a:rPr lang="en-GB" sz="1150" b="0" dirty="0">
                <a:solidFill>
                  <a:schemeClr val="tx1"/>
                </a:solidFill>
              </a:rPr>
              <a:t>T5: Energy </a:t>
            </a:r>
            <a:r>
              <a:rPr lang="en-GB" sz="1150" b="0" dirty="0" smtClean="0">
                <a:solidFill>
                  <a:schemeClr val="tx1"/>
                </a:solidFill>
              </a:rPr>
              <a:t>efficiency in </a:t>
            </a:r>
            <a:r>
              <a:rPr lang="en-GB" sz="1150" b="0" dirty="0">
                <a:solidFill>
                  <a:schemeClr val="tx1"/>
                </a:solidFill>
              </a:rPr>
              <a:t>industry </a:t>
            </a:r>
            <a:r>
              <a:rPr lang="en-GB" sz="1150" b="0" dirty="0" smtClean="0">
                <a:solidFill>
                  <a:schemeClr val="tx1"/>
                </a:solidFill>
              </a:rPr>
              <a:t>&amp; services</a:t>
            </a:r>
            <a:endParaRPr lang="en-GB" sz="1150" b="0" dirty="0">
              <a:solidFill>
                <a:schemeClr val="tx1"/>
              </a:solidFill>
            </a:endParaRPr>
          </a:p>
        </p:txBody>
      </p:sp>
      <p:sp>
        <p:nvSpPr>
          <p:cNvPr id="68" name="Rounded Rectangle 67"/>
          <p:cNvSpPr/>
          <p:nvPr/>
        </p:nvSpPr>
        <p:spPr bwMode="auto">
          <a:xfrm>
            <a:off x="323528" y="5877272"/>
            <a:ext cx="3464271" cy="360040"/>
          </a:xfrm>
          <a:prstGeom prst="roundRect">
            <a:avLst>
              <a:gd name="adj" fmla="val 0"/>
            </a:avLst>
          </a:prstGeom>
          <a:solidFill>
            <a:schemeClr val="accent6"/>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a:solidFill>
                  <a:schemeClr val="tx1"/>
                </a:solidFill>
              </a:rPr>
              <a:t>T11: </a:t>
            </a:r>
            <a:r>
              <a:rPr lang="en-GB" sz="1200" b="0" dirty="0" smtClean="0">
                <a:solidFill>
                  <a:schemeClr val="tx1"/>
                </a:solidFill>
              </a:rPr>
              <a:t>Carbon capture storage/use</a:t>
            </a:r>
            <a:endParaRPr lang="en-GB" sz="1200" b="0" dirty="0">
              <a:solidFill>
                <a:schemeClr val="tx1"/>
              </a:solidFill>
            </a:endParaRPr>
          </a:p>
        </p:txBody>
      </p:sp>
      <p:sp>
        <p:nvSpPr>
          <p:cNvPr id="79" name="Rounded Rectangle 78"/>
          <p:cNvSpPr/>
          <p:nvPr/>
        </p:nvSpPr>
        <p:spPr bwMode="auto">
          <a:xfrm>
            <a:off x="323528" y="1811700"/>
            <a:ext cx="3474960" cy="393164"/>
          </a:xfrm>
          <a:prstGeom prst="roundRect">
            <a:avLst>
              <a:gd name="adj" fmla="val 0"/>
            </a:avLst>
          </a:prstGeom>
          <a:solidFill>
            <a:srgbClr val="92D050"/>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smtClean="0">
                <a:solidFill>
                  <a:schemeClr val="tx1"/>
                </a:solidFill>
              </a:rPr>
              <a:t>T8: System flexibility</a:t>
            </a:r>
            <a:endParaRPr lang="en-GB" sz="1200" b="0" dirty="0">
              <a:solidFill>
                <a:schemeClr val="tx1"/>
              </a:solidFill>
            </a:endParaRPr>
          </a:p>
        </p:txBody>
      </p:sp>
      <p:sp>
        <p:nvSpPr>
          <p:cNvPr id="81" name="Rounded Rectangle 80"/>
          <p:cNvSpPr/>
          <p:nvPr/>
        </p:nvSpPr>
        <p:spPr bwMode="auto">
          <a:xfrm>
            <a:off x="323528" y="2420886"/>
            <a:ext cx="3474960" cy="360042"/>
          </a:xfrm>
          <a:prstGeom prst="roundRect">
            <a:avLst>
              <a:gd name="adj" fmla="val 0"/>
            </a:avLst>
          </a:prstGeom>
          <a:solidFill>
            <a:schemeClr val="accent3">
              <a:lumMod val="75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150" b="0" dirty="0">
                <a:solidFill>
                  <a:schemeClr val="tx1"/>
                </a:solidFill>
              </a:rPr>
              <a:t>T1: Engaging </a:t>
            </a:r>
            <a:r>
              <a:rPr lang="en-GB" sz="1150" b="0" dirty="0" smtClean="0">
                <a:solidFill>
                  <a:schemeClr val="tx1"/>
                </a:solidFill>
              </a:rPr>
              <a:t>consumers </a:t>
            </a:r>
            <a:endParaRPr lang="en-GB" sz="1150" b="0" dirty="0">
              <a:solidFill>
                <a:schemeClr val="tx1"/>
              </a:solidFill>
            </a:endParaRPr>
          </a:p>
          <a:p>
            <a:r>
              <a:rPr lang="en-GB" sz="1150" b="0" dirty="0">
                <a:solidFill>
                  <a:schemeClr val="tx1"/>
                </a:solidFill>
              </a:rPr>
              <a:t>T2: Smart technologies for </a:t>
            </a:r>
            <a:r>
              <a:rPr lang="en-GB" sz="1150" b="0" dirty="0" smtClean="0">
                <a:solidFill>
                  <a:schemeClr val="tx1"/>
                </a:solidFill>
              </a:rPr>
              <a:t>consumers</a:t>
            </a:r>
          </a:p>
        </p:txBody>
      </p:sp>
      <p:sp>
        <p:nvSpPr>
          <p:cNvPr id="85" name="Rounded Rectangle 84"/>
          <p:cNvSpPr/>
          <p:nvPr/>
        </p:nvSpPr>
        <p:spPr bwMode="auto">
          <a:xfrm>
            <a:off x="323528" y="4869160"/>
            <a:ext cx="3464271" cy="335741"/>
          </a:xfrm>
          <a:prstGeom prst="roundRect">
            <a:avLst>
              <a:gd name="adj" fmla="val 0"/>
            </a:avLst>
          </a:prstGeom>
          <a:solidFill>
            <a:srgbClr val="FF0000"/>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smtClean="0">
                <a:solidFill>
                  <a:schemeClr val="tx1"/>
                </a:solidFill>
              </a:rPr>
              <a:t>T7: </a:t>
            </a:r>
            <a:r>
              <a:rPr lang="en-GB" sz="1200" b="0" dirty="0">
                <a:solidFill>
                  <a:schemeClr val="tx1"/>
                </a:solidFill>
              </a:rPr>
              <a:t>E</a:t>
            </a:r>
            <a:r>
              <a:rPr lang="en-GB" sz="1200" b="0" dirty="0" smtClean="0">
                <a:solidFill>
                  <a:schemeClr val="tx1"/>
                </a:solidFill>
              </a:rPr>
              <a:t>nergy storage</a:t>
            </a:r>
            <a:endParaRPr lang="en-GB" sz="1200" b="0" dirty="0">
              <a:solidFill>
                <a:schemeClr val="tx1"/>
              </a:solidFill>
            </a:endParaRPr>
          </a:p>
        </p:txBody>
      </p:sp>
      <p:sp>
        <p:nvSpPr>
          <p:cNvPr id="86" name="Rounded Rectangle 85"/>
          <p:cNvSpPr/>
          <p:nvPr/>
        </p:nvSpPr>
        <p:spPr bwMode="auto">
          <a:xfrm>
            <a:off x="323528" y="5345275"/>
            <a:ext cx="3464271" cy="459989"/>
          </a:xfrm>
          <a:prstGeom prst="roundRect">
            <a:avLst>
              <a:gd name="adj" fmla="val 0"/>
            </a:avLst>
          </a:prstGeom>
          <a:solidFill>
            <a:schemeClr val="accent3"/>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0" dirty="0" smtClean="0">
                <a:solidFill>
                  <a:schemeClr val="tx1"/>
                </a:solidFill>
              </a:rPr>
              <a:t>T13: Biofuels, fuel cells &amp; hydrogen, </a:t>
            </a:r>
            <a:r>
              <a:rPr lang="en-GB" sz="1200" b="0" dirty="0">
                <a:solidFill>
                  <a:schemeClr val="tx1"/>
                </a:solidFill>
              </a:rPr>
              <a:t>a</a:t>
            </a:r>
            <a:r>
              <a:rPr lang="en-GB" sz="1200" b="0" dirty="0" smtClean="0">
                <a:solidFill>
                  <a:schemeClr val="tx1"/>
                </a:solidFill>
              </a:rPr>
              <a:t>lternative fuels</a:t>
            </a:r>
            <a:endParaRPr lang="en-GB" sz="1200" b="0" dirty="0">
              <a:solidFill>
                <a:schemeClr val="tx1"/>
              </a:solidFill>
            </a:endParaRPr>
          </a:p>
        </p:txBody>
      </p:sp>
      <p:sp>
        <p:nvSpPr>
          <p:cNvPr id="102" name="Title 1"/>
          <p:cNvSpPr txBox="1">
            <a:spLocks/>
          </p:cNvSpPr>
          <p:nvPr/>
        </p:nvSpPr>
        <p:spPr>
          <a:xfrm>
            <a:off x="4067944" y="188640"/>
            <a:ext cx="1963732" cy="864096"/>
          </a:xfrm>
          <a:prstGeom prst="rect">
            <a:avLst/>
          </a:prstGeom>
          <a:solidFill>
            <a:srgbClr val="99CCFF"/>
          </a:solidFill>
          <a:ln w="12700">
            <a:solidFill>
              <a:schemeClr val="bg2"/>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defPPr>
              <a:defRPr lang="en-GB"/>
            </a:defPPr>
            <a:lvl1pPr algn="ctr">
              <a:defRPr sz="1200">
                <a:solidFill>
                  <a:schemeClr val="tx1"/>
                </a:solidFill>
                <a:latin typeface="+mj-lt"/>
              </a:defRPr>
            </a:lvl1pPr>
          </a:lstStyle>
          <a:p>
            <a:r>
              <a:rPr lang="en-GB" sz="1400" b="1" dirty="0">
                <a:effectLst>
                  <a:outerShdw blurRad="38100" dist="38100" dir="2700000" algn="tl">
                    <a:srgbClr val="000000">
                      <a:alpha val="43137"/>
                    </a:srgbClr>
                  </a:outerShdw>
                </a:effectLst>
              </a:rPr>
              <a:t>ENERGY UNION</a:t>
            </a:r>
            <a:endParaRPr lang="sl-SI" sz="1400" b="1" dirty="0">
              <a:effectLst>
                <a:outerShdw blurRad="38100" dist="38100" dir="2700000" algn="tl">
                  <a:srgbClr val="000000">
                    <a:alpha val="43137"/>
                  </a:srgbClr>
                </a:outerShdw>
              </a:effectLst>
            </a:endParaRPr>
          </a:p>
          <a:p>
            <a:r>
              <a:rPr lang="en-GB" sz="1400" b="1" dirty="0">
                <a:effectLst>
                  <a:outerShdw blurRad="38100" dist="38100" dir="2700000" algn="tl">
                    <a:srgbClr val="000000">
                      <a:alpha val="43137"/>
                    </a:srgbClr>
                  </a:outerShdw>
                </a:effectLst>
              </a:rPr>
              <a:t>R&amp;I </a:t>
            </a:r>
            <a:r>
              <a:rPr lang="en-GB" sz="1400" b="1" dirty="0" smtClean="0">
                <a:effectLst>
                  <a:outerShdw blurRad="38100" dist="38100" dir="2700000" algn="tl">
                    <a:srgbClr val="000000">
                      <a:alpha val="43137"/>
                    </a:srgbClr>
                  </a:outerShdw>
                </a:effectLst>
              </a:rPr>
              <a:t>&amp; Competitiveness prioritie</a:t>
            </a:r>
            <a:r>
              <a:rPr lang="en-GB" b="1" dirty="0" smtClean="0">
                <a:effectLst>
                  <a:outerShdw blurRad="38100" dist="38100" dir="2700000" algn="tl">
                    <a:srgbClr val="000000">
                      <a:alpha val="43137"/>
                    </a:srgbClr>
                  </a:outerShdw>
                </a:effectLst>
              </a:rPr>
              <a:t>s</a:t>
            </a:r>
            <a:endParaRPr lang="en-GB" b="1" dirty="0">
              <a:effectLst>
                <a:outerShdw blurRad="38100" dist="38100" dir="2700000" algn="tl">
                  <a:srgbClr val="000000">
                    <a:alpha val="43137"/>
                  </a:srgbClr>
                </a:outerShdw>
              </a:effectLst>
            </a:endParaRPr>
          </a:p>
        </p:txBody>
      </p:sp>
      <p:sp>
        <p:nvSpPr>
          <p:cNvPr id="103" name="Rounded Rectangle 102"/>
          <p:cNvSpPr/>
          <p:nvPr/>
        </p:nvSpPr>
        <p:spPr bwMode="auto">
          <a:xfrm>
            <a:off x="6300192" y="3861048"/>
            <a:ext cx="2519192" cy="936104"/>
          </a:xfrm>
          <a:prstGeom prst="roundRect">
            <a:avLst>
              <a:gd name="adj" fmla="val 0"/>
            </a:avLst>
          </a:prstGeom>
          <a:solidFill>
            <a:srgbClr val="CCECFF"/>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587375" indent="-228600">
              <a:buAutoNum type="arabicPeriod"/>
            </a:pPr>
            <a:endParaRPr lang="en-GB" sz="1200" b="0" dirty="0">
              <a:solidFill>
                <a:schemeClr val="tx1"/>
              </a:solidFill>
            </a:endParaRPr>
          </a:p>
        </p:txBody>
      </p:sp>
      <p:sp>
        <p:nvSpPr>
          <p:cNvPr id="104" name="Rounded Rectangle 103"/>
          <p:cNvSpPr/>
          <p:nvPr/>
        </p:nvSpPr>
        <p:spPr bwMode="auto">
          <a:xfrm>
            <a:off x="6297812" y="4951986"/>
            <a:ext cx="2521571" cy="369332"/>
          </a:xfrm>
          <a:prstGeom prst="roundRect">
            <a:avLst>
              <a:gd name="adj" fmla="val 0"/>
            </a:avLst>
          </a:prstGeom>
          <a:solidFill>
            <a:schemeClr val="accent5">
              <a:lumMod val="50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587375" indent="-228600">
              <a:buAutoNum type="arabicPeriod"/>
            </a:pPr>
            <a:endParaRPr lang="en-GB" sz="1200" b="0" dirty="0">
              <a:solidFill>
                <a:schemeClr val="bg1"/>
              </a:solidFill>
            </a:endParaRPr>
          </a:p>
        </p:txBody>
      </p:sp>
      <p:sp>
        <p:nvSpPr>
          <p:cNvPr id="109" name="TextBox 108"/>
          <p:cNvSpPr txBox="1"/>
          <p:nvPr/>
        </p:nvSpPr>
        <p:spPr>
          <a:xfrm>
            <a:off x="6300192" y="4869160"/>
            <a:ext cx="2520280" cy="523220"/>
          </a:xfrm>
          <a:prstGeom prst="rect">
            <a:avLst/>
          </a:prstGeom>
          <a:solidFill>
            <a:srgbClr val="FF0000"/>
          </a:solidFill>
        </p:spPr>
        <p:txBody>
          <a:bodyPr wrap="square" rtlCol="0">
            <a:spAutoFit/>
          </a:bodyPr>
          <a:lstStyle/>
          <a:p>
            <a:r>
              <a:rPr lang="en-GB" sz="1400" b="1" dirty="0" smtClean="0">
                <a:solidFill>
                  <a:schemeClr val="tx1"/>
                </a:solidFill>
              </a:rPr>
              <a:t>7. Competitive in global battery sector (e-mobility)</a:t>
            </a:r>
          </a:p>
        </p:txBody>
      </p:sp>
      <p:sp>
        <p:nvSpPr>
          <p:cNvPr id="111" name="TextBox 110"/>
          <p:cNvSpPr txBox="1"/>
          <p:nvPr/>
        </p:nvSpPr>
        <p:spPr>
          <a:xfrm>
            <a:off x="6301280" y="3861048"/>
            <a:ext cx="2519192" cy="938719"/>
          </a:xfrm>
          <a:prstGeom prst="rect">
            <a:avLst/>
          </a:prstGeom>
          <a:noFill/>
        </p:spPr>
        <p:txBody>
          <a:bodyPr wrap="square" rtlCol="0">
            <a:spAutoFit/>
          </a:bodyPr>
          <a:lstStyle/>
          <a:p>
            <a:endParaRPr lang="en-GB" sz="500" dirty="0" smtClean="0">
              <a:solidFill>
                <a:schemeClr val="tx1"/>
              </a:solidFill>
            </a:endParaRPr>
          </a:p>
          <a:p>
            <a:r>
              <a:rPr lang="en-GB" sz="1400" b="1" dirty="0" smtClean="0">
                <a:solidFill>
                  <a:schemeClr val="tx1"/>
                </a:solidFill>
              </a:rPr>
              <a:t>5. </a:t>
            </a:r>
            <a:r>
              <a:rPr lang="en-GB" sz="1200" b="1" dirty="0" smtClean="0">
                <a:solidFill>
                  <a:schemeClr val="tx1"/>
                </a:solidFill>
              </a:rPr>
              <a:t>New materials &amp; technologies for buildings</a:t>
            </a:r>
          </a:p>
          <a:p>
            <a:endParaRPr lang="en-GB" sz="1200" b="1" dirty="0" smtClean="0">
              <a:solidFill>
                <a:schemeClr val="tx1"/>
              </a:solidFill>
            </a:endParaRPr>
          </a:p>
          <a:p>
            <a:r>
              <a:rPr lang="en-GB" sz="1200" b="1" dirty="0" smtClean="0">
                <a:solidFill>
                  <a:schemeClr val="tx1"/>
                </a:solidFill>
              </a:rPr>
              <a:t>6. Energy efficiency for industry</a:t>
            </a:r>
            <a:endParaRPr lang="en-GB" sz="1200" b="1" dirty="0">
              <a:solidFill>
                <a:schemeClr val="tx1"/>
              </a:solidFill>
            </a:endParaRPr>
          </a:p>
        </p:txBody>
      </p:sp>
      <p:sp>
        <p:nvSpPr>
          <p:cNvPr id="112" name="TextBox 111"/>
          <p:cNvSpPr txBox="1"/>
          <p:nvPr/>
        </p:nvSpPr>
        <p:spPr>
          <a:xfrm>
            <a:off x="6300192" y="6206534"/>
            <a:ext cx="2592288" cy="307777"/>
          </a:xfrm>
          <a:prstGeom prst="rect">
            <a:avLst/>
          </a:prstGeom>
          <a:solidFill>
            <a:schemeClr val="tx2">
              <a:lumMod val="20000"/>
              <a:lumOff val="80000"/>
            </a:schemeClr>
          </a:solidFill>
          <a:ln>
            <a:solidFill>
              <a:schemeClr val="bg2"/>
            </a:solidFill>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GB" sz="1400" b="1" dirty="0" smtClean="0">
                <a:solidFill>
                  <a:schemeClr val="tx1"/>
                </a:solidFill>
              </a:rPr>
              <a:t>10. Nuclear Safety</a:t>
            </a:r>
            <a:endParaRPr lang="en-GB" sz="1400" b="1" dirty="0">
              <a:solidFill>
                <a:schemeClr val="tx1"/>
              </a:solidFill>
            </a:endParaRPr>
          </a:p>
        </p:txBody>
      </p:sp>
      <p:sp>
        <p:nvSpPr>
          <p:cNvPr id="113" name="TextBox 112"/>
          <p:cNvSpPr txBox="1"/>
          <p:nvPr/>
        </p:nvSpPr>
        <p:spPr>
          <a:xfrm>
            <a:off x="6300192" y="5805265"/>
            <a:ext cx="2578312" cy="307777"/>
          </a:xfrm>
          <a:prstGeom prst="rect">
            <a:avLst/>
          </a:prstGeom>
          <a:solidFill>
            <a:schemeClr val="accent6"/>
          </a:solidFill>
          <a:ln>
            <a:solidFill>
              <a:schemeClr val="bg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1400" b="1" dirty="0" smtClean="0">
                <a:solidFill>
                  <a:schemeClr val="tx1"/>
                </a:solidFill>
                <a:latin typeface="+mj-lt"/>
              </a:rPr>
              <a:t>9. CCS</a:t>
            </a:r>
            <a:r>
              <a:rPr lang="sl-SI" sz="1400" b="1" dirty="0" smtClean="0">
                <a:solidFill>
                  <a:schemeClr val="tx1"/>
                </a:solidFill>
                <a:latin typeface="+mj-lt"/>
              </a:rPr>
              <a:t>/</a:t>
            </a:r>
            <a:r>
              <a:rPr lang="it-IT" sz="1400" b="1" dirty="0" smtClean="0">
                <a:solidFill>
                  <a:schemeClr val="tx1"/>
                </a:solidFill>
                <a:latin typeface="+mj-lt"/>
              </a:rPr>
              <a:t>CC</a:t>
            </a:r>
            <a:r>
              <a:rPr lang="sl-SI" sz="1400" b="1" dirty="0" smtClean="0">
                <a:solidFill>
                  <a:schemeClr val="tx1"/>
                </a:solidFill>
                <a:latin typeface="+mj-lt"/>
              </a:rPr>
              <a:t>U</a:t>
            </a:r>
            <a:endParaRPr lang="en-GB" sz="1400" b="1" dirty="0">
              <a:solidFill>
                <a:schemeClr val="tx1"/>
              </a:solidFill>
              <a:latin typeface="+mj-lt"/>
            </a:endParaRPr>
          </a:p>
        </p:txBody>
      </p:sp>
      <p:sp>
        <p:nvSpPr>
          <p:cNvPr id="114" name="Title 1"/>
          <p:cNvSpPr txBox="1">
            <a:spLocks/>
          </p:cNvSpPr>
          <p:nvPr/>
        </p:nvSpPr>
        <p:spPr>
          <a:xfrm>
            <a:off x="6300192" y="188640"/>
            <a:ext cx="2531769" cy="864096"/>
          </a:xfrm>
          <a:prstGeom prst="rect">
            <a:avLst/>
          </a:prstGeom>
          <a:solidFill>
            <a:srgbClr val="FFFFCC"/>
          </a:solidFill>
          <a:ln w="12700">
            <a:solidFill>
              <a:schemeClr val="bg2"/>
            </a:solidFill>
          </a:ln>
        </p:spPr>
        <p:style>
          <a:lnRef idx="0">
            <a:schemeClr val="accent1"/>
          </a:lnRef>
          <a:fillRef idx="3">
            <a:schemeClr val="accent1"/>
          </a:fillRef>
          <a:effectRef idx="3">
            <a:schemeClr val="accent1"/>
          </a:effectRef>
          <a:fontRef idx="minor">
            <a:schemeClr val="lt1"/>
          </a:fontRef>
        </p:style>
        <p:txBody>
          <a:bodyPr anchor="ctr"/>
          <a:lstStyle>
            <a:defPPr>
              <a:defRPr lang="en-GB"/>
            </a:defPPr>
            <a:lvl1pPr marL="358775" indent="-358775" algn="ctr" eaLnBrk="0" hangingPunct="0">
              <a:defRPr sz="1600" kern="0">
                <a:solidFill>
                  <a:schemeClr val="tx1"/>
                </a:solidFill>
                <a:effectLst>
                  <a:outerShdw blurRad="38100" dist="38100" dir="2700000" algn="tl">
                    <a:srgbClr val="000000">
                      <a:alpha val="43137"/>
                    </a:srgbClr>
                  </a:outerShdw>
                </a:effectLst>
                <a:latin typeface="+mj-lt"/>
                <a:ea typeface="+mj-ea"/>
                <a:cs typeface="+mj-cs"/>
              </a:defRPr>
            </a:lvl1pPr>
            <a:lvl2pPr marL="358775" indent="-358775" eaLnBrk="0" hangingPunct="0">
              <a:defRPr>
                <a:solidFill>
                  <a:srgbClr val="0F5494"/>
                </a:solidFill>
                <a:latin typeface="Verdana" pitchFamily="34" charset="0"/>
              </a:defRPr>
            </a:lvl2pPr>
            <a:lvl3pPr marL="358775" indent="-358775" eaLnBrk="0" hangingPunct="0">
              <a:defRPr>
                <a:solidFill>
                  <a:srgbClr val="0F5494"/>
                </a:solidFill>
                <a:latin typeface="Verdana" pitchFamily="34" charset="0"/>
              </a:defRPr>
            </a:lvl3pPr>
            <a:lvl4pPr marL="358775" indent="-358775" eaLnBrk="0" hangingPunct="0">
              <a:defRPr>
                <a:solidFill>
                  <a:srgbClr val="0F5494"/>
                </a:solidFill>
                <a:latin typeface="Verdana" pitchFamily="34" charset="0"/>
              </a:defRPr>
            </a:lvl4pPr>
            <a:lvl5pPr marL="358775" indent="-358775" eaLnBrk="0" hangingPunct="0">
              <a:defRPr>
                <a:solidFill>
                  <a:srgbClr val="0F5494"/>
                </a:solidFill>
                <a:latin typeface="Verdana" pitchFamily="34" charset="0"/>
              </a:defRPr>
            </a:lvl5pPr>
            <a:lvl6pPr marL="815975" fontAlgn="base">
              <a:spcBef>
                <a:spcPct val="0"/>
              </a:spcBef>
              <a:spcAft>
                <a:spcPct val="0"/>
              </a:spcAft>
              <a:defRPr>
                <a:solidFill>
                  <a:srgbClr val="0F5494"/>
                </a:solidFill>
                <a:latin typeface="Verdana" pitchFamily="34" charset="0"/>
              </a:defRPr>
            </a:lvl6pPr>
            <a:lvl7pPr marL="1273175" fontAlgn="base">
              <a:spcBef>
                <a:spcPct val="0"/>
              </a:spcBef>
              <a:spcAft>
                <a:spcPct val="0"/>
              </a:spcAft>
              <a:defRPr>
                <a:solidFill>
                  <a:srgbClr val="0F5494"/>
                </a:solidFill>
                <a:latin typeface="Verdana" pitchFamily="34" charset="0"/>
              </a:defRPr>
            </a:lvl7pPr>
            <a:lvl8pPr marL="1730375" fontAlgn="base">
              <a:spcBef>
                <a:spcPct val="0"/>
              </a:spcBef>
              <a:spcAft>
                <a:spcPct val="0"/>
              </a:spcAft>
              <a:defRPr>
                <a:solidFill>
                  <a:srgbClr val="0F5494"/>
                </a:solidFill>
                <a:latin typeface="Verdana" pitchFamily="34" charset="0"/>
              </a:defRPr>
            </a:lvl8pPr>
            <a:lvl9pPr marL="2187575" fontAlgn="base">
              <a:spcBef>
                <a:spcPct val="0"/>
              </a:spcBef>
              <a:spcAft>
                <a:spcPct val="0"/>
              </a:spcAft>
              <a:defRPr>
                <a:solidFill>
                  <a:srgbClr val="0F5494"/>
                </a:solidFill>
                <a:latin typeface="Verdana" pitchFamily="34" charset="0"/>
              </a:defRPr>
            </a:lvl9pPr>
          </a:lstStyle>
          <a:p>
            <a:r>
              <a:rPr lang="en-GB" sz="1800" b="1" dirty="0"/>
              <a:t>SET Plan </a:t>
            </a:r>
            <a:endParaRPr lang="en-GB" sz="1800" b="1" dirty="0" smtClean="0"/>
          </a:p>
          <a:p>
            <a:r>
              <a:rPr lang="en-GB" sz="1800" b="1" dirty="0" smtClean="0"/>
              <a:t>(</a:t>
            </a:r>
            <a:r>
              <a:rPr lang="en-GB" sz="1800" b="1" dirty="0"/>
              <a:t>10 </a:t>
            </a:r>
            <a:r>
              <a:rPr lang="en-GB" sz="1800" b="1" dirty="0" smtClean="0"/>
              <a:t>key </a:t>
            </a:r>
            <a:r>
              <a:rPr lang="en-GB" sz="1800" b="1" dirty="0"/>
              <a:t>actions)</a:t>
            </a:r>
          </a:p>
        </p:txBody>
      </p:sp>
      <p:sp>
        <p:nvSpPr>
          <p:cNvPr id="115" name="Rounded Rectangle 114"/>
          <p:cNvSpPr/>
          <p:nvPr/>
        </p:nvSpPr>
        <p:spPr bwMode="auto">
          <a:xfrm>
            <a:off x="4067944" y="3861048"/>
            <a:ext cx="1963732" cy="966406"/>
          </a:xfrm>
          <a:prstGeom prst="roundRect">
            <a:avLst>
              <a:gd name="adj" fmla="val 11112"/>
            </a:avLst>
          </a:prstGeom>
          <a:solidFill>
            <a:srgbClr val="99CCFF"/>
          </a:solidFill>
          <a:ln w="19050">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GB" sz="1400" b="1" dirty="0" smtClean="0">
                <a:solidFill>
                  <a:schemeClr val="tx1"/>
                </a:solidFill>
              </a:rPr>
              <a:t>Efficient Energy  Systems</a:t>
            </a:r>
            <a:endParaRPr lang="en-GB" sz="1400" b="1" dirty="0">
              <a:solidFill>
                <a:schemeClr val="tx1"/>
              </a:solidFill>
            </a:endParaRPr>
          </a:p>
        </p:txBody>
      </p:sp>
      <p:sp>
        <p:nvSpPr>
          <p:cNvPr id="116" name="Rounded Rectangle 115"/>
          <p:cNvSpPr/>
          <p:nvPr/>
        </p:nvSpPr>
        <p:spPr bwMode="auto">
          <a:xfrm>
            <a:off x="4067944" y="1269750"/>
            <a:ext cx="1963732" cy="966406"/>
          </a:xfrm>
          <a:prstGeom prst="roundRect">
            <a:avLst>
              <a:gd name="adj" fmla="val 10858"/>
            </a:avLst>
          </a:prstGeom>
          <a:solidFill>
            <a:srgbClr val="99CCFF"/>
          </a:solidFill>
          <a:ln w="19050">
            <a:solidFill>
              <a:schemeClr val="bg2"/>
            </a:solidFill>
            <a:headEnd type="none" w="med" len="med"/>
            <a:tailEnd type="none" w="med" len="med"/>
          </a:ln>
          <a:effectLst>
            <a:outerShdw blurRad="40000" dist="23000" dir="5400000" rotWithShape="0">
              <a:srgbClr val="000000">
                <a:alpha val="35000"/>
              </a:srgbClr>
            </a:outerShdw>
            <a:softEdge rad="31750"/>
          </a:effectLs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GB" sz="1400" b="1" dirty="0" smtClean="0">
                <a:solidFill>
                  <a:schemeClr val="tx1"/>
                </a:solidFill>
                <a:latin typeface="+mj-lt"/>
              </a:rPr>
              <a:t>N°1 in Renewables</a:t>
            </a:r>
            <a:endParaRPr lang="en-GB" sz="1400" b="1" dirty="0">
              <a:solidFill>
                <a:schemeClr val="tx1"/>
              </a:solidFill>
              <a:latin typeface="+mj-lt"/>
            </a:endParaRPr>
          </a:p>
        </p:txBody>
      </p:sp>
      <p:sp>
        <p:nvSpPr>
          <p:cNvPr id="117" name="Rounded Rectangle 116"/>
          <p:cNvSpPr/>
          <p:nvPr/>
        </p:nvSpPr>
        <p:spPr bwMode="auto">
          <a:xfrm>
            <a:off x="4067944" y="2549752"/>
            <a:ext cx="1963732" cy="966407"/>
          </a:xfrm>
          <a:prstGeom prst="roundRect">
            <a:avLst>
              <a:gd name="adj" fmla="val 12545"/>
            </a:avLst>
          </a:prstGeom>
          <a:solidFill>
            <a:srgbClr val="99CCFF"/>
          </a:solidFill>
          <a:ln w="19050">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GB" sz="1400" b="1" dirty="0" smtClean="0">
                <a:solidFill>
                  <a:schemeClr val="tx1"/>
                </a:solidFill>
                <a:latin typeface="+mj-lt"/>
              </a:rPr>
              <a:t>Smart EU Energy System with consumers at the </a:t>
            </a:r>
            <a:r>
              <a:rPr lang="en-GB" sz="1400" b="1" dirty="0">
                <a:solidFill>
                  <a:schemeClr val="tx1"/>
                </a:solidFill>
                <a:latin typeface="+mj-lt"/>
              </a:rPr>
              <a:t>c</a:t>
            </a:r>
            <a:r>
              <a:rPr lang="en-GB" sz="1400" b="1" dirty="0" smtClean="0">
                <a:solidFill>
                  <a:schemeClr val="tx1"/>
                </a:solidFill>
                <a:latin typeface="+mj-lt"/>
              </a:rPr>
              <a:t>entre</a:t>
            </a:r>
            <a:endParaRPr lang="en-GB" sz="1400" b="1" dirty="0">
              <a:solidFill>
                <a:schemeClr val="tx1"/>
              </a:solidFill>
              <a:latin typeface="+mj-lt"/>
            </a:endParaRPr>
          </a:p>
        </p:txBody>
      </p:sp>
      <p:sp>
        <p:nvSpPr>
          <p:cNvPr id="118" name="Rounded Rectangle 117"/>
          <p:cNvSpPr/>
          <p:nvPr/>
        </p:nvSpPr>
        <p:spPr bwMode="auto">
          <a:xfrm>
            <a:off x="4067944" y="4910866"/>
            <a:ext cx="1963732" cy="924700"/>
          </a:xfrm>
          <a:prstGeom prst="roundRect">
            <a:avLst>
              <a:gd name="adj" fmla="val 15153"/>
            </a:avLst>
          </a:prstGeom>
          <a:solidFill>
            <a:srgbClr val="99CCFF"/>
          </a:solidFill>
          <a:ln w="19050">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GB" sz="1400" b="1" dirty="0" smtClean="0">
                <a:solidFill>
                  <a:schemeClr val="tx1"/>
                </a:solidFill>
              </a:rPr>
              <a:t>Sustainable Transport</a:t>
            </a:r>
            <a:endParaRPr lang="en-GB" sz="1400" b="1" dirty="0">
              <a:solidFill>
                <a:schemeClr val="tx1"/>
              </a:solidFill>
            </a:endParaRPr>
          </a:p>
        </p:txBody>
      </p:sp>
      <p:sp>
        <p:nvSpPr>
          <p:cNvPr id="41" name="Rounded Rectangle 40"/>
          <p:cNvSpPr/>
          <p:nvPr/>
        </p:nvSpPr>
        <p:spPr bwMode="auto">
          <a:xfrm>
            <a:off x="6300192" y="2852936"/>
            <a:ext cx="2519192" cy="787164"/>
          </a:xfrm>
          <a:prstGeom prst="roundRect">
            <a:avLst>
              <a:gd name="adj" fmla="val 0"/>
            </a:avLst>
          </a:prstGeom>
          <a:solidFill>
            <a:schemeClr val="accent5">
              <a:lumMod val="50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58775"/>
            <a:endParaRPr lang="en-GB" sz="1200" dirty="0">
              <a:solidFill>
                <a:schemeClr val="tx1"/>
              </a:solidFill>
            </a:endParaRPr>
          </a:p>
        </p:txBody>
      </p:sp>
      <p:sp>
        <p:nvSpPr>
          <p:cNvPr id="43" name="TextBox 42"/>
          <p:cNvSpPr txBox="1"/>
          <p:nvPr/>
        </p:nvSpPr>
        <p:spPr>
          <a:xfrm>
            <a:off x="6300192" y="2780928"/>
            <a:ext cx="2520280" cy="523220"/>
          </a:xfrm>
          <a:prstGeom prst="rect">
            <a:avLst/>
          </a:prstGeom>
          <a:solidFill>
            <a:srgbClr val="FFFF00"/>
          </a:solidFill>
        </p:spPr>
        <p:txBody>
          <a:bodyPr wrap="square" rtlCol="0">
            <a:spAutoFit/>
          </a:bodyPr>
          <a:lstStyle/>
          <a:p>
            <a:r>
              <a:rPr lang="en-GB" sz="1400" b="1" dirty="0" smtClean="0">
                <a:solidFill>
                  <a:schemeClr val="tx1"/>
                </a:solidFill>
              </a:rPr>
              <a:t>4. Resilience &amp; security of energy system</a:t>
            </a:r>
          </a:p>
        </p:txBody>
      </p:sp>
      <p:sp>
        <p:nvSpPr>
          <p:cNvPr id="44" name="Rounded Rectangle 43"/>
          <p:cNvSpPr/>
          <p:nvPr/>
        </p:nvSpPr>
        <p:spPr bwMode="auto">
          <a:xfrm>
            <a:off x="6301280" y="5373216"/>
            <a:ext cx="2518103" cy="432048"/>
          </a:xfrm>
          <a:prstGeom prst="roundRect">
            <a:avLst>
              <a:gd name="adj" fmla="val 0"/>
            </a:avLst>
          </a:prstGeom>
          <a:solidFill>
            <a:schemeClr val="accent5">
              <a:lumMod val="75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587375" indent="-228600">
              <a:buAutoNum type="arabicPeriod"/>
            </a:pPr>
            <a:endParaRPr lang="en-GB" sz="1200" b="0" dirty="0">
              <a:solidFill>
                <a:schemeClr val="bg1"/>
              </a:solidFill>
            </a:endParaRPr>
          </a:p>
        </p:txBody>
      </p:sp>
      <p:sp>
        <p:nvSpPr>
          <p:cNvPr id="47" name="TextBox 46"/>
          <p:cNvSpPr txBox="1"/>
          <p:nvPr/>
        </p:nvSpPr>
        <p:spPr>
          <a:xfrm>
            <a:off x="6297813" y="5445224"/>
            <a:ext cx="2522659" cy="307777"/>
          </a:xfrm>
          <a:prstGeom prst="rect">
            <a:avLst/>
          </a:prstGeom>
          <a:solidFill>
            <a:schemeClr val="accent3"/>
          </a:solidFill>
        </p:spPr>
        <p:txBody>
          <a:bodyPr wrap="square" rtlCol="0">
            <a:spAutoFit/>
          </a:bodyPr>
          <a:lstStyle/>
          <a:p>
            <a:r>
              <a:rPr lang="en-GB" sz="1400" b="1" dirty="0" smtClean="0">
                <a:solidFill>
                  <a:schemeClr val="tx1"/>
                </a:solidFill>
              </a:rPr>
              <a:t>8. Renewable fuels</a:t>
            </a:r>
          </a:p>
        </p:txBody>
      </p:sp>
      <p:sp>
        <p:nvSpPr>
          <p:cNvPr id="36" name="Rounded Rectangle 35"/>
          <p:cNvSpPr/>
          <p:nvPr/>
        </p:nvSpPr>
        <p:spPr bwMode="auto">
          <a:xfrm>
            <a:off x="6297814" y="1269750"/>
            <a:ext cx="2534148" cy="966406"/>
          </a:xfrm>
          <a:prstGeom prst="roundRect">
            <a:avLst>
              <a:gd name="adj" fmla="val 0"/>
            </a:avLst>
          </a:prstGeom>
          <a:solidFill>
            <a:srgbClr val="92D050"/>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200" b="1" dirty="0">
                <a:solidFill>
                  <a:schemeClr val="tx1"/>
                </a:solidFill>
              </a:rPr>
              <a:t>1. Performant renewable technologies integrated in the system</a:t>
            </a:r>
          </a:p>
          <a:p>
            <a:endParaRPr lang="en-GB" sz="1200" b="1" dirty="0">
              <a:solidFill>
                <a:schemeClr val="tx1"/>
              </a:solidFill>
            </a:endParaRPr>
          </a:p>
          <a:p>
            <a:r>
              <a:rPr lang="en-GB" sz="1200" b="1" dirty="0">
                <a:solidFill>
                  <a:schemeClr val="tx1"/>
                </a:solidFill>
              </a:rPr>
              <a:t>2. Reduce costs </a:t>
            </a:r>
            <a:r>
              <a:rPr lang="en-GB" sz="1200" b="1" dirty="0" smtClean="0">
                <a:solidFill>
                  <a:schemeClr val="tx1"/>
                </a:solidFill>
              </a:rPr>
              <a:t>of technologies</a:t>
            </a:r>
            <a:endParaRPr lang="en-GB" sz="1200" b="1" dirty="0">
              <a:solidFill>
                <a:schemeClr val="tx1"/>
              </a:solidFill>
            </a:endParaRPr>
          </a:p>
        </p:txBody>
      </p:sp>
      <p:sp>
        <p:nvSpPr>
          <p:cNvPr id="37" name="Rounded Rectangle 36"/>
          <p:cNvSpPr/>
          <p:nvPr/>
        </p:nvSpPr>
        <p:spPr bwMode="auto">
          <a:xfrm>
            <a:off x="6300192" y="2348881"/>
            <a:ext cx="2519193" cy="432048"/>
          </a:xfrm>
          <a:prstGeom prst="roundRect">
            <a:avLst>
              <a:gd name="adj" fmla="val 0"/>
            </a:avLst>
          </a:prstGeom>
          <a:solidFill>
            <a:schemeClr val="accent3">
              <a:lumMod val="75000"/>
            </a:schemeClr>
          </a:solidFill>
          <a:ln>
            <a:solidFill>
              <a:schemeClr val="bg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en-GB" sz="1400" b="1" dirty="0">
                <a:solidFill>
                  <a:schemeClr val="tx1"/>
                </a:solidFill>
                <a:latin typeface="+mj-lt"/>
              </a:rPr>
              <a:t>3. New </a:t>
            </a:r>
            <a:r>
              <a:rPr lang="en-GB" sz="1400" b="1" dirty="0" smtClean="0">
                <a:solidFill>
                  <a:schemeClr val="tx1"/>
                </a:solidFill>
                <a:latin typeface="+mj-lt"/>
              </a:rPr>
              <a:t>technologies </a:t>
            </a:r>
            <a:r>
              <a:rPr lang="en-GB" sz="1400" b="1" dirty="0">
                <a:solidFill>
                  <a:schemeClr val="tx1"/>
                </a:solidFill>
                <a:latin typeface="+mj-lt"/>
              </a:rPr>
              <a:t>&amp; services for consumers</a:t>
            </a:r>
          </a:p>
        </p:txBody>
      </p:sp>
      <p:sp>
        <p:nvSpPr>
          <p:cNvPr id="39" name="Title 1"/>
          <p:cNvSpPr txBox="1">
            <a:spLocks/>
          </p:cNvSpPr>
          <p:nvPr/>
        </p:nvSpPr>
        <p:spPr>
          <a:xfrm>
            <a:off x="323528" y="188640"/>
            <a:ext cx="3474959" cy="864096"/>
          </a:xfrm>
          <a:prstGeom prst="rect">
            <a:avLst/>
          </a:prstGeom>
          <a:solidFill>
            <a:srgbClr val="FFFFCC"/>
          </a:solidFill>
          <a:ln w="12700">
            <a:solidFill>
              <a:schemeClr val="bg2"/>
            </a:solidFill>
          </a:ln>
        </p:spPr>
        <p:style>
          <a:lnRef idx="0">
            <a:schemeClr val="accent1"/>
          </a:lnRef>
          <a:fillRef idx="3">
            <a:schemeClr val="accent1"/>
          </a:fillRef>
          <a:effectRef idx="3">
            <a:schemeClr val="accent1"/>
          </a:effectRef>
          <a:fontRef idx="minor">
            <a:schemeClr val="lt1"/>
          </a:fontRef>
        </p:style>
        <p:txBody>
          <a:bodyPr anchor="ct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endParaRPr lang="en-GB" sz="1600" kern="0" dirty="0" smtClean="0">
              <a:solidFill>
                <a:schemeClr val="tx1"/>
              </a:solidFill>
              <a:effectLst>
                <a:outerShdw blurRad="38100" dist="38100" dir="2700000" algn="tl">
                  <a:srgbClr val="000000">
                    <a:alpha val="43137"/>
                  </a:srgbClr>
                </a:outerShdw>
              </a:effectLst>
            </a:endParaRPr>
          </a:p>
          <a:p>
            <a:pPr marL="0" algn="ctr"/>
            <a:r>
              <a:rPr lang="en-GB" sz="1600" kern="0" dirty="0" smtClean="0">
                <a:solidFill>
                  <a:schemeClr val="tx1"/>
                </a:solidFill>
                <a:effectLst>
                  <a:outerShdw blurRad="38100" dist="38100" dir="2700000" algn="tl">
                    <a:srgbClr val="000000">
                      <a:alpha val="43137"/>
                    </a:srgbClr>
                  </a:outerShdw>
                </a:effectLst>
              </a:rPr>
              <a:t>SET </a:t>
            </a:r>
            <a:r>
              <a:rPr lang="en-GB" sz="1600" kern="0" dirty="0">
                <a:solidFill>
                  <a:schemeClr val="tx1"/>
                </a:solidFill>
                <a:effectLst>
                  <a:outerShdw blurRad="38100" dist="38100" dir="2700000" algn="tl">
                    <a:srgbClr val="000000">
                      <a:alpha val="43137"/>
                    </a:srgbClr>
                  </a:outerShdw>
                </a:effectLst>
              </a:rPr>
              <a:t>Plan Integrated Roadmap </a:t>
            </a:r>
            <a:endParaRPr lang="en-GB" sz="1600" kern="0" dirty="0" smtClean="0">
              <a:solidFill>
                <a:schemeClr val="tx1"/>
              </a:solidFill>
              <a:effectLst>
                <a:outerShdw blurRad="38100" dist="38100" dir="2700000" algn="tl">
                  <a:srgbClr val="000000">
                    <a:alpha val="43137"/>
                  </a:srgbClr>
                </a:outerShdw>
              </a:effectLst>
            </a:endParaRPr>
          </a:p>
          <a:p>
            <a:pPr marL="0" algn="ctr"/>
            <a:r>
              <a:rPr lang="en-GB" sz="1600" kern="0" dirty="0" smtClean="0">
                <a:solidFill>
                  <a:schemeClr val="tx1"/>
                </a:solidFill>
                <a:effectLst>
                  <a:outerShdw blurRad="38100" dist="38100" dir="2700000" algn="tl">
                    <a:srgbClr val="000000">
                      <a:alpha val="43137"/>
                    </a:srgbClr>
                  </a:outerShdw>
                </a:effectLst>
              </a:rPr>
              <a:t>(</a:t>
            </a:r>
            <a:r>
              <a:rPr lang="en-GB" sz="1600" kern="0" dirty="0">
                <a:solidFill>
                  <a:schemeClr val="tx1"/>
                </a:solidFill>
                <a:effectLst>
                  <a:outerShdw blurRad="38100" dist="38100" dir="2700000" algn="tl">
                    <a:srgbClr val="000000">
                      <a:alpha val="43137"/>
                    </a:srgbClr>
                  </a:outerShdw>
                </a:effectLst>
              </a:rPr>
              <a:t>13 themes</a:t>
            </a:r>
            <a:r>
              <a:rPr lang="en-GB" sz="1600" kern="0" dirty="0" smtClean="0">
                <a:solidFill>
                  <a:schemeClr val="tx1"/>
                </a:solidFill>
                <a:effectLst>
                  <a:outerShdw blurRad="38100" dist="38100" dir="2700000" algn="tl">
                    <a:srgbClr val="000000">
                      <a:alpha val="43137"/>
                    </a:srgbClr>
                  </a:outerShdw>
                </a:effectLst>
              </a:rPr>
              <a:t>)</a:t>
            </a:r>
          </a:p>
          <a:p>
            <a:pPr marL="0" algn="ctr"/>
            <a:r>
              <a:rPr lang="en-GB" sz="1600" kern="0" dirty="0" smtClean="0">
                <a:solidFill>
                  <a:schemeClr val="tx1"/>
                </a:solidFill>
                <a:effectLst>
                  <a:outerShdw blurRad="38100" dist="38100" dir="2700000" algn="tl">
                    <a:srgbClr val="000000">
                      <a:alpha val="43137"/>
                    </a:srgbClr>
                  </a:outerShdw>
                </a:effectLst>
              </a:rPr>
              <a:t>In origin they were 30</a:t>
            </a:r>
            <a:endParaRPr lang="en-GB" sz="1600" kern="0" dirty="0">
              <a:solidFill>
                <a:schemeClr val="tx1"/>
              </a:solidFill>
              <a:effectLst>
                <a:outerShdw blurRad="38100" dist="38100" dir="2700000" algn="tl">
                  <a:srgbClr val="000000">
                    <a:alpha val="43137"/>
                  </a:srgbClr>
                </a:outerShdw>
              </a:effectLst>
            </a:endParaRPr>
          </a:p>
          <a:p>
            <a:pPr algn="ctr"/>
            <a:endParaRPr lang="en-GB" sz="1600" kern="0" dirty="0">
              <a:solidFill>
                <a:schemeClr val="tx1"/>
              </a:solidFill>
              <a:effectLst>
                <a:outerShdw blurRad="38100" dist="38100" dir="2700000" algn="tl">
                  <a:srgbClr val="000000">
                    <a:alpha val="43137"/>
                  </a:srgbClr>
                </a:outerShdw>
              </a:effectLst>
            </a:endParaRPr>
          </a:p>
        </p:txBody>
      </p:sp>
      <p:sp>
        <p:nvSpPr>
          <p:cNvPr id="30" name="Segnaposto data 29"/>
          <p:cNvSpPr>
            <a:spLocks noGrp="1"/>
          </p:cNvSpPr>
          <p:nvPr>
            <p:ph type="dt" sz="half" idx="10"/>
          </p:nvPr>
        </p:nvSpPr>
        <p:spPr>
          <a:xfrm>
            <a:off x="395536" y="6492875"/>
            <a:ext cx="2133600" cy="365125"/>
          </a:xfrm>
        </p:spPr>
        <p:txBody>
          <a:bodyPr/>
          <a:lstStyle/>
          <a:p>
            <a:fld id="{BBEBBB3A-F477-4C36-A6E4-ABF51AF7A425}" type="datetime1">
              <a:rPr lang="en-GB" smtClean="0"/>
              <a:pPr/>
              <a:t>08/09/2017</a:t>
            </a:fld>
            <a:endParaRPr lang="it-IT" dirty="0"/>
          </a:p>
        </p:txBody>
      </p:sp>
      <p:sp>
        <p:nvSpPr>
          <p:cNvPr id="31" name="Segnaposto piè di pagina 30"/>
          <p:cNvSpPr>
            <a:spLocks noGrp="1"/>
          </p:cNvSpPr>
          <p:nvPr>
            <p:ph type="ftr" sz="quarter" idx="11"/>
          </p:nvPr>
        </p:nvSpPr>
        <p:spPr>
          <a:xfrm>
            <a:off x="2339752" y="6669360"/>
            <a:ext cx="5832648" cy="188640"/>
          </a:xfrm>
        </p:spPr>
        <p:txBody>
          <a:bodyPr/>
          <a:lstStyle/>
          <a:p>
            <a:r>
              <a:rPr lang="it-IT" smtClean="0"/>
              <a:t>Gli indirizzi per l'Energia della UE RICCARDO BASOSI  Lecce. Congr. ATI Sept 8, 2017</a:t>
            </a:r>
            <a:endParaRPr lang="it-IT" dirty="0"/>
          </a:p>
        </p:txBody>
      </p:sp>
      <p:sp>
        <p:nvSpPr>
          <p:cNvPr id="32" name="Freccia a destra 31"/>
          <p:cNvSpPr/>
          <p:nvPr/>
        </p:nvSpPr>
        <p:spPr>
          <a:xfrm>
            <a:off x="3203848" y="980728"/>
            <a:ext cx="1266440" cy="36004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p:cNvSpPr/>
          <p:nvPr/>
        </p:nvSpPr>
        <p:spPr>
          <a:xfrm>
            <a:off x="5148064" y="980728"/>
            <a:ext cx="1266440" cy="36004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2246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7384"/>
            <a:ext cx="9143999"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Segnaposto data 4"/>
          <p:cNvSpPr>
            <a:spLocks noGrp="1"/>
          </p:cNvSpPr>
          <p:nvPr>
            <p:ph type="dt" sz="half" idx="10"/>
          </p:nvPr>
        </p:nvSpPr>
        <p:spPr/>
        <p:txBody>
          <a:bodyPr/>
          <a:lstStyle/>
          <a:p>
            <a:pPr>
              <a:defRPr/>
            </a:pPr>
            <a:fld id="{23529B7B-9118-49FD-A533-1492C8B65A1B}" type="datetime1">
              <a:rPr lang="en-GB" smtClean="0"/>
              <a:pPr>
                <a:defRPr/>
              </a:pPr>
              <a:t>08/09/2017</a:t>
            </a:fld>
            <a:endParaRPr lang="en-GB"/>
          </a:p>
        </p:txBody>
      </p:sp>
      <p:sp>
        <p:nvSpPr>
          <p:cNvPr id="6" name="Segnaposto piè di pagina 5"/>
          <p:cNvSpPr>
            <a:spLocks noGrp="1"/>
          </p:cNvSpPr>
          <p:nvPr>
            <p:ph type="ftr" sz="quarter" idx="11"/>
          </p:nvPr>
        </p:nvSpPr>
        <p:spPr>
          <a:xfrm>
            <a:off x="3131840" y="6381750"/>
            <a:ext cx="2895600" cy="476250"/>
          </a:xfrm>
        </p:spPr>
        <p:txBody>
          <a:bodyPr/>
          <a:lstStyle/>
          <a:p>
            <a:pPr>
              <a:defRPr/>
            </a:pPr>
            <a:r>
              <a:rPr lang="en-GB" sz="800" smtClean="0"/>
              <a:t>ENERGY in EU after COP 21: H2020, SET Plan &amp; Mission Innovation RICCARDO BASOSI  CNR Jun 19, 2017</a:t>
            </a:r>
            <a:endParaRPr lang="en-GB" sz="800" dirty="0"/>
          </a:p>
        </p:txBody>
      </p:sp>
    </p:spTree>
    <p:extLst>
      <p:ext uri="{BB962C8B-B14F-4D97-AF65-F5344CB8AC3E}">
        <p14:creationId xmlns:p14="http://schemas.microsoft.com/office/powerpoint/2010/main" xmlns="" val="1853312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4125517457"/>
              </p:ext>
            </p:extLst>
          </p:nvPr>
        </p:nvGraphicFramePr>
        <p:xfrm>
          <a:off x="179512" y="2553345"/>
          <a:ext cx="8373616"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51520" y="1353016"/>
            <a:ext cx="8496944" cy="1200329"/>
          </a:xfrm>
          <a:prstGeom prst="rect">
            <a:avLst/>
          </a:prstGeom>
          <a:noFill/>
        </p:spPr>
        <p:txBody>
          <a:bodyPr wrap="square" rtlCol="0">
            <a:spAutoFit/>
          </a:bodyPr>
          <a:lstStyle/>
          <a:p>
            <a:pPr algn="ctr"/>
            <a:r>
              <a:rPr lang="en-GB" sz="2400" b="1" dirty="0" smtClean="0">
                <a:solidFill>
                  <a:srgbClr val="0000FF"/>
                </a:solidFill>
              </a:rPr>
              <a:t>With Com 763/16 the EC intends to deploy more than EUR 2 billion from the Horizon 2020 WP 2018-2020 to support R&amp;I projects in </a:t>
            </a:r>
            <a:r>
              <a:rPr lang="en-GB" sz="2400" b="1" dirty="0" smtClean="0">
                <a:solidFill>
                  <a:srgbClr val="FF0000"/>
                </a:solidFill>
              </a:rPr>
              <a:t>4 priority areas</a:t>
            </a:r>
            <a:r>
              <a:rPr lang="en-GB" sz="2400" b="1" dirty="0" smtClean="0">
                <a:solidFill>
                  <a:srgbClr val="0000FF"/>
                </a:solidFill>
              </a:rPr>
              <a:t>:</a:t>
            </a:r>
          </a:p>
        </p:txBody>
      </p:sp>
      <p:sp>
        <p:nvSpPr>
          <p:cNvPr id="10" name="TextBox 9"/>
          <p:cNvSpPr txBox="1"/>
          <p:nvPr/>
        </p:nvSpPr>
        <p:spPr>
          <a:xfrm>
            <a:off x="242894" y="6475437"/>
            <a:ext cx="800714" cy="276999"/>
          </a:xfrm>
          <a:prstGeom prst="rect">
            <a:avLst/>
          </a:prstGeom>
          <a:noFill/>
        </p:spPr>
        <p:txBody>
          <a:bodyPr wrap="square" rtlCol="0">
            <a:spAutoFit/>
          </a:bodyPr>
          <a:lstStyle/>
          <a:p>
            <a:fld id="{BCEEB4E4-2B04-463B-8D67-AE3CA2BED0FD}" type="slidenum">
              <a:rPr lang="en-GB" smtClean="0"/>
              <a:pPr/>
              <a:t>25</a:t>
            </a:fld>
            <a:endParaRPr lang="en-GB" dirty="0"/>
          </a:p>
        </p:txBody>
      </p:sp>
      <p:sp>
        <p:nvSpPr>
          <p:cNvPr id="11" name="Title 3"/>
          <p:cNvSpPr txBox="1">
            <a:spLocks noGrp="1"/>
          </p:cNvSpPr>
          <p:nvPr>
            <p:ph type="title"/>
          </p:nvPr>
        </p:nvSpPr>
        <p:spPr>
          <a:xfrm>
            <a:off x="242894" y="620688"/>
            <a:ext cx="8445624" cy="461665"/>
          </a:xfrm>
          <a:prstGeom prst="rect">
            <a:avLst/>
          </a:prstGeom>
          <a:solidFill>
            <a:schemeClr val="accent2">
              <a:lumMod val="75000"/>
            </a:schemeClr>
          </a:solidFill>
        </p:spPr>
        <p:txBody>
          <a:bodyPr wrap="square" rtlCol="0">
            <a:spAutoFit/>
          </a:bodyPr>
          <a:lstStyle/>
          <a:p>
            <a:r>
              <a:rPr lang="en-GB" sz="2400" dirty="0" smtClean="0">
                <a:solidFill>
                  <a:srgbClr val="FFC000"/>
                </a:solidFill>
                <a:latin typeface="+mn-lt"/>
                <a:cs typeface="Arial" panose="020B0604020202020204" pitchFamily="34" charset="0"/>
              </a:rPr>
              <a:t>ACCELERATING </a:t>
            </a:r>
            <a:r>
              <a:rPr lang="en-GB" sz="2400" dirty="0">
                <a:solidFill>
                  <a:srgbClr val="FFC000"/>
                </a:solidFill>
                <a:latin typeface="+mn-lt"/>
                <a:cs typeface="Arial" panose="020B0604020202020204" pitchFamily="34" charset="0"/>
              </a:rPr>
              <a:t>CLEAN ENERGY INNOVATION</a:t>
            </a:r>
          </a:p>
        </p:txBody>
      </p:sp>
      <p:sp>
        <p:nvSpPr>
          <p:cNvPr id="6" name="Segnaposto data 5"/>
          <p:cNvSpPr>
            <a:spLocks noGrp="1"/>
          </p:cNvSpPr>
          <p:nvPr>
            <p:ph type="dt" sz="half" idx="10"/>
          </p:nvPr>
        </p:nvSpPr>
        <p:spPr/>
        <p:txBody>
          <a:bodyPr/>
          <a:lstStyle/>
          <a:p>
            <a:fld id="{2629D17B-C854-4967-A1D3-03F1B4F41195}" type="datetime1">
              <a:rPr lang="en-GB" smtClean="0"/>
              <a:pPr/>
              <a:t>08/09/2017</a:t>
            </a:fld>
            <a:endParaRPr lang="it-IT"/>
          </a:p>
        </p:txBody>
      </p:sp>
      <p:sp>
        <p:nvSpPr>
          <p:cNvPr id="7" name="Segnaposto piè di pagina 6"/>
          <p:cNvSpPr>
            <a:spLocks noGrp="1"/>
          </p:cNvSpPr>
          <p:nvPr>
            <p:ph type="ftr" sz="quarter" idx="11"/>
          </p:nvPr>
        </p:nvSpPr>
        <p:spPr/>
        <p:txBody>
          <a:bodyPr/>
          <a:lstStyle/>
          <a:p>
            <a:r>
              <a:rPr lang="it-IT" smtClean="0"/>
              <a:t>Gli indirizzi per l'Energia della UE RICCARDO BASOSI  Lecce. Congr. ATI Sept 8, 2017</a:t>
            </a:r>
            <a:endParaRPr lang="it-IT"/>
          </a:p>
        </p:txBody>
      </p:sp>
    </p:spTree>
    <p:extLst>
      <p:ext uri="{BB962C8B-B14F-4D97-AF65-F5344CB8AC3E}">
        <p14:creationId xmlns:p14="http://schemas.microsoft.com/office/powerpoint/2010/main" xmlns="" val="378363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ctrTitle" idx="4294967295"/>
          </p:nvPr>
        </p:nvSpPr>
        <p:spPr>
          <a:xfrm>
            <a:off x="-468313" y="836613"/>
            <a:ext cx="5986463" cy="749300"/>
          </a:xfrm>
        </p:spPr>
        <p:txBody>
          <a:bodyPr lIns="80147" tIns="40074" rIns="80147" bIns="40074" anchor="t">
            <a:normAutofit fontScale="90000"/>
          </a:bodyPr>
          <a:lstStyle/>
          <a:p>
            <a:pPr algn="l">
              <a:lnSpc>
                <a:spcPct val="150000"/>
              </a:lnSpc>
            </a:pPr>
            <a:r>
              <a:rPr lang="en-GB" sz="2900" dirty="0" smtClean="0"/>
              <a:t/>
            </a:r>
            <a:br>
              <a:rPr lang="en-GB" sz="2900" dirty="0" smtClean="0"/>
            </a:br>
            <a:r>
              <a:rPr lang="en-GB" sz="3200" dirty="0" smtClean="0"/>
              <a:t>	</a:t>
            </a: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endParaRPr lang="en-GB" sz="4000" dirty="0" smtClean="0"/>
          </a:p>
        </p:txBody>
      </p:sp>
      <p:sp>
        <p:nvSpPr>
          <p:cNvPr id="48131" name="Text Box 6"/>
          <p:cNvSpPr txBox="1">
            <a:spLocks noChangeArrowheads="1"/>
          </p:cNvSpPr>
          <p:nvPr/>
        </p:nvSpPr>
        <p:spPr bwMode="auto">
          <a:xfrm>
            <a:off x="4067175" y="0"/>
            <a:ext cx="4254500" cy="1396676"/>
          </a:xfrm>
          <a:prstGeom prst="rect">
            <a:avLst/>
          </a:prstGeom>
          <a:noFill/>
          <a:ln w="9525">
            <a:noFill/>
            <a:miter lim="800000"/>
            <a:headEnd/>
            <a:tailEnd/>
          </a:ln>
        </p:spPr>
        <p:txBody>
          <a:bodyPr lIns="80147" tIns="40074" rIns="80147" bIns="40074">
            <a:spAutoFit/>
          </a:bodyPr>
          <a:lstStyle/>
          <a:p>
            <a:pPr defTabSz="449263">
              <a:spcBef>
                <a:spcPct val="50000"/>
              </a:spcBef>
            </a:pPr>
            <a:r>
              <a:rPr lang="en-GB" sz="2400" b="1" dirty="0"/>
              <a:t>HORIZON 2020 (78 MLD)</a:t>
            </a:r>
          </a:p>
          <a:p>
            <a:pPr defTabSz="449263">
              <a:spcBef>
                <a:spcPct val="50000"/>
              </a:spcBef>
            </a:pPr>
            <a:r>
              <a:rPr lang="en-GB" sz="4100" b="1" dirty="0" err="1"/>
              <a:t>Tre</a:t>
            </a:r>
            <a:r>
              <a:rPr lang="en-GB" sz="4100" b="1" dirty="0"/>
              <a:t> </a:t>
            </a:r>
            <a:r>
              <a:rPr lang="en-GB" sz="4100" b="1" dirty="0" err="1"/>
              <a:t>priorità</a:t>
            </a:r>
            <a:r>
              <a:rPr lang="en-GB" sz="4100" b="1" dirty="0"/>
              <a:t>:</a:t>
            </a:r>
            <a:endParaRPr lang="en-GB" sz="4100" b="1" dirty="0">
              <a:latin typeface="Calibri" pitchFamily="34" charset="0"/>
            </a:endParaRPr>
          </a:p>
        </p:txBody>
      </p:sp>
      <p:pic>
        <p:nvPicPr>
          <p:cNvPr id="48132" name="Picture 1"/>
          <p:cNvPicPr>
            <a:picLocks noChangeAspect="1" noChangeArrowheads="1"/>
          </p:cNvPicPr>
          <p:nvPr/>
        </p:nvPicPr>
        <p:blipFill>
          <a:blip r:embed="rId3" cstate="print"/>
          <a:srcRect l="42918" t="29401" r="26370" b="18102"/>
          <a:stretch>
            <a:fillRect/>
          </a:stretch>
        </p:blipFill>
        <p:spPr bwMode="auto">
          <a:xfrm>
            <a:off x="0" y="0"/>
            <a:ext cx="4090988" cy="3933825"/>
          </a:xfrm>
          <a:prstGeom prst="rect">
            <a:avLst/>
          </a:prstGeom>
          <a:noFill/>
          <a:ln w="9525">
            <a:noFill/>
            <a:miter lim="800000"/>
            <a:headEnd/>
            <a:tailEnd/>
          </a:ln>
        </p:spPr>
      </p:pic>
      <p:pic>
        <p:nvPicPr>
          <p:cNvPr id="48133" name="Picture 2"/>
          <p:cNvPicPr>
            <a:picLocks noChangeAspect="1" noChangeArrowheads="1"/>
          </p:cNvPicPr>
          <p:nvPr/>
        </p:nvPicPr>
        <p:blipFill>
          <a:blip r:embed="rId4" cstate="print"/>
          <a:srcRect l="10699" t="34077" r="60509" b="35406"/>
          <a:stretch>
            <a:fillRect/>
          </a:stretch>
        </p:blipFill>
        <p:spPr bwMode="auto">
          <a:xfrm>
            <a:off x="7669213" y="0"/>
            <a:ext cx="1474787" cy="1173163"/>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l="4716" r="8490"/>
          <a:stretch>
            <a:fillRect/>
          </a:stretch>
        </p:blipFill>
        <p:spPr bwMode="auto">
          <a:xfrm>
            <a:off x="3598863" y="3297238"/>
            <a:ext cx="5545137" cy="3560762"/>
          </a:xfrm>
          <a:prstGeom prst="rect">
            <a:avLst/>
          </a:prstGeom>
          <a:noFill/>
          <a:ln w="9525">
            <a:noFill/>
            <a:miter lim="800000"/>
            <a:headEnd/>
            <a:tailEnd/>
          </a:ln>
        </p:spPr>
      </p:pic>
      <p:sp>
        <p:nvSpPr>
          <p:cNvPr id="48135" name="Rettangolo 7"/>
          <p:cNvSpPr>
            <a:spLocks noChangeArrowheads="1"/>
          </p:cNvSpPr>
          <p:nvPr/>
        </p:nvSpPr>
        <p:spPr bwMode="auto">
          <a:xfrm>
            <a:off x="4427538" y="1412875"/>
            <a:ext cx="4572000" cy="1384995"/>
          </a:xfrm>
          <a:prstGeom prst="rect">
            <a:avLst/>
          </a:prstGeom>
          <a:noFill/>
          <a:ln w="9525">
            <a:noFill/>
            <a:miter lim="800000"/>
            <a:headEnd/>
            <a:tailEnd/>
          </a:ln>
        </p:spPr>
        <p:txBody>
          <a:bodyPr>
            <a:spAutoFit/>
          </a:bodyPr>
          <a:lstStyle/>
          <a:p>
            <a:r>
              <a:rPr lang="en-GB" sz="2800" b="1" dirty="0"/>
              <a:t>1         </a:t>
            </a:r>
            <a:r>
              <a:rPr lang="en-GB" sz="2800" b="1" dirty="0" err="1"/>
              <a:t>Scienza</a:t>
            </a:r>
            <a:r>
              <a:rPr lang="en-GB" sz="2800" b="1" dirty="0"/>
              <a:t> </a:t>
            </a:r>
            <a:r>
              <a:rPr lang="en-GB" sz="2800" b="1" dirty="0" err="1"/>
              <a:t>di</a:t>
            </a:r>
            <a:r>
              <a:rPr lang="en-GB" sz="2800" b="1" dirty="0"/>
              <a:t> </a:t>
            </a:r>
            <a:r>
              <a:rPr lang="en-GB" sz="2800" b="1" dirty="0" err="1"/>
              <a:t>Eccellenza</a:t>
            </a:r>
            <a:r>
              <a:rPr lang="en-GB" sz="2800" b="1" dirty="0"/>
              <a:t/>
            </a:r>
            <a:br>
              <a:rPr lang="en-GB" sz="2800" b="1" dirty="0"/>
            </a:br>
            <a:r>
              <a:rPr lang="en-GB" sz="2800" b="1" dirty="0"/>
              <a:t>2         Leadership </a:t>
            </a:r>
            <a:r>
              <a:rPr lang="en-GB" sz="2800" b="1" dirty="0" err="1"/>
              <a:t>Industriale</a:t>
            </a:r>
            <a:r>
              <a:rPr lang="en-GB" sz="2800" b="1" dirty="0"/>
              <a:t/>
            </a:r>
            <a:br>
              <a:rPr lang="en-GB" sz="2800" b="1" dirty="0"/>
            </a:br>
            <a:r>
              <a:rPr lang="en-GB" sz="2800" b="1" dirty="0"/>
              <a:t>3         </a:t>
            </a:r>
            <a:r>
              <a:rPr lang="en-GB" sz="2800" b="1" dirty="0" err="1"/>
              <a:t>Sfide</a:t>
            </a:r>
            <a:r>
              <a:rPr lang="en-GB" sz="2800" b="1" dirty="0"/>
              <a:t> </a:t>
            </a:r>
            <a:r>
              <a:rPr lang="en-GB" sz="2800" b="1" dirty="0" err="1"/>
              <a:t>della</a:t>
            </a:r>
            <a:r>
              <a:rPr lang="en-GB" sz="2800" b="1" dirty="0"/>
              <a:t> </a:t>
            </a:r>
            <a:r>
              <a:rPr lang="en-GB" sz="2800" b="1" dirty="0" err="1"/>
              <a:t>Società</a:t>
            </a:r>
            <a:r>
              <a:rPr lang="en-GB" sz="2800" b="1" dirty="0"/>
              <a:t> </a:t>
            </a:r>
            <a:endParaRPr lang="it-IT" sz="2800" b="1" dirty="0"/>
          </a:p>
        </p:txBody>
      </p:sp>
      <p:sp>
        <p:nvSpPr>
          <p:cNvPr id="8" name="Segnaposto piè di pagina 7"/>
          <p:cNvSpPr>
            <a:spLocks noGrp="1"/>
          </p:cNvSpPr>
          <p:nvPr>
            <p:ph type="ftr" sz="quarter" idx="11"/>
          </p:nvPr>
        </p:nvSpPr>
        <p:spPr>
          <a:xfrm>
            <a:off x="3131840" y="6492875"/>
            <a:ext cx="5192216" cy="365125"/>
          </a:xfrm>
        </p:spPr>
        <p:txBody>
          <a:bodyPr/>
          <a:lstStyle/>
          <a:p>
            <a:r>
              <a:rPr lang="it-IT" smtClean="0"/>
              <a:t>Gli indirizzi per l'Energia della UE RICCARDO BASOSI  Lecce. Congr. ATI Sept 8, 2017</a:t>
            </a:r>
            <a:endParaRPr lang="it-IT" dirty="0"/>
          </a:p>
        </p:txBody>
      </p:sp>
      <p:sp>
        <p:nvSpPr>
          <p:cNvPr id="9" name="Segnaposto data 8"/>
          <p:cNvSpPr>
            <a:spLocks noGrp="1"/>
          </p:cNvSpPr>
          <p:nvPr>
            <p:ph type="dt" sz="half" idx="10"/>
          </p:nvPr>
        </p:nvSpPr>
        <p:spPr/>
        <p:txBody>
          <a:bodyPr/>
          <a:lstStyle/>
          <a:p>
            <a:fld id="{E1E93818-60A5-4F1D-A10A-46236B7D330A}" type="datetime1">
              <a:rPr lang="en-GB" smtClean="0"/>
              <a:pPr/>
              <a:t>08/09/2017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34"/>
          <p:cNvSpPr/>
          <p:nvPr/>
        </p:nvSpPr>
        <p:spPr>
          <a:xfrm>
            <a:off x="3348038" y="2636838"/>
            <a:ext cx="2519362" cy="4105275"/>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Rettangolo 2"/>
          <p:cNvSpPr/>
          <p:nvPr/>
        </p:nvSpPr>
        <p:spPr>
          <a:xfrm>
            <a:off x="1042988" y="1628775"/>
            <a:ext cx="7272337" cy="576263"/>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ttangolo 3"/>
          <p:cNvSpPr/>
          <p:nvPr/>
        </p:nvSpPr>
        <p:spPr>
          <a:xfrm>
            <a:off x="1042988" y="2636838"/>
            <a:ext cx="2305050" cy="4105275"/>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ttangolo 5"/>
          <p:cNvSpPr/>
          <p:nvPr/>
        </p:nvSpPr>
        <p:spPr>
          <a:xfrm>
            <a:off x="5868988" y="2636838"/>
            <a:ext cx="2447925" cy="4105275"/>
          </a:xfrm>
          <a:prstGeom prst="rect">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e 6"/>
          <p:cNvSpPr/>
          <p:nvPr/>
        </p:nvSpPr>
        <p:spPr>
          <a:xfrm>
            <a:off x="1114425" y="3068638"/>
            <a:ext cx="1800225" cy="122396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Ovale 9"/>
          <p:cNvSpPr/>
          <p:nvPr/>
        </p:nvSpPr>
        <p:spPr>
          <a:xfrm>
            <a:off x="1114425" y="4868863"/>
            <a:ext cx="1800225" cy="122396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1" name="Ovale 10"/>
          <p:cNvSpPr/>
          <p:nvPr/>
        </p:nvSpPr>
        <p:spPr>
          <a:xfrm>
            <a:off x="3419475" y="3644900"/>
            <a:ext cx="2376488" cy="1223963"/>
          </a:xfrm>
          <a:prstGeom prst="ellipse">
            <a:avLst/>
          </a:prstGeom>
          <a:solidFill>
            <a:srgbClr val="FEDBD2"/>
          </a:solidFill>
          <a:ln>
            <a:solidFill>
              <a:srgbClr val="FEDB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e 11"/>
          <p:cNvSpPr/>
          <p:nvPr/>
        </p:nvSpPr>
        <p:spPr>
          <a:xfrm>
            <a:off x="3706813" y="2852738"/>
            <a:ext cx="1728787" cy="576262"/>
          </a:xfrm>
          <a:prstGeom prst="ellipse">
            <a:avLst/>
          </a:prstGeom>
          <a:solidFill>
            <a:schemeClr val="accent5">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e 12"/>
          <p:cNvSpPr/>
          <p:nvPr/>
        </p:nvSpPr>
        <p:spPr>
          <a:xfrm>
            <a:off x="3563938" y="5084763"/>
            <a:ext cx="2232025" cy="576262"/>
          </a:xfrm>
          <a:prstGeom prst="ellipse">
            <a:avLst/>
          </a:prstGeom>
          <a:solidFill>
            <a:schemeClr val="accent2">
              <a:lumMod val="60000"/>
              <a:lumOff val="40000"/>
            </a:schemeClr>
          </a:solidFill>
          <a:ln>
            <a:solidFill>
              <a:srgbClr val="F1DD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chemeClr val="tx1"/>
                </a:solidFill>
              </a:rPr>
              <a:t>6. </a:t>
            </a:r>
            <a:r>
              <a:rPr lang="it-IT" b="1" dirty="0" err="1">
                <a:solidFill>
                  <a:schemeClr val="tx1"/>
                </a:solidFill>
              </a:rPr>
              <a:t>Space</a:t>
            </a:r>
            <a:r>
              <a:rPr lang="it-IT" b="1" dirty="0">
                <a:solidFill>
                  <a:schemeClr val="tx1"/>
                </a:solidFill>
              </a:rPr>
              <a:t>  </a:t>
            </a:r>
            <a:endParaRPr lang="en-GB" b="1" dirty="0">
              <a:solidFill>
                <a:schemeClr val="tx1"/>
              </a:solidFill>
            </a:endParaRPr>
          </a:p>
        </p:txBody>
      </p:sp>
      <p:sp>
        <p:nvSpPr>
          <p:cNvPr id="14" name="Ovale 13"/>
          <p:cNvSpPr/>
          <p:nvPr/>
        </p:nvSpPr>
        <p:spPr>
          <a:xfrm>
            <a:off x="3635375" y="5805488"/>
            <a:ext cx="2016125" cy="719137"/>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sp>
        <p:nvSpPr>
          <p:cNvPr id="16" name="Ovale 15"/>
          <p:cNvSpPr/>
          <p:nvPr/>
        </p:nvSpPr>
        <p:spPr>
          <a:xfrm>
            <a:off x="6156325" y="2708275"/>
            <a:ext cx="1943100" cy="504825"/>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8. Health</a:t>
            </a:r>
          </a:p>
        </p:txBody>
      </p:sp>
      <p:sp>
        <p:nvSpPr>
          <p:cNvPr id="22" name="Ovale 21"/>
          <p:cNvSpPr/>
          <p:nvPr/>
        </p:nvSpPr>
        <p:spPr>
          <a:xfrm>
            <a:off x="6156325" y="3933825"/>
            <a:ext cx="1943100" cy="503238"/>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e 23"/>
          <p:cNvSpPr/>
          <p:nvPr/>
        </p:nvSpPr>
        <p:spPr>
          <a:xfrm>
            <a:off x="6169025" y="5084763"/>
            <a:ext cx="1919288" cy="50482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12. </a:t>
            </a:r>
            <a:r>
              <a:rPr lang="en-GB" b="1" dirty="0" smtClean="0">
                <a:solidFill>
                  <a:schemeClr val="tx1"/>
                </a:solidFill>
              </a:rPr>
              <a:t>Climate</a:t>
            </a:r>
          </a:p>
          <a:p>
            <a:pPr algn="ctr">
              <a:defRPr/>
            </a:pPr>
            <a:r>
              <a:rPr lang="en-GB" b="1" dirty="0" smtClean="0">
                <a:solidFill>
                  <a:schemeClr val="tx1"/>
                </a:solidFill>
              </a:rPr>
              <a:t>3,1 </a:t>
            </a:r>
            <a:r>
              <a:rPr lang="en-GB" b="1" dirty="0" err="1" smtClean="0">
                <a:solidFill>
                  <a:schemeClr val="tx1"/>
                </a:solidFill>
              </a:rPr>
              <a:t>bn</a:t>
            </a:r>
            <a:r>
              <a:rPr lang="en-GB" b="1" dirty="0" smtClean="0">
                <a:solidFill>
                  <a:schemeClr val="tx1"/>
                </a:solidFill>
              </a:rPr>
              <a:t> €</a:t>
            </a:r>
            <a:endParaRPr lang="en-GB" b="1" dirty="0">
              <a:solidFill>
                <a:schemeClr val="tx1"/>
              </a:solidFill>
            </a:endParaRPr>
          </a:p>
        </p:txBody>
      </p:sp>
      <p:sp>
        <p:nvSpPr>
          <p:cNvPr id="25" name="Ovale 24"/>
          <p:cNvSpPr/>
          <p:nvPr/>
        </p:nvSpPr>
        <p:spPr>
          <a:xfrm>
            <a:off x="6156325" y="5661025"/>
            <a:ext cx="1871663" cy="50482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 </a:t>
            </a:r>
          </a:p>
        </p:txBody>
      </p:sp>
      <p:sp>
        <p:nvSpPr>
          <p:cNvPr id="27" name="CasellaDiTesto 26"/>
          <p:cNvSpPr txBox="1"/>
          <p:nvPr/>
        </p:nvSpPr>
        <p:spPr>
          <a:xfrm>
            <a:off x="2339975" y="1773238"/>
            <a:ext cx="4751388" cy="400050"/>
          </a:xfrm>
          <a:prstGeom prst="rect">
            <a:avLst/>
          </a:prstGeom>
          <a:noFill/>
        </p:spPr>
        <p:txBody>
          <a:bodyPr>
            <a:spAutoFit/>
          </a:bodyPr>
          <a:lstStyle/>
          <a:p>
            <a:pPr algn="ctr">
              <a:defRPr/>
            </a:pPr>
            <a:r>
              <a:rPr lang="en-GB" sz="2000" b="1" dirty="0">
                <a:solidFill>
                  <a:schemeClr val="tx2">
                    <a:lumMod val="75000"/>
                  </a:schemeClr>
                </a:solidFill>
                <a:latin typeface="Arial" charset="0"/>
              </a:rPr>
              <a:t>1.  HORIZONTAL CONFIGURATION</a:t>
            </a:r>
          </a:p>
        </p:txBody>
      </p:sp>
      <p:sp>
        <p:nvSpPr>
          <p:cNvPr id="28" name="CasellaDiTesto 27"/>
          <p:cNvSpPr txBox="1"/>
          <p:nvPr/>
        </p:nvSpPr>
        <p:spPr>
          <a:xfrm>
            <a:off x="755650" y="765175"/>
            <a:ext cx="9288463" cy="769938"/>
          </a:xfrm>
          <a:prstGeom prst="rect">
            <a:avLst/>
          </a:prstGeom>
          <a:noFill/>
        </p:spPr>
        <p:txBody>
          <a:bodyPr>
            <a:spAutoFit/>
          </a:bodyPr>
          <a:lstStyle/>
          <a:p>
            <a:pPr marL="457200" indent="-457200">
              <a:defRPr/>
            </a:pPr>
            <a:r>
              <a:rPr lang="en-GB" sz="2400" b="1" dirty="0" smtClean="0">
                <a:solidFill>
                  <a:schemeClr val="tx2">
                    <a:lumMod val="75000"/>
                  </a:schemeClr>
                </a:solidFill>
                <a:latin typeface="Arial" charset="0"/>
              </a:rPr>
              <a:t>13 PROGRAMME </a:t>
            </a:r>
            <a:r>
              <a:rPr lang="en-GB" sz="2400" b="1" dirty="0">
                <a:solidFill>
                  <a:schemeClr val="tx2">
                    <a:lumMod val="75000"/>
                  </a:schemeClr>
                </a:solidFill>
                <a:latin typeface="Arial" charset="0"/>
              </a:rPr>
              <a:t>COMMITTEE CONFIGURATIONS</a:t>
            </a:r>
          </a:p>
          <a:p>
            <a:pPr marL="457200" indent="-457200">
              <a:defRPr/>
            </a:pPr>
            <a:r>
              <a:rPr lang="en-GB" sz="2000" dirty="0">
                <a:solidFill>
                  <a:schemeClr val="tx2">
                    <a:lumMod val="75000"/>
                  </a:schemeClr>
                </a:solidFill>
                <a:latin typeface="Arial" charset="0"/>
              </a:rPr>
              <a:t>(provide  Member States oversight and input into work programmes) </a:t>
            </a:r>
          </a:p>
        </p:txBody>
      </p:sp>
      <p:sp>
        <p:nvSpPr>
          <p:cNvPr id="8210" name="CasellaDiTesto 20"/>
          <p:cNvSpPr txBox="1">
            <a:spLocks noChangeArrowheads="1"/>
          </p:cNvSpPr>
          <p:nvPr/>
        </p:nvSpPr>
        <p:spPr bwMode="auto">
          <a:xfrm>
            <a:off x="1258888" y="3068638"/>
            <a:ext cx="1512887" cy="923925"/>
          </a:xfrm>
          <a:prstGeom prst="rect">
            <a:avLst/>
          </a:prstGeom>
          <a:noFill/>
          <a:ln w="9525">
            <a:noFill/>
            <a:miter lim="800000"/>
            <a:headEnd/>
            <a:tailEnd/>
          </a:ln>
        </p:spPr>
        <p:txBody>
          <a:bodyPr>
            <a:spAutoFit/>
          </a:bodyPr>
          <a:lstStyle/>
          <a:p>
            <a:pPr algn="ctr"/>
            <a:r>
              <a:rPr lang="it-IT" b="1"/>
              <a:t>2. ERC</a:t>
            </a:r>
          </a:p>
          <a:p>
            <a:pPr algn="ctr"/>
            <a:r>
              <a:rPr lang="it-IT" b="1"/>
              <a:t>Marie  Curie,</a:t>
            </a:r>
          </a:p>
          <a:p>
            <a:pPr algn="ctr"/>
            <a:r>
              <a:rPr lang="it-IT" b="1"/>
              <a:t>FET</a:t>
            </a:r>
          </a:p>
        </p:txBody>
      </p:sp>
      <p:sp>
        <p:nvSpPr>
          <p:cNvPr id="8211" name="CasellaDiTesto 31"/>
          <p:cNvSpPr txBox="1">
            <a:spLocks noChangeArrowheads="1"/>
          </p:cNvSpPr>
          <p:nvPr/>
        </p:nvSpPr>
        <p:spPr bwMode="auto">
          <a:xfrm>
            <a:off x="1187450" y="5013325"/>
            <a:ext cx="1584325" cy="646113"/>
          </a:xfrm>
          <a:prstGeom prst="rect">
            <a:avLst/>
          </a:prstGeom>
          <a:noFill/>
          <a:ln w="9525">
            <a:noFill/>
            <a:miter lim="800000"/>
            <a:headEnd/>
            <a:tailEnd/>
          </a:ln>
        </p:spPr>
        <p:txBody>
          <a:bodyPr>
            <a:spAutoFit/>
          </a:bodyPr>
          <a:lstStyle/>
          <a:p>
            <a:pPr algn="ctr"/>
            <a:r>
              <a:rPr lang="it-IT" b="1"/>
              <a:t>3. Research</a:t>
            </a:r>
          </a:p>
          <a:p>
            <a:pPr algn="ctr"/>
            <a:r>
              <a:rPr lang="it-IT" b="1"/>
              <a:t>infrastructures</a:t>
            </a:r>
          </a:p>
        </p:txBody>
      </p:sp>
      <p:sp>
        <p:nvSpPr>
          <p:cNvPr id="8212" name="CasellaDiTesto 32"/>
          <p:cNvSpPr txBox="1">
            <a:spLocks noChangeArrowheads="1"/>
          </p:cNvSpPr>
          <p:nvPr/>
        </p:nvSpPr>
        <p:spPr bwMode="auto">
          <a:xfrm>
            <a:off x="3779838" y="2924175"/>
            <a:ext cx="1655762" cy="647700"/>
          </a:xfrm>
          <a:prstGeom prst="rect">
            <a:avLst/>
          </a:prstGeom>
          <a:noFill/>
          <a:ln w="9525">
            <a:noFill/>
            <a:miter lim="800000"/>
            <a:headEnd/>
            <a:tailEnd/>
          </a:ln>
        </p:spPr>
        <p:txBody>
          <a:bodyPr>
            <a:spAutoFit/>
          </a:bodyPr>
          <a:lstStyle/>
          <a:p>
            <a:pPr algn="ctr"/>
            <a:r>
              <a:rPr lang="it-IT" b="1"/>
              <a:t>4 . ICT</a:t>
            </a:r>
          </a:p>
          <a:p>
            <a:pPr algn="ctr"/>
            <a:endParaRPr lang="it-IT"/>
          </a:p>
        </p:txBody>
      </p:sp>
      <p:sp>
        <p:nvSpPr>
          <p:cNvPr id="8213" name="CasellaDiTesto 33"/>
          <p:cNvSpPr txBox="1">
            <a:spLocks noChangeArrowheads="1"/>
          </p:cNvSpPr>
          <p:nvPr/>
        </p:nvSpPr>
        <p:spPr bwMode="auto">
          <a:xfrm>
            <a:off x="2411413" y="3933825"/>
            <a:ext cx="4392612" cy="584200"/>
          </a:xfrm>
          <a:prstGeom prst="rect">
            <a:avLst/>
          </a:prstGeom>
          <a:noFill/>
          <a:ln w="9525">
            <a:noFill/>
            <a:miter lim="800000"/>
            <a:headEnd/>
            <a:tailEnd/>
          </a:ln>
        </p:spPr>
        <p:txBody>
          <a:bodyPr>
            <a:spAutoFit/>
          </a:bodyPr>
          <a:lstStyle/>
          <a:p>
            <a:pPr algn="ctr"/>
            <a:r>
              <a:rPr lang="it-IT" sz="1600" b="1"/>
              <a:t>5. Nanotech,Materials,</a:t>
            </a:r>
          </a:p>
          <a:p>
            <a:pPr algn="ctr"/>
            <a:r>
              <a:rPr lang="it-IT" sz="1600" b="1"/>
              <a:t>Biotech,  Manufacturing </a:t>
            </a:r>
            <a:endParaRPr lang="it-IT" sz="1600"/>
          </a:p>
        </p:txBody>
      </p:sp>
      <p:sp>
        <p:nvSpPr>
          <p:cNvPr id="8214" name="CasellaDiTesto 40"/>
          <p:cNvSpPr txBox="1">
            <a:spLocks noChangeArrowheads="1"/>
          </p:cNvSpPr>
          <p:nvPr/>
        </p:nvSpPr>
        <p:spPr bwMode="auto">
          <a:xfrm>
            <a:off x="6084168" y="3861049"/>
            <a:ext cx="2088232" cy="646331"/>
          </a:xfrm>
          <a:prstGeom prst="rect">
            <a:avLst/>
          </a:prstGeom>
          <a:noFill/>
          <a:ln w="9525">
            <a:noFill/>
            <a:miter lim="800000"/>
            <a:headEnd/>
            <a:tailEnd/>
          </a:ln>
        </p:spPr>
        <p:txBody>
          <a:bodyPr wrap="square">
            <a:spAutoFit/>
          </a:bodyPr>
          <a:lstStyle/>
          <a:p>
            <a:pPr algn="ctr"/>
            <a:r>
              <a:rPr lang="it-IT" b="1" dirty="0" smtClean="0">
                <a:solidFill>
                  <a:srgbClr val="FF0000"/>
                </a:solidFill>
              </a:rPr>
              <a:t>10. Energy</a:t>
            </a:r>
          </a:p>
          <a:p>
            <a:pPr algn="ctr"/>
            <a:r>
              <a:rPr lang="it-IT" b="1" dirty="0" smtClean="0">
                <a:solidFill>
                  <a:srgbClr val="FF0000"/>
                </a:solidFill>
              </a:rPr>
              <a:t>5,9 </a:t>
            </a:r>
            <a:r>
              <a:rPr lang="it-IT" b="1" dirty="0" err="1" smtClean="0">
                <a:solidFill>
                  <a:srgbClr val="FF0000"/>
                </a:solidFill>
              </a:rPr>
              <a:t>bn</a:t>
            </a:r>
            <a:r>
              <a:rPr lang="it-IT" b="1" dirty="0" smtClean="0">
                <a:solidFill>
                  <a:srgbClr val="FF0000"/>
                </a:solidFill>
              </a:rPr>
              <a:t> €</a:t>
            </a:r>
            <a:endParaRPr lang="it-IT" b="1" dirty="0">
              <a:solidFill>
                <a:srgbClr val="FF0000"/>
              </a:solidFill>
            </a:endParaRPr>
          </a:p>
        </p:txBody>
      </p:sp>
      <p:sp>
        <p:nvSpPr>
          <p:cNvPr id="8215" name="CasellaDiTesto 41"/>
          <p:cNvSpPr txBox="1">
            <a:spLocks noChangeArrowheads="1"/>
          </p:cNvSpPr>
          <p:nvPr/>
        </p:nvSpPr>
        <p:spPr bwMode="auto">
          <a:xfrm>
            <a:off x="6083300" y="5600700"/>
            <a:ext cx="2016125" cy="615950"/>
          </a:xfrm>
          <a:prstGeom prst="rect">
            <a:avLst/>
          </a:prstGeom>
          <a:noFill/>
          <a:ln w="9525">
            <a:noFill/>
            <a:miter lim="800000"/>
            <a:headEnd/>
            <a:tailEnd/>
          </a:ln>
        </p:spPr>
        <p:txBody>
          <a:bodyPr>
            <a:spAutoFit/>
          </a:bodyPr>
          <a:lstStyle/>
          <a:p>
            <a:pPr algn="ctr"/>
            <a:r>
              <a:rPr lang="it-IT" sz="1700" b="1"/>
              <a:t>13. Inclusive societies</a:t>
            </a:r>
          </a:p>
        </p:txBody>
      </p:sp>
      <p:grpSp>
        <p:nvGrpSpPr>
          <p:cNvPr id="2" name="Gruppo 46"/>
          <p:cNvGrpSpPr>
            <a:grpSpLocks/>
          </p:cNvGrpSpPr>
          <p:nvPr/>
        </p:nvGrpSpPr>
        <p:grpSpPr bwMode="auto">
          <a:xfrm>
            <a:off x="6156325" y="3284984"/>
            <a:ext cx="1943100" cy="923330"/>
            <a:chOff x="5508104" y="908069"/>
            <a:chExt cx="1944216" cy="924345"/>
          </a:xfrm>
        </p:grpSpPr>
        <p:sp>
          <p:nvSpPr>
            <p:cNvPr id="44" name="Ovale 43"/>
            <p:cNvSpPr/>
            <p:nvPr/>
          </p:nvSpPr>
          <p:spPr>
            <a:xfrm>
              <a:off x="5508104" y="980728"/>
              <a:ext cx="1944216" cy="503790"/>
            </a:xfrm>
            <a:prstGeom prst="ellipse">
              <a:avLst/>
            </a:prstGeom>
            <a:solidFill>
              <a:schemeClr val="accent5">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sp>
          <p:nvSpPr>
            <p:cNvPr id="8230" name="CasellaDiTesto 45"/>
            <p:cNvSpPr txBox="1">
              <a:spLocks noChangeArrowheads="1"/>
            </p:cNvSpPr>
            <p:nvPr/>
          </p:nvSpPr>
          <p:spPr bwMode="auto">
            <a:xfrm>
              <a:off x="5652054" y="908069"/>
              <a:ext cx="1669492" cy="924345"/>
            </a:xfrm>
            <a:prstGeom prst="rect">
              <a:avLst/>
            </a:prstGeom>
            <a:noFill/>
            <a:ln w="9525">
              <a:noFill/>
              <a:miter lim="800000"/>
              <a:headEnd/>
              <a:tailEnd/>
            </a:ln>
          </p:spPr>
          <p:txBody>
            <a:bodyPr wrap="none">
              <a:spAutoFit/>
            </a:bodyPr>
            <a:lstStyle/>
            <a:p>
              <a:r>
                <a:rPr lang="en-GB" b="1" dirty="0"/>
                <a:t>9. </a:t>
              </a:r>
              <a:r>
                <a:rPr lang="en-GB" b="1" dirty="0" smtClean="0"/>
                <a:t>Bio-economy</a:t>
              </a:r>
            </a:p>
            <a:p>
              <a:r>
                <a:rPr lang="en-GB" b="1" dirty="0" smtClean="0"/>
                <a:t>        3,9 </a:t>
              </a:r>
              <a:r>
                <a:rPr lang="en-GB" b="1" dirty="0" err="1" smtClean="0"/>
                <a:t>bn</a:t>
              </a:r>
              <a:r>
                <a:rPr lang="en-GB" b="1" dirty="0" smtClean="0"/>
                <a:t> €</a:t>
              </a:r>
              <a:endParaRPr lang="en-GB" b="1" dirty="0"/>
            </a:p>
            <a:p>
              <a:endParaRPr lang="it-IT" dirty="0"/>
            </a:p>
          </p:txBody>
        </p:sp>
      </p:grpSp>
      <p:sp>
        <p:nvSpPr>
          <p:cNvPr id="51" name="Ovale 50"/>
          <p:cNvSpPr/>
          <p:nvPr/>
        </p:nvSpPr>
        <p:spPr>
          <a:xfrm>
            <a:off x="6169025" y="4508500"/>
            <a:ext cx="1943100" cy="50482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sp>
        <p:nvSpPr>
          <p:cNvPr id="8218" name="CasellaDiTesto 51"/>
          <p:cNvSpPr txBox="1">
            <a:spLocks noChangeArrowheads="1"/>
          </p:cNvSpPr>
          <p:nvPr/>
        </p:nvSpPr>
        <p:spPr bwMode="auto">
          <a:xfrm>
            <a:off x="6444207" y="4437113"/>
            <a:ext cx="1368153" cy="830997"/>
          </a:xfrm>
          <a:prstGeom prst="rect">
            <a:avLst/>
          </a:prstGeom>
          <a:noFill/>
          <a:ln w="9525">
            <a:noFill/>
            <a:miter lim="800000"/>
            <a:headEnd/>
            <a:tailEnd/>
          </a:ln>
        </p:spPr>
        <p:txBody>
          <a:bodyPr wrap="square">
            <a:spAutoFit/>
          </a:bodyPr>
          <a:lstStyle/>
          <a:p>
            <a:pPr algn="ctr"/>
            <a:r>
              <a:rPr lang="en-GB" sz="1600" b="1" dirty="0"/>
              <a:t>11. </a:t>
            </a:r>
            <a:r>
              <a:rPr lang="en-GB" sz="1600" b="1" dirty="0" smtClean="0"/>
              <a:t>Transport</a:t>
            </a:r>
          </a:p>
          <a:p>
            <a:pPr algn="ctr"/>
            <a:r>
              <a:rPr lang="en-GB" sz="1600" b="1" dirty="0" smtClean="0"/>
              <a:t>6,3 </a:t>
            </a:r>
            <a:r>
              <a:rPr lang="en-GB" sz="1600" b="1" dirty="0" err="1" smtClean="0"/>
              <a:t>bn</a:t>
            </a:r>
            <a:r>
              <a:rPr lang="en-GB" sz="1600" b="1" dirty="0" smtClean="0"/>
              <a:t> €</a:t>
            </a:r>
            <a:endParaRPr lang="en-GB" sz="1600" b="1" dirty="0"/>
          </a:p>
          <a:p>
            <a:endParaRPr lang="it-IT" sz="1600" dirty="0"/>
          </a:p>
        </p:txBody>
      </p:sp>
      <p:sp>
        <p:nvSpPr>
          <p:cNvPr id="55" name="Ovale 54"/>
          <p:cNvSpPr/>
          <p:nvPr/>
        </p:nvSpPr>
        <p:spPr>
          <a:xfrm>
            <a:off x="6143625" y="6226175"/>
            <a:ext cx="1943100" cy="503238"/>
          </a:xfrm>
          <a:prstGeom prst="ellipse">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chemeClr val="tx1"/>
                </a:solidFill>
              </a:rPr>
              <a:t>14. Security</a:t>
            </a:r>
          </a:p>
        </p:txBody>
      </p:sp>
      <p:sp>
        <p:nvSpPr>
          <p:cNvPr id="8220" name="CasellaDiTesto 56"/>
          <p:cNvSpPr txBox="1">
            <a:spLocks noChangeArrowheads="1"/>
          </p:cNvSpPr>
          <p:nvPr/>
        </p:nvSpPr>
        <p:spPr bwMode="auto">
          <a:xfrm>
            <a:off x="3930650" y="5805488"/>
            <a:ext cx="1360488" cy="646112"/>
          </a:xfrm>
          <a:prstGeom prst="rect">
            <a:avLst/>
          </a:prstGeom>
          <a:noFill/>
          <a:ln w="9525">
            <a:noFill/>
            <a:miter lim="800000"/>
            <a:headEnd/>
            <a:tailEnd/>
          </a:ln>
        </p:spPr>
        <p:txBody>
          <a:bodyPr wrap="none">
            <a:spAutoFit/>
          </a:bodyPr>
          <a:lstStyle/>
          <a:p>
            <a:pPr algn="ctr"/>
            <a:r>
              <a:rPr lang="en-GB" b="1"/>
              <a:t>7. SMEs, </a:t>
            </a:r>
          </a:p>
          <a:p>
            <a:pPr algn="ctr"/>
            <a:r>
              <a:rPr lang="en-GB" b="1"/>
              <a:t>Risk Finance</a:t>
            </a:r>
          </a:p>
        </p:txBody>
      </p:sp>
      <p:sp>
        <p:nvSpPr>
          <p:cNvPr id="31" name="CasellaDiTesto 30"/>
          <p:cNvSpPr txBox="1"/>
          <p:nvPr/>
        </p:nvSpPr>
        <p:spPr>
          <a:xfrm>
            <a:off x="1187450" y="188913"/>
            <a:ext cx="5454650" cy="646112"/>
          </a:xfrm>
          <a:prstGeom prst="rect">
            <a:avLst/>
          </a:prstGeom>
          <a:noFill/>
        </p:spPr>
        <p:txBody>
          <a:bodyPr wrap="none">
            <a:spAutoFit/>
          </a:bodyPr>
          <a:lstStyle/>
          <a:p>
            <a:pPr>
              <a:defRPr/>
            </a:pPr>
            <a:r>
              <a:rPr lang="it-IT" sz="3600" b="1" dirty="0" err="1">
                <a:solidFill>
                  <a:schemeClr val="tx2">
                    <a:lumMod val="75000"/>
                  </a:schemeClr>
                </a:solidFill>
                <a:latin typeface="Arial" charset="0"/>
              </a:rPr>
              <a:t>Governance</a:t>
            </a:r>
            <a:r>
              <a:rPr lang="it-IT" sz="3600" b="1" dirty="0">
                <a:solidFill>
                  <a:schemeClr val="tx2">
                    <a:lumMod val="75000"/>
                  </a:schemeClr>
                </a:solidFill>
                <a:latin typeface="Arial" charset="0"/>
              </a:rPr>
              <a:t> – </a:t>
            </a:r>
            <a:r>
              <a:rPr lang="it-IT" sz="3600" b="1" dirty="0" err="1">
                <a:solidFill>
                  <a:schemeClr val="tx2">
                    <a:lumMod val="75000"/>
                  </a:schemeClr>
                </a:solidFill>
                <a:latin typeface="Arial" charset="0"/>
              </a:rPr>
              <a:t>Horizon</a:t>
            </a:r>
            <a:r>
              <a:rPr lang="it-IT" sz="3600" b="1" dirty="0">
                <a:solidFill>
                  <a:schemeClr val="tx2">
                    <a:lumMod val="75000"/>
                  </a:schemeClr>
                </a:solidFill>
                <a:latin typeface="Arial" charset="0"/>
              </a:rPr>
              <a:t> 2020</a:t>
            </a:r>
          </a:p>
        </p:txBody>
      </p:sp>
      <p:sp>
        <p:nvSpPr>
          <p:cNvPr id="36" name="Rettangolo 35"/>
          <p:cNvSpPr/>
          <p:nvPr/>
        </p:nvSpPr>
        <p:spPr>
          <a:xfrm>
            <a:off x="6108700" y="3860800"/>
            <a:ext cx="2063750" cy="647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5" name="Gruppo 5"/>
          <p:cNvGrpSpPr>
            <a:grpSpLocks/>
          </p:cNvGrpSpPr>
          <p:nvPr/>
        </p:nvGrpSpPr>
        <p:grpSpPr bwMode="auto">
          <a:xfrm>
            <a:off x="3347864" y="2132857"/>
            <a:ext cx="2520454" cy="497608"/>
            <a:chOff x="2848057" y="188014"/>
            <a:chExt cx="2520470" cy="497561"/>
          </a:xfrm>
          <a:solidFill>
            <a:srgbClr val="0070C0"/>
          </a:solidFill>
        </p:grpSpPr>
        <p:sp>
          <p:nvSpPr>
            <p:cNvPr id="40" name="Rettangolo 43"/>
            <p:cNvSpPr>
              <a:spLocks noChangeArrowheads="1"/>
            </p:cNvSpPr>
            <p:nvPr/>
          </p:nvSpPr>
          <p:spPr bwMode="auto">
            <a:xfrm>
              <a:off x="2861071" y="271888"/>
              <a:ext cx="2507456" cy="413686"/>
            </a:xfrm>
            <a:prstGeom prst="rect">
              <a:avLst/>
            </a:prstGeom>
            <a:grpFill/>
            <a:ln w="25400" algn="ctr">
              <a:solidFill>
                <a:srgbClr val="5767B4"/>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it-IT" smtClean="0">
                <a:cs typeface="ＭＳ Ｐゴシック" charset="0"/>
              </a:endParaRPr>
            </a:p>
          </p:txBody>
        </p:sp>
        <p:sp>
          <p:nvSpPr>
            <p:cNvPr id="41" name="Rettangolo 44"/>
            <p:cNvSpPr>
              <a:spLocks noChangeArrowheads="1"/>
            </p:cNvSpPr>
            <p:nvPr/>
          </p:nvSpPr>
          <p:spPr bwMode="auto">
            <a:xfrm>
              <a:off x="2848057" y="188014"/>
              <a:ext cx="2520470" cy="497561"/>
            </a:xfrm>
            <a:prstGeom prst="rect">
              <a:avLst/>
            </a:prstGeom>
            <a:grpFill/>
            <a:ln>
              <a:noFill/>
            </a:ln>
            <a:extLst/>
          </p:spPr>
          <p:txBody>
            <a:bodyPr lIns="128016" tIns="73152" rIns="128016" bIns="73152" anchor="ctr"/>
            <a:lstStyle>
              <a:lvl1pPr defTabSz="800100">
                <a:defRPr>
                  <a:solidFill>
                    <a:schemeClr val="tx1"/>
                  </a:solidFill>
                  <a:latin typeface="Arial" panose="020B0604020202020204" pitchFamily="34" charset="0"/>
                </a:defRPr>
              </a:lvl1pPr>
              <a:lvl2pPr marL="742950" indent="-285750" defTabSz="800100">
                <a:defRPr>
                  <a:solidFill>
                    <a:schemeClr val="tx1"/>
                  </a:solidFill>
                  <a:latin typeface="Arial" panose="020B0604020202020204" pitchFamily="34" charset="0"/>
                </a:defRPr>
              </a:lvl2pPr>
              <a:lvl3pPr marL="1143000" indent="-228600" defTabSz="800100">
                <a:defRPr>
                  <a:solidFill>
                    <a:schemeClr val="tx1"/>
                  </a:solidFill>
                  <a:latin typeface="Arial" panose="020B0604020202020204" pitchFamily="34" charset="0"/>
                </a:defRPr>
              </a:lvl3pPr>
              <a:lvl4pPr marL="1600200" indent="-228600" defTabSz="800100">
                <a:defRPr>
                  <a:solidFill>
                    <a:schemeClr val="tx1"/>
                  </a:solidFill>
                  <a:latin typeface="Arial" panose="020B0604020202020204" pitchFamily="34" charset="0"/>
                </a:defRPr>
              </a:lvl4pPr>
              <a:lvl5pPr marL="2057400" indent="-228600" defTabSz="800100">
                <a:defRPr>
                  <a:solidFill>
                    <a:schemeClr val="tx1"/>
                  </a:solidFill>
                  <a:latin typeface="Arial" panose="020B0604020202020204" pitchFamily="34" charset="0"/>
                </a:defRPr>
              </a:lvl5pPr>
              <a:lvl6pPr marL="2514600" indent="-228600" defTabSz="800100" eaLnBrk="0" fontAlgn="base" hangingPunct="0">
                <a:spcBef>
                  <a:spcPct val="0"/>
                </a:spcBef>
                <a:spcAft>
                  <a:spcPct val="0"/>
                </a:spcAft>
                <a:defRPr>
                  <a:solidFill>
                    <a:schemeClr val="tx1"/>
                  </a:solidFill>
                  <a:latin typeface="Arial" panose="020B0604020202020204" pitchFamily="34" charset="0"/>
                </a:defRPr>
              </a:lvl6pPr>
              <a:lvl7pPr marL="2971800" indent="-228600" defTabSz="800100" eaLnBrk="0" fontAlgn="base" hangingPunct="0">
                <a:spcBef>
                  <a:spcPct val="0"/>
                </a:spcBef>
                <a:spcAft>
                  <a:spcPct val="0"/>
                </a:spcAft>
                <a:defRPr>
                  <a:solidFill>
                    <a:schemeClr val="tx1"/>
                  </a:solidFill>
                  <a:latin typeface="Arial" panose="020B0604020202020204" pitchFamily="34" charset="0"/>
                </a:defRPr>
              </a:lvl7pPr>
              <a:lvl8pPr marL="3429000" indent="-228600" defTabSz="800100" eaLnBrk="0" fontAlgn="base" hangingPunct="0">
                <a:spcBef>
                  <a:spcPct val="0"/>
                </a:spcBef>
                <a:spcAft>
                  <a:spcPct val="0"/>
                </a:spcAft>
                <a:defRPr>
                  <a:solidFill>
                    <a:schemeClr val="tx1"/>
                  </a:solidFill>
                  <a:latin typeface="Arial" panose="020B0604020202020204" pitchFamily="34" charset="0"/>
                </a:defRPr>
              </a:lvl8pPr>
              <a:lvl9pPr marL="3886200" indent="-228600" defTabSz="8001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Aft>
                  <a:spcPct val="35000"/>
                </a:spcAft>
                <a:defRPr/>
              </a:pPr>
              <a:r>
                <a:rPr lang="it-IT" sz="1600" b="1" dirty="0" smtClean="0">
                  <a:solidFill>
                    <a:srgbClr val="FFFFFF"/>
                  </a:solidFill>
                  <a:latin typeface="Calibri" panose="020F0502020204030204" pitchFamily="34" charset="0"/>
                  <a:cs typeface="Raavi" panose="020B0502040204020203" pitchFamily="34" charset="0"/>
                </a:rPr>
                <a:t>Industrial </a:t>
              </a:r>
              <a:r>
                <a:rPr lang="it-IT" sz="1600" b="1" dirty="0" err="1" smtClean="0">
                  <a:solidFill>
                    <a:srgbClr val="FFFFFF"/>
                  </a:solidFill>
                  <a:latin typeface="Calibri" panose="020F0502020204030204" pitchFamily="34" charset="0"/>
                  <a:cs typeface="Raavi" panose="020B0502040204020203" pitchFamily="34" charset="0"/>
                </a:rPr>
                <a:t>Tech</a:t>
              </a:r>
              <a:r>
                <a:rPr lang="it-IT" sz="1600" b="1" dirty="0" smtClean="0">
                  <a:solidFill>
                    <a:srgbClr val="FFFFFF"/>
                  </a:solidFill>
                  <a:latin typeface="Calibri" panose="020F0502020204030204" pitchFamily="34" charset="0"/>
                  <a:cs typeface="Raavi" panose="020B0502040204020203" pitchFamily="34" charset="0"/>
                </a:rPr>
                <a:t> Leadership</a:t>
              </a:r>
            </a:p>
            <a:p>
              <a:pPr algn="ctr">
                <a:lnSpc>
                  <a:spcPct val="90000"/>
                </a:lnSpc>
                <a:spcAft>
                  <a:spcPct val="35000"/>
                </a:spcAft>
                <a:defRPr/>
              </a:pPr>
              <a:r>
                <a:rPr lang="it-IT" sz="1600" b="1" dirty="0" smtClean="0">
                  <a:solidFill>
                    <a:srgbClr val="FFFFFF"/>
                  </a:solidFill>
                  <a:latin typeface="Calibri" panose="020F0502020204030204" pitchFamily="34" charset="0"/>
                  <a:cs typeface="Raavi" panose="020B0502040204020203" pitchFamily="34" charset="0"/>
                </a:rPr>
                <a:t>24%</a:t>
              </a:r>
            </a:p>
          </p:txBody>
        </p:sp>
      </p:grpSp>
      <p:grpSp>
        <p:nvGrpSpPr>
          <p:cNvPr id="8" name="Gruppo 3"/>
          <p:cNvGrpSpPr>
            <a:grpSpLocks/>
          </p:cNvGrpSpPr>
          <p:nvPr/>
        </p:nvGrpSpPr>
        <p:grpSpPr bwMode="auto">
          <a:xfrm>
            <a:off x="1043608" y="2132856"/>
            <a:ext cx="2304430" cy="504056"/>
            <a:chOff x="10155" y="185678"/>
            <a:chExt cx="2507645" cy="504008"/>
          </a:xfrm>
          <a:solidFill>
            <a:srgbClr val="C00000"/>
          </a:solidFill>
        </p:grpSpPr>
        <p:sp>
          <p:nvSpPr>
            <p:cNvPr id="47" name="Rettangolo 47"/>
            <p:cNvSpPr>
              <a:spLocks noChangeArrowheads="1"/>
            </p:cNvSpPr>
            <p:nvPr/>
          </p:nvSpPr>
          <p:spPr bwMode="auto">
            <a:xfrm>
              <a:off x="10344" y="276000"/>
              <a:ext cx="2507456" cy="413686"/>
            </a:xfrm>
            <a:prstGeom prst="rect">
              <a:avLst/>
            </a:prstGeom>
            <a:grpFill/>
            <a:ln w="25400" algn="ctr">
              <a:solidFill>
                <a:srgbClr val="8064A2"/>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it-IT" smtClean="0">
                <a:cs typeface="ＭＳ Ｐゴシック" charset="0"/>
              </a:endParaRPr>
            </a:p>
          </p:txBody>
        </p:sp>
        <p:sp>
          <p:nvSpPr>
            <p:cNvPr id="48" name="Rettangolo 48"/>
            <p:cNvSpPr>
              <a:spLocks noChangeArrowheads="1"/>
            </p:cNvSpPr>
            <p:nvPr/>
          </p:nvSpPr>
          <p:spPr bwMode="auto">
            <a:xfrm>
              <a:off x="10155" y="185678"/>
              <a:ext cx="2507456" cy="485687"/>
            </a:xfrm>
            <a:prstGeom prst="rect">
              <a:avLst/>
            </a:prstGeom>
            <a:grpFill/>
            <a:ln>
              <a:noFill/>
            </a:ln>
            <a:extLst/>
          </p:spPr>
          <p:txBody>
            <a:bodyPr lIns="128016" tIns="73152" rIns="128016" bIns="73152" anchor="ctr"/>
            <a:lstStyle>
              <a:lvl1pPr defTabSz="800100">
                <a:defRPr>
                  <a:solidFill>
                    <a:schemeClr val="tx1"/>
                  </a:solidFill>
                  <a:latin typeface="Arial" panose="020B0604020202020204" pitchFamily="34" charset="0"/>
                </a:defRPr>
              </a:lvl1pPr>
              <a:lvl2pPr marL="742950" indent="-285750" defTabSz="800100">
                <a:defRPr>
                  <a:solidFill>
                    <a:schemeClr val="tx1"/>
                  </a:solidFill>
                  <a:latin typeface="Arial" panose="020B0604020202020204" pitchFamily="34" charset="0"/>
                </a:defRPr>
              </a:lvl2pPr>
              <a:lvl3pPr marL="1143000" indent="-228600" defTabSz="800100">
                <a:defRPr>
                  <a:solidFill>
                    <a:schemeClr val="tx1"/>
                  </a:solidFill>
                  <a:latin typeface="Arial" panose="020B0604020202020204" pitchFamily="34" charset="0"/>
                </a:defRPr>
              </a:lvl3pPr>
              <a:lvl4pPr marL="1600200" indent="-228600" defTabSz="800100">
                <a:defRPr>
                  <a:solidFill>
                    <a:schemeClr val="tx1"/>
                  </a:solidFill>
                  <a:latin typeface="Arial" panose="020B0604020202020204" pitchFamily="34" charset="0"/>
                </a:defRPr>
              </a:lvl4pPr>
              <a:lvl5pPr marL="2057400" indent="-228600" defTabSz="800100">
                <a:defRPr>
                  <a:solidFill>
                    <a:schemeClr val="tx1"/>
                  </a:solidFill>
                  <a:latin typeface="Arial" panose="020B0604020202020204" pitchFamily="34" charset="0"/>
                </a:defRPr>
              </a:lvl5pPr>
              <a:lvl6pPr marL="2514600" indent="-228600" defTabSz="800100" eaLnBrk="0" fontAlgn="base" hangingPunct="0">
                <a:spcBef>
                  <a:spcPct val="0"/>
                </a:spcBef>
                <a:spcAft>
                  <a:spcPct val="0"/>
                </a:spcAft>
                <a:defRPr>
                  <a:solidFill>
                    <a:schemeClr val="tx1"/>
                  </a:solidFill>
                  <a:latin typeface="Arial" panose="020B0604020202020204" pitchFamily="34" charset="0"/>
                </a:defRPr>
              </a:lvl6pPr>
              <a:lvl7pPr marL="2971800" indent="-228600" defTabSz="800100" eaLnBrk="0" fontAlgn="base" hangingPunct="0">
                <a:spcBef>
                  <a:spcPct val="0"/>
                </a:spcBef>
                <a:spcAft>
                  <a:spcPct val="0"/>
                </a:spcAft>
                <a:defRPr>
                  <a:solidFill>
                    <a:schemeClr val="tx1"/>
                  </a:solidFill>
                  <a:latin typeface="Arial" panose="020B0604020202020204" pitchFamily="34" charset="0"/>
                </a:defRPr>
              </a:lvl7pPr>
              <a:lvl8pPr marL="3429000" indent="-228600" defTabSz="800100" eaLnBrk="0" fontAlgn="base" hangingPunct="0">
                <a:spcBef>
                  <a:spcPct val="0"/>
                </a:spcBef>
                <a:spcAft>
                  <a:spcPct val="0"/>
                </a:spcAft>
                <a:defRPr>
                  <a:solidFill>
                    <a:schemeClr val="tx1"/>
                  </a:solidFill>
                  <a:latin typeface="Arial" panose="020B0604020202020204" pitchFamily="34" charset="0"/>
                </a:defRPr>
              </a:lvl8pPr>
              <a:lvl9pPr marL="3886200" indent="-228600" defTabSz="800100" eaLnBrk="0" fontAlgn="base" hangingPunct="0">
                <a:spcBef>
                  <a:spcPct val="0"/>
                </a:spcBef>
                <a:spcAft>
                  <a:spcPct val="0"/>
                </a:spcAft>
                <a:defRPr>
                  <a:solidFill>
                    <a:schemeClr val="tx1"/>
                  </a:solidFill>
                  <a:latin typeface="Arial" panose="020B0604020202020204" pitchFamily="34" charset="0"/>
                </a:defRPr>
              </a:lvl9pPr>
            </a:lstStyle>
            <a:p>
              <a:pPr lvl="1" algn="ctr">
                <a:lnSpc>
                  <a:spcPct val="90000"/>
                </a:lnSpc>
                <a:spcAft>
                  <a:spcPct val="35000"/>
                </a:spcAft>
                <a:defRPr/>
              </a:pPr>
              <a:r>
                <a:rPr lang="en-GB" sz="1600" b="1" dirty="0" smtClean="0">
                  <a:solidFill>
                    <a:srgbClr val="FFFFFF"/>
                  </a:solidFill>
                  <a:latin typeface="Calibri" panose="020F0502020204030204" pitchFamily="34" charset="0"/>
                  <a:cs typeface="Raavi" panose="020B0502040204020203" pitchFamily="34" charset="0"/>
                </a:rPr>
                <a:t>Excellent Science</a:t>
              </a:r>
            </a:p>
            <a:p>
              <a:pPr lvl="1" algn="ctr">
                <a:lnSpc>
                  <a:spcPct val="90000"/>
                </a:lnSpc>
                <a:spcAft>
                  <a:spcPct val="35000"/>
                </a:spcAft>
                <a:defRPr/>
              </a:pPr>
              <a:r>
                <a:rPr lang="en-GB" sz="1600" b="1" dirty="0" smtClean="0">
                  <a:solidFill>
                    <a:srgbClr val="FFFFFF"/>
                  </a:solidFill>
                  <a:latin typeface="Calibri" panose="020F0502020204030204" pitchFamily="34" charset="0"/>
                  <a:cs typeface="Raavi" panose="020B0502040204020203" pitchFamily="34" charset="0"/>
                </a:rPr>
                <a:t>34%</a:t>
              </a:r>
              <a:endParaRPr lang="it-IT" sz="1600" b="1" dirty="0" smtClean="0">
                <a:solidFill>
                  <a:srgbClr val="FFFFFF"/>
                </a:solidFill>
                <a:latin typeface="Calibri" panose="020F0502020204030204" pitchFamily="34" charset="0"/>
                <a:cs typeface="Raavi" panose="020B0502040204020203" pitchFamily="34" charset="0"/>
              </a:endParaRPr>
            </a:p>
          </p:txBody>
        </p:sp>
      </p:grpSp>
      <p:grpSp>
        <p:nvGrpSpPr>
          <p:cNvPr id="9" name="Gruppo 7"/>
          <p:cNvGrpSpPr>
            <a:grpSpLocks/>
          </p:cNvGrpSpPr>
          <p:nvPr/>
        </p:nvGrpSpPr>
        <p:grpSpPr bwMode="auto">
          <a:xfrm>
            <a:off x="5868145" y="2132857"/>
            <a:ext cx="2448446" cy="497608"/>
            <a:chOff x="5694829" y="188014"/>
            <a:chExt cx="2532198" cy="497561"/>
          </a:xfrm>
          <a:solidFill>
            <a:srgbClr val="78B832"/>
          </a:solidFill>
        </p:grpSpPr>
        <p:sp>
          <p:nvSpPr>
            <p:cNvPr id="50" name="Rettangolo 39"/>
            <p:cNvSpPr>
              <a:spLocks noChangeArrowheads="1"/>
            </p:cNvSpPr>
            <p:nvPr/>
          </p:nvSpPr>
          <p:spPr bwMode="auto">
            <a:xfrm>
              <a:off x="5719571" y="271888"/>
              <a:ext cx="2507456" cy="413686"/>
            </a:xfrm>
            <a:prstGeom prst="rect">
              <a:avLst/>
            </a:prstGeom>
            <a:grpFill/>
            <a:ln w="25400" algn="ctr">
              <a:solidFill>
                <a:srgbClr val="78B832"/>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it-IT" smtClean="0">
                <a:cs typeface="ＭＳ Ｐゴシック" charset="0"/>
              </a:endParaRPr>
            </a:p>
          </p:txBody>
        </p:sp>
        <p:sp>
          <p:nvSpPr>
            <p:cNvPr id="52" name="Rettangolo 40"/>
            <p:cNvSpPr>
              <a:spLocks noChangeArrowheads="1"/>
            </p:cNvSpPr>
            <p:nvPr/>
          </p:nvSpPr>
          <p:spPr bwMode="auto">
            <a:xfrm>
              <a:off x="5694829" y="188014"/>
              <a:ext cx="2532198" cy="497561"/>
            </a:xfrm>
            <a:prstGeom prst="rect">
              <a:avLst/>
            </a:prstGeom>
            <a:grpFill/>
            <a:ln>
              <a:noFill/>
            </a:ln>
            <a:extLst/>
          </p:spPr>
          <p:txBody>
            <a:bodyPr lIns="128016" tIns="73152" rIns="128016" bIns="73152" anchor="ctr"/>
            <a:lstStyle>
              <a:lvl1pPr defTabSz="800100">
                <a:defRPr>
                  <a:solidFill>
                    <a:schemeClr val="tx1"/>
                  </a:solidFill>
                  <a:latin typeface="Arial" panose="020B0604020202020204" pitchFamily="34" charset="0"/>
                </a:defRPr>
              </a:lvl1pPr>
              <a:lvl2pPr marL="742950" indent="-285750" defTabSz="800100">
                <a:defRPr>
                  <a:solidFill>
                    <a:schemeClr val="tx1"/>
                  </a:solidFill>
                  <a:latin typeface="Arial" panose="020B0604020202020204" pitchFamily="34" charset="0"/>
                </a:defRPr>
              </a:lvl2pPr>
              <a:lvl3pPr marL="1143000" indent="-228600" defTabSz="800100">
                <a:defRPr>
                  <a:solidFill>
                    <a:schemeClr val="tx1"/>
                  </a:solidFill>
                  <a:latin typeface="Arial" panose="020B0604020202020204" pitchFamily="34" charset="0"/>
                </a:defRPr>
              </a:lvl3pPr>
              <a:lvl4pPr marL="1600200" indent="-228600" defTabSz="800100">
                <a:defRPr>
                  <a:solidFill>
                    <a:schemeClr val="tx1"/>
                  </a:solidFill>
                  <a:latin typeface="Arial" panose="020B0604020202020204" pitchFamily="34" charset="0"/>
                </a:defRPr>
              </a:lvl4pPr>
              <a:lvl5pPr marL="2057400" indent="-228600" defTabSz="800100">
                <a:defRPr>
                  <a:solidFill>
                    <a:schemeClr val="tx1"/>
                  </a:solidFill>
                  <a:latin typeface="Arial" panose="020B0604020202020204" pitchFamily="34" charset="0"/>
                </a:defRPr>
              </a:lvl5pPr>
              <a:lvl6pPr marL="2514600" indent="-228600" defTabSz="800100" eaLnBrk="0" fontAlgn="base" hangingPunct="0">
                <a:spcBef>
                  <a:spcPct val="0"/>
                </a:spcBef>
                <a:spcAft>
                  <a:spcPct val="0"/>
                </a:spcAft>
                <a:defRPr>
                  <a:solidFill>
                    <a:schemeClr val="tx1"/>
                  </a:solidFill>
                  <a:latin typeface="Arial" panose="020B0604020202020204" pitchFamily="34" charset="0"/>
                </a:defRPr>
              </a:lvl6pPr>
              <a:lvl7pPr marL="2971800" indent="-228600" defTabSz="800100" eaLnBrk="0" fontAlgn="base" hangingPunct="0">
                <a:spcBef>
                  <a:spcPct val="0"/>
                </a:spcBef>
                <a:spcAft>
                  <a:spcPct val="0"/>
                </a:spcAft>
                <a:defRPr>
                  <a:solidFill>
                    <a:schemeClr val="tx1"/>
                  </a:solidFill>
                  <a:latin typeface="Arial" panose="020B0604020202020204" pitchFamily="34" charset="0"/>
                </a:defRPr>
              </a:lvl7pPr>
              <a:lvl8pPr marL="3429000" indent="-228600" defTabSz="800100" eaLnBrk="0" fontAlgn="base" hangingPunct="0">
                <a:spcBef>
                  <a:spcPct val="0"/>
                </a:spcBef>
                <a:spcAft>
                  <a:spcPct val="0"/>
                </a:spcAft>
                <a:defRPr>
                  <a:solidFill>
                    <a:schemeClr val="tx1"/>
                  </a:solidFill>
                  <a:latin typeface="Arial" panose="020B0604020202020204" pitchFamily="34" charset="0"/>
                </a:defRPr>
              </a:lvl8pPr>
              <a:lvl9pPr marL="3886200" indent="-228600" defTabSz="8001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Aft>
                  <a:spcPct val="35000"/>
                </a:spcAft>
                <a:defRPr/>
              </a:pPr>
              <a:r>
                <a:rPr lang="en-GB" b="1" dirty="0" smtClean="0">
                  <a:solidFill>
                    <a:schemeClr val="bg1"/>
                  </a:solidFill>
                  <a:latin typeface="Calibri" panose="020F0502020204030204" pitchFamily="34" charset="0"/>
                  <a:cs typeface="Raavi" panose="020B0502040204020203" pitchFamily="34" charset="0"/>
                </a:rPr>
                <a:t>Societal Challenges 38%</a:t>
              </a:r>
              <a:endParaRPr lang="it-IT" b="1" dirty="0" smtClean="0">
                <a:solidFill>
                  <a:schemeClr val="bg1"/>
                </a:solidFill>
                <a:latin typeface="Calibri" panose="020F0502020204030204" pitchFamily="34" charset="0"/>
                <a:cs typeface="Raavi" panose="020B0502040204020203" pitchFamily="34" charset="0"/>
              </a:endParaRPr>
            </a:p>
          </p:txBody>
        </p:sp>
      </p:grpSp>
      <p:sp>
        <p:nvSpPr>
          <p:cNvPr id="42" name="Segnaposto data 41"/>
          <p:cNvSpPr>
            <a:spLocks noGrp="1"/>
          </p:cNvSpPr>
          <p:nvPr>
            <p:ph type="dt" sz="quarter" idx="10"/>
          </p:nvPr>
        </p:nvSpPr>
        <p:spPr>
          <a:xfrm>
            <a:off x="0" y="6492875"/>
            <a:ext cx="2133600" cy="365125"/>
          </a:xfrm>
        </p:spPr>
        <p:txBody>
          <a:bodyPr/>
          <a:lstStyle/>
          <a:p>
            <a:pPr>
              <a:defRPr/>
            </a:pPr>
            <a:fld id="{C67ABE92-984D-4CDE-B4E4-0B834A8CBA3C}" type="datetime1">
              <a:rPr lang="en-GB" smtClean="0"/>
              <a:pPr>
                <a:defRPr/>
              </a:pPr>
              <a:t>08/09/2017</a:t>
            </a:fld>
            <a:endParaRPr lang="en-GB" dirty="0"/>
          </a:p>
        </p:txBody>
      </p:sp>
      <p:sp>
        <p:nvSpPr>
          <p:cNvPr id="43" name="Segnaposto piè di pagina 42"/>
          <p:cNvSpPr>
            <a:spLocks noGrp="1"/>
          </p:cNvSpPr>
          <p:nvPr>
            <p:ph type="ftr" sz="quarter" idx="11"/>
          </p:nvPr>
        </p:nvSpPr>
        <p:spPr>
          <a:xfrm>
            <a:off x="1763713" y="6492875"/>
            <a:ext cx="4392612" cy="365125"/>
          </a:xfrm>
        </p:spPr>
        <p:txBody>
          <a:bodyPr/>
          <a:lstStyle/>
          <a:p>
            <a:pPr>
              <a:defRPr/>
            </a:pPr>
            <a:r>
              <a:rPr lang="it-IT" smtClean="0"/>
              <a:t>Gli indirizzi per l'Energia della UE RICCARDO BASOSI  Lecce. Congr. ATI Sept 8, 2017</a:t>
            </a:r>
            <a:endParaRPr lang="en-GB" dirty="0"/>
          </a:p>
        </p:txBody>
      </p:sp>
      <p:pic>
        <p:nvPicPr>
          <p:cNvPr id="8228" name="Picture 2"/>
          <p:cNvPicPr>
            <a:picLocks noChangeAspect="1" noChangeArrowheads="1"/>
          </p:cNvPicPr>
          <p:nvPr/>
        </p:nvPicPr>
        <p:blipFill>
          <a:blip r:embed="rId3" cstate="print"/>
          <a:srcRect l="10699" t="34077" r="60509" b="35406"/>
          <a:stretch>
            <a:fillRect/>
          </a:stretch>
        </p:blipFill>
        <p:spPr bwMode="auto">
          <a:xfrm>
            <a:off x="8101013" y="0"/>
            <a:ext cx="1042987" cy="830263"/>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5"/>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10244" name="CasellaDiTesto 1"/>
          <p:cNvSpPr txBox="1">
            <a:spLocks noChangeArrowheads="1"/>
          </p:cNvSpPr>
          <p:nvPr/>
        </p:nvSpPr>
        <p:spPr bwMode="auto">
          <a:xfrm>
            <a:off x="388938" y="2205038"/>
            <a:ext cx="8223250" cy="4324261"/>
          </a:xfrm>
          <a:prstGeom prst="rect">
            <a:avLst/>
          </a:prstGeom>
          <a:noFill/>
          <a:ln w="15875">
            <a:solidFill>
              <a:srgbClr val="000000"/>
            </a:solidFill>
            <a:miter lim="800000"/>
            <a:headEnd/>
            <a:tailEnd/>
          </a:ln>
          <a:extLst>
            <a:ext uri="{909E8E84-426E-40DD-AFC4-6F175D3DCCD1}"/>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1800"/>
              </a:spcBef>
              <a:defRPr/>
            </a:pPr>
            <a:endParaRPr lang="en-US" sz="2400" u="sng" dirty="0" smtClean="0">
              <a:solidFill>
                <a:srgbClr val="003399"/>
              </a:solidFill>
            </a:endParaRPr>
          </a:p>
          <a:p>
            <a:pPr eaLnBrk="1" hangingPunct="1">
              <a:spcBef>
                <a:spcPts val="1800"/>
              </a:spcBef>
              <a:defRPr/>
            </a:pPr>
            <a:endParaRPr lang="en-US" sz="2400" u="sng" dirty="0" smtClean="0">
              <a:solidFill>
                <a:srgbClr val="003399"/>
              </a:solidFill>
            </a:endParaRPr>
          </a:p>
          <a:p>
            <a:pPr eaLnBrk="1" hangingPunct="1">
              <a:spcBef>
                <a:spcPts val="1800"/>
              </a:spcBef>
              <a:defRPr/>
            </a:pPr>
            <a:endParaRPr lang="en-US" sz="2400" u="sng" dirty="0" smtClean="0">
              <a:solidFill>
                <a:srgbClr val="003399"/>
              </a:solidFill>
            </a:endParaRPr>
          </a:p>
          <a:p>
            <a:pPr eaLnBrk="1" hangingPunct="1">
              <a:spcBef>
                <a:spcPts val="1800"/>
              </a:spcBef>
              <a:defRPr/>
            </a:pPr>
            <a:r>
              <a:rPr lang="en-US" sz="2400" u="sng" dirty="0" smtClean="0">
                <a:solidFill>
                  <a:srgbClr val="003399"/>
                </a:solidFill>
              </a:rPr>
              <a:t>Industrial </a:t>
            </a:r>
            <a:r>
              <a:rPr lang="en-US" sz="2400" u="sng" dirty="0">
                <a:solidFill>
                  <a:srgbClr val="003399"/>
                </a:solidFill>
              </a:rPr>
              <a:t>Leadership</a:t>
            </a:r>
          </a:p>
          <a:p>
            <a:pPr lvl="1" eaLnBrk="1" hangingPunct="1">
              <a:spcBef>
                <a:spcPts val="1200"/>
              </a:spcBef>
              <a:defRPr/>
            </a:pPr>
            <a:r>
              <a:rPr lang="en-US" sz="2000" b="1" dirty="0" smtClean="0">
                <a:solidFill>
                  <a:srgbClr val="FF0000"/>
                </a:solidFill>
              </a:rPr>
              <a:t>Leadership </a:t>
            </a:r>
            <a:r>
              <a:rPr lang="en-US" sz="2000" b="1" dirty="0">
                <a:solidFill>
                  <a:srgbClr val="FF0000"/>
                </a:solidFill>
              </a:rPr>
              <a:t>in enabling and industrial technologies (LEIT</a:t>
            </a:r>
            <a:r>
              <a:rPr lang="en-US" sz="2000" b="1" dirty="0" smtClean="0">
                <a:solidFill>
                  <a:srgbClr val="FF0000"/>
                </a:solidFill>
              </a:rPr>
              <a:t>)</a:t>
            </a:r>
          </a:p>
          <a:p>
            <a:pPr marL="1085850" lvl="1" indent="-342900" eaLnBrk="1" hangingPunct="1">
              <a:spcBef>
                <a:spcPts val="1200"/>
              </a:spcBef>
              <a:defRPr/>
            </a:pPr>
            <a:r>
              <a:rPr lang="it-IT" b="1" dirty="0" smtClean="0"/>
              <a:t>       Information </a:t>
            </a:r>
            <a:r>
              <a:rPr lang="it-IT" b="1" dirty="0"/>
              <a:t>and </a:t>
            </a:r>
            <a:r>
              <a:rPr lang="it-IT" b="1" dirty="0" err="1"/>
              <a:t>Communication</a:t>
            </a:r>
            <a:r>
              <a:rPr lang="it-IT" b="1" dirty="0"/>
              <a:t> </a:t>
            </a:r>
            <a:r>
              <a:rPr lang="it-IT" b="1" dirty="0" smtClean="0"/>
              <a:t>Technologies (ICT)</a:t>
            </a:r>
          </a:p>
          <a:p>
            <a:pPr marL="1085850" lvl="1" indent="-342900" eaLnBrk="1" hangingPunct="1">
              <a:spcBef>
                <a:spcPts val="1200"/>
              </a:spcBef>
              <a:defRPr/>
            </a:pPr>
            <a:r>
              <a:rPr lang="en-US" b="1" dirty="0" smtClean="0">
                <a:solidFill>
                  <a:srgbClr val="FF0000"/>
                </a:solidFill>
              </a:rPr>
              <a:t>       Nanotechnologies</a:t>
            </a:r>
            <a:r>
              <a:rPr lang="en-US" b="1" dirty="0">
                <a:solidFill>
                  <a:srgbClr val="FF0000"/>
                </a:solidFill>
              </a:rPr>
              <a:t>, Advanced Materials, Advanced Manufacturing and Processing, and Biotechnology </a:t>
            </a:r>
            <a:r>
              <a:rPr lang="en-US" b="1" dirty="0" smtClean="0">
                <a:solidFill>
                  <a:srgbClr val="FF0000"/>
                </a:solidFill>
              </a:rPr>
              <a:t> (NMBP)</a:t>
            </a:r>
          </a:p>
          <a:p>
            <a:pPr lvl="1" eaLnBrk="1" hangingPunct="1">
              <a:spcBef>
                <a:spcPts val="1200"/>
              </a:spcBef>
              <a:defRPr/>
            </a:pPr>
            <a:r>
              <a:rPr lang="it-IT" sz="2000" b="1" dirty="0" err="1">
                <a:solidFill>
                  <a:srgbClr val="FF0000"/>
                </a:solidFill>
              </a:rPr>
              <a:t>Innovation</a:t>
            </a:r>
            <a:r>
              <a:rPr lang="it-IT" sz="2000" b="1" dirty="0">
                <a:solidFill>
                  <a:srgbClr val="FF0000"/>
                </a:solidFill>
              </a:rPr>
              <a:t> in </a:t>
            </a:r>
            <a:r>
              <a:rPr lang="it-IT" sz="2000" b="1" dirty="0" err="1" smtClean="0">
                <a:solidFill>
                  <a:srgbClr val="FF0000"/>
                </a:solidFill>
              </a:rPr>
              <a:t>SMEs</a:t>
            </a:r>
            <a:endParaRPr lang="it-IT" sz="2000" b="1" dirty="0">
              <a:solidFill>
                <a:srgbClr val="FF0000"/>
              </a:solidFill>
            </a:endParaRPr>
          </a:p>
        </p:txBody>
      </p:sp>
      <p:sp>
        <p:nvSpPr>
          <p:cNvPr id="9" name="Rectangle 5"/>
          <p:cNvSpPr>
            <a:spLocks noChangeArrowheads="1"/>
          </p:cNvSpPr>
          <p:nvPr/>
        </p:nvSpPr>
        <p:spPr bwMode="auto">
          <a:xfrm>
            <a:off x="467544" y="188640"/>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defRPr/>
            </a:pPr>
            <a:r>
              <a:rPr lang="it-IT" sz="3600" dirty="0" err="1">
                <a:solidFill>
                  <a:schemeClr val="accent3">
                    <a:lumMod val="50000"/>
                  </a:schemeClr>
                </a:solidFill>
                <a:latin typeface="+mj-lt"/>
              </a:rPr>
              <a:t>Links</a:t>
            </a:r>
            <a:r>
              <a:rPr lang="it-IT" sz="3600" dirty="0">
                <a:solidFill>
                  <a:schemeClr val="accent3">
                    <a:lumMod val="50000"/>
                  </a:schemeClr>
                </a:solidFill>
                <a:latin typeface="+mj-lt"/>
              </a:rPr>
              <a:t> </a:t>
            </a:r>
            <a:r>
              <a:rPr lang="it-IT" sz="3600" dirty="0" err="1">
                <a:solidFill>
                  <a:schemeClr val="accent3">
                    <a:lumMod val="50000"/>
                  </a:schemeClr>
                </a:solidFill>
                <a:latin typeface="+mj-lt"/>
              </a:rPr>
              <a:t>with</a:t>
            </a:r>
            <a:r>
              <a:rPr lang="it-IT" sz="3600" dirty="0">
                <a:solidFill>
                  <a:schemeClr val="accent3">
                    <a:lumMod val="50000"/>
                  </a:schemeClr>
                </a:solidFill>
                <a:latin typeface="+mj-lt"/>
              </a:rPr>
              <a:t> </a:t>
            </a:r>
            <a:r>
              <a:rPr lang="it-IT" sz="3600" dirty="0" err="1">
                <a:solidFill>
                  <a:schemeClr val="accent3">
                    <a:lumMod val="50000"/>
                  </a:schemeClr>
                </a:solidFill>
                <a:latin typeface="+mj-lt"/>
              </a:rPr>
              <a:t>other</a:t>
            </a:r>
            <a:r>
              <a:rPr lang="it-IT" sz="3600" dirty="0">
                <a:solidFill>
                  <a:schemeClr val="accent3">
                    <a:lumMod val="50000"/>
                  </a:schemeClr>
                </a:solidFill>
                <a:latin typeface="+mj-lt"/>
              </a:rPr>
              <a:t> H2020 </a:t>
            </a:r>
            <a:r>
              <a:rPr lang="it-IT" sz="3600" dirty="0" err="1" smtClean="0">
                <a:solidFill>
                  <a:schemeClr val="accent3">
                    <a:lumMod val="50000"/>
                  </a:schemeClr>
                </a:solidFill>
                <a:latin typeface="+mj-lt"/>
              </a:rPr>
              <a:t>configurations</a:t>
            </a:r>
            <a:endParaRPr lang="it-IT" sz="3600" dirty="0">
              <a:solidFill>
                <a:schemeClr val="accent3">
                  <a:lumMod val="50000"/>
                </a:schemeClr>
              </a:solidFill>
              <a:latin typeface="+mj-lt"/>
            </a:endParaRPr>
          </a:p>
        </p:txBody>
      </p:sp>
      <p:sp>
        <p:nvSpPr>
          <p:cNvPr id="17413"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F3EDAFCE-1703-46DC-AE1A-42AAB2807918}" type="slidenum">
              <a:rPr lang="it-IT" altLang="it-IT" b="1">
                <a:solidFill>
                  <a:schemeClr val="bg1"/>
                </a:solidFill>
              </a:rPr>
              <a:pPr algn="r"/>
              <a:t>28</a:t>
            </a:fld>
            <a:endParaRPr lang="it-IT" altLang="it-IT" b="1">
              <a:solidFill>
                <a:schemeClr val="bg1"/>
              </a:solidFill>
            </a:endParaRPr>
          </a:p>
        </p:txBody>
      </p:sp>
      <p:sp>
        <p:nvSpPr>
          <p:cNvPr id="17414" name="Rectangle 19"/>
          <p:cNvSpPr>
            <a:spLocks noChangeArrowheads="1"/>
          </p:cNvSpPr>
          <p:nvPr/>
        </p:nvSpPr>
        <p:spPr bwMode="auto">
          <a:xfrm>
            <a:off x="468313" y="836613"/>
            <a:ext cx="7726362" cy="814387"/>
          </a:xfrm>
          <a:prstGeom prst="rect">
            <a:avLst/>
          </a:prstGeom>
          <a:noFill/>
          <a:ln w="9525">
            <a:noFill/>
            <a:miter lim="800000"/>
            <a:headEnd/>
            <a:tailEnd/>
          </a:ln>
        </p:spPr>
        <p:txBody>
          <a:bodyPr anchor="ctr"/>
          <a:lstStyle/>
          <a:p>
            <a:pPr>
              <a:spcBef>
                <a:spcPts val="1800"/>
              </a:spcBef>
            </a:pPr>
            <a:r>
              <a:rPr lang="it-IT" altLang="it-IT" sz="2400"/>
              <a:t>Energy issues are not only in the challenge  «</a:t>
            </a:r>
            <a:r>
              <a:rPr lang="en-US" altLang="it-IT" sz="2400"/>
              <a:t>Secure, Clean and Efficient Energy” </a:t>
            </a:r>
            <a:r>
              <a:rPr lang="it-IT" altLang="it-IT" sz="2400"/>
              <a:t> </a:t>
            </a:r>
          </a:p>
        </p:txBody>
      </p:sp>
      <p:sp>
        <p:nvSpPr>
          <p:cNvPr id="17415" name="CasellaDiTesto 1"/>
          <p:cNvSpPr txBox="1">
            <a:spLocks noChangeArrowheads="1"/>
          </p:cNvSpPr>
          <p:nvPr/>
        </p:nvSpPr>
        <p:spPr bwMode="auto">
          <a:xfrm>
            <a:off x="467544" y="1556792"/>
            <a:ext cx="7056437" cy="369887"/>
          </a:xfrm>
          <a:prstGeom prst="rect">
            <a:avLst/>
          </a:prstGeom>
          <a:noFill/>
          <a:ln w="9525">
            <a:noFill/>
            <a:miter lim="800000"/>
            <a:headEnd/>
            <a:tailEnd/>
          </a:ln>
        </p:spPr>
        <p:txBody>
          <a:bodyPr>
            <a:spAutoFit/>
          </a:bodyPr>
          <a:lstStyle/>
          <a:p>
            <a:r>
              <a:rPr lang="it-IT" dirty="0" err="1"/>
              <a:t>Other</a:t>
            </a:r>
            <a:r>
              <a:rPr lang="it-IT" dirty="0"/>
              <a:t> H2020 </a:t>
            </a:r>
            <a:r>
              <a:rPr lang="it-IT" dirty="0" err="1"/>
              <a:t>programme</a:t>
            </a:r>
            <a:r>
              <a:rPr lang="it-IT" dirty="0"/>
              <a:t> </a:t>
            </a:r>
            <a:r>
              <a:rPr lang="it-IT" dirty="0" err="1"/>
              <a:t>areas</a:t>
            </a:r>
            <a:r>
              <a:rPr lang="it-IT" dirty="0"/>
              <a:t> </a:t>
            </a:r>
            <a:r>
              <a:rPr lang="it-IT" dirty="0" err="1"/>
              <a:t>with</a:t>
            </a:r>
            <a:r>
              <a:rPr lang="it-IT" dirty="0"/>
              <a:t> </a:t>
            </a:r>
            <a:r>
              <a:rPr lang="it-IT" dirty="0" err="1"/>
              <a:t>topics</a:t>
            </a:r>
            <a:r>
              <a:rPr lang="it-IT" dirty="0"/>
              <a:t> </a:t>
            </a:r>
            <a:r>
              <a:rPr lang="it-IT" dirty="0" err="1"/>
              <a:t>concerning</a:t>
            </a:r>
            <a:r>
              <a:rPr lang="it-IT" dirty="0"/>
              <a:t> </a:t>
            </a:r>
            <a:r>
              <a:rPr lang="it-IT" dirty="0" err="1"/>
              <a:t>energy</a:t>
            </a:r>
            <a:endParaRPr lang="it-IT" dirty="0"/>
          </a:p>
        </p:txBody>
      </p:sp>
      <p:pic>
        <p:nvPicPr>
          <p:cNvPr id="17416" name="Picture 2"/>
          <p:cNvPicPr>
            <a:picLocks noChangeAspect="1" noChangeArrowheads="1"/>
          </p:cNvPicPr>
          <p:nvPr/>
        </p:nvPicPr>
        <p:blipFill>
          <a:blip r:embed="rId3" cstate="print"/>
          <a:srcRect l="10699" t="34077" r="60509" b="35406"/>
          <a:stretch>
            <a:fillRect/>
          </a:stretch>
        </p:blipFill>
        <p:spPr bwMode="auto">
          <a:xfrm>
            <a:off x="7669213" y="0"/>
            <a:ext cx="1474787" cy="836613"/>
          </a:xfrm>
          <a:prstGeom prst="rect">
            <a:avLst/>
          </a:prstGeom>
          <a:noFill/>
          <a:ln w="9525">
            <a:noFill/>
            <a:miter lim="800000"/>
            <a:headEnd/>
            <a:tailEnd/>
          </a:ln>
        </p:spPr>
      </p:pic>
      <p:sp>
        <p:nvSpPr>
          <p:cNvPr id="11" name="Segnaposto piè di pagina 10"/>
          <p:cNvSpPr>
            <a:spLocks noGrp="1"/>
          </p:cNvSpPr>
          <p:nvPr>
            <p:ph type="ftr" sz="quarter" idx="11"/>
          </p:nvPr>
        </p:nvSpPr>
        <p:spPr>
          <a:xfrm>
            <a:off x="3131840" y="6492875"/>
            <a:ext cx="4544144" cy="365125"/>
          </a:xfrm>
        </p:spPr>
        <p:txBody>
          <a:bodyPr/>
          <a:lstStyle/>
          <a:p>
            <a:pPr>
              <a:defRPr/>
            </a:pPr>
            <a:r>
              <a:rPr lang="it-IT" smtClean="0"/>
              <a:t>Gli indirizzi per l'Energia della UE RICCARDO BASOSI  Lecce. Congr. ATI Sept 8, 2017</a:t>
            </a:r>
            <a:endParaRPr lang="en-GB" dirty="0"/>
          </a:p>
        </p:txBody>
      </p:sp>
      <p:sp>
        <p:nvSpPr>
          <p:cNvPr id="12" name="Segnaposto data 11"/>
          <p:cNvSpPr>
            <a:spLocks noGrp="1"/>
          </p:cNvSpPr>
          <p:nvPr>
            <p:ph type="dt" sz="half" idx="10"/>
          </p:nvPr>
        </p:nvSpPr>
        <p:spPr/>
        <p:txBody>
          <a:bodyPr/>
          <a:lstStyle/>
          <a:p>
            <a:fld id="{BB902E26-FBF5-4A8E-8103-CD435C5D3B25}" type="datetime1">
              <a:rPr lang="en-GB" smtClean="0"/>
              <a:pPr/>
              <a:t>08/09/2017</a:t>
            </a:fld>
            <a:endParaRPr lang="it-IT" dirty="0"/>
          </a:p>
        </p:txBody>
      </p:sp>
      <p:sp>
        <p:nvSpPr>
          <p:cNvPr id="13" name="Rettangolo 12"/>
          <p:cNvSpPr/>
          <p:nvPr/>
        </p:nvSpPr>
        <p:spPr>
          <a:xfrm>
            <a:off x="395536" y="2060848"/>
            <a:ext cx="8208912" cy="1938992"/>
          </a:xfrm>
          <a:prstGeom prst="rect">
            <a:avLst/>
          </a:prstGeom>
        </p:spPr>
        <p:txBody>
          <a:bodyPr wrap="square">
            <a:spAutoFit/>
          </a:bodyPr>
          <a:lstStyle/>
          <a:p>
            <a:pPr>
              <a:spcBef>
                <a:spcPts val="1200"/>
              </a:spcBef>
              <a:defRPr/>
            </a:pPr>
            <a:r>
              <a:rPr lang="it-IT" sz="2400" u="sng" dirty="0" err="1" smtClean="0">
                <a:solidFill>
                  <a:srgbClr val="003399"/>
                </a:solidFill>
              </a:rPr>
              <a:t>Societal</a:t>
            </a:r>
            <a:r>
              <a:rPr lang="it-IT" sz="2400" u="sng" dirty="0" smtClean="0">
                <a:solidFill>
                  <a:srgbClr val="003399"/>
                </a:solidFill>
              </a:rPr>
              <a:t> </a:t>
            </a:r>
            <a:r>
              <a:rPr lang="it-IT" sz="2400" u="sng" dirty="0" err="1" smtClean="0">
                <a:solidFill>
                  <a:srgbClr val="003399"/>
                </a:solidFill>
              </a:rPr>
              <a:t>Challenges</a:t>
            </a:r>
            <a:endParaRPr lang="it-IT" sz="2400" u="sng" dirty="0" smtClean="0">
              <a:solidFill>
                <a:srgbClr val="003399"/>
              </a:solidFill>
            </a:endParaRPr>
          </a:p>
          <a:p>
            <a:pPr marL="342900" indent="-342900">
              <a:spcBef>
                <a:spcPts val="1200"/>
              </a:spcBef>
              <a:defRPr/>
            </a:pPr>
            <a:r>
              <a:rPr lang="en-US" b="1" dirty="0" smtClean="0"/>
              <a:t>                    Smart, green and integrated </a:t>
            </a:r>
            <a:r>
              <a:rPr lang="en-US" sz="2400" b="1" dirty="0" smtClean="0"/>
              <a:t>transport</a:t>
            </a:r>
          </a:p>
          <a:p>
            <a:pPr marL="342900" indent="-342900">
              <a:spcBef>
                <a:spcPts val="1200"/>
              </a:spcBef>
              <a:defRPr/>
            </a:pPr>
            <a:r>
              <a:rPr lang="en-US" sz="2400" b="1" dirty="0" smtClean="0"/>
              <a:t>               Climate </a:t>
            </a:r>
            <a:r>
              <a:rPr lang="en-US" b="1" dirty="0" smtClean="0"/>
              <a:t>Action, Environment, Resource Efficiency and Raw  Materials</a:t>
            </a:r>
          </a:p>
          <a:p>
            <a:pPr marL="342900" indent="-342900">
              <a:spcBef>
                <a:spcPts val="1200"/>
              </a:spcBef>
              <a:defRPr/>
            </a:pPr>
            <a:r>
              <a:rPr lang="en-US" b="1" dirty="0" smtClean="0"/>
              <a:t>                    Agriculture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476375" y="1844675"/>
            <a:ext cx="7056438" cy="400050"/>
          </a:xfrm>
          <a:prstGeom prst="rect">
            <a:avLst/>
          </a:prstGeom>
          <a:noFill/>
        </p:spPr>
        <p:txBody>
          <a:bodyPr>
            <a:spAutoFit/>
          </a:bodyPr>
          <a:lstStyle/>
          <a:p>
            <a:pPr marL="800100" lvl="1" indent="-342900" fontAlgn="auto">
              <a:spcBef>
                <a:spcPct val="60000"/>
              </a:spcBef>
              <a:spcAft>
                <a:spcPts val="0"/>
              </a:spcAft>
              <a:buClr>
                <a:srgbClr val="204388"/>
              </a:buClr>
              <a:defRPr/>
            </a:pPr>
            <a:r>
              <a:rPr lang="en-GB" sz="2000" b="1" dirty="0">
                <a:solidFill>
                  <a:srgbClr val="204388"/>
                </a:solidFill>
                <a:latin typeface="+mn-lt"/>
              </a:rPr>
              <a:t>    </a:t>
            </a:r>
            <a:endParaRPr lang="en-GB" dirty="0">
              <a:latin typeface="+mn-lt"/>
            </a:endParaRPr>
          </a:p>
        </p:txBody>
      </p:sp>
      <p:sp>
        <p:nvSpPr>
          <p:cNvPr id="18435" name="CasellaDiTesto 7"/>
          <p:cNvSpPr txBox="1">
            <a:spLocks noChangeArrowheads="1"/>
          </p:cNvSpPr>
          <p:nvPr/>
        </p:nvSpPr>
        <p:spPr bwMode="auto">
          <a:xfrm>
            <a:off x="0" y="333375"/>
            <a:ext cx="6804025" cy="584200"/>
          </a:xfrm>
          <a:prstGeom prst="rect">
            <a:avLst/>
          </a:prstGeom>
          <a:noFill/>
          <a:ln w="9525">
            <a:noFill/>
            <a:miter lim="800000"/>
            <a:headEnd/>
            <a:tailEnd/>
          </a:ln>
        </p:spPr>
        <p:txBody>
          <a:bodyPr>
            <a:spAutoFit/>
          </a:bodyPr>
          <a:lstStyle/>
          <a:p>
            <a:r>
              <a:rPr lang="en-GB" b="1">
                <a:solidFill>
                  <a:schemeClr val="bg1"/>
                </a:solidFill>
              </a:rPr>
              <a:t>	</a:t>
            </a:r>
            <a:r>
              <a:rPr lang="en-GB" sz="3200" b="1">
                <a:solidFill>
                  <a:schemeClr val="bg1"/>
                </a:solidFill>
              </a:rPr>
              <a:t>Budget/ Calls 2014-2015</a:t>
            </a:r>
            <a:endParaRPr lang="en-GB" sz="2800" b="1">
              <a:solidFill>
                <a:schemeClr val="bg1"/>
              </a:solidFill>
            </a:endParaRPr>
          </a:p>
        </p:txBody>
      </p:sp>
      <p:sp>
        <p:nvSpPr>
          <p:cNvPr id="18436" name="CasellaDiTesto 1"/>
          <p:cNvSpPr txBox="1">
            <a:spLocks noChangeArrowheads="1"/>
          </p:cNvSpPr>
          <p:nvPr/>
        </p:nvSpPr>
        <p:spPr bwMode="auto">
          <a:xfrm>
            <a:off x="5376863" y="2635250"/>
            <a:ext cx="1006475" cy="736600"/>
          </a:xfrm>
          <a:prstGeom prst="rect">
            <a:avLst/>
          </a:prstGeom>
          <a:noFill/>
          <a:ln w="9525">
            <a:noFill/>
            <a:miter lim="800000"/>
            <a:headEnd/>
            <a:tailEnd/>
          </a:ln>
        </p:spPr>
        <p:txBody>
          <a:bodyPr/>
          <a:lstStyle/>
          <a:p>
            <a:r>
              <a:rPr lang="en-GB" sz="1600" b="1">
                <a:solidFill>
                  <a:schemeClr val="bg1"/>
                </a:solidFill>
                <a:latin typeface="Calibri" pitchFamily="34" charset="0"/>
              </a:rPr>
              <a:t>NMP 49,2%</a:t>
            </a:r>
          </a:p>
        </p:txBody>
      </p:sp>
      <p:sp>
        <p:nvSpPr>
          <p:cNvPr id="18437" name="CasellaDiTesto 12"/>
          <p:cNvSpPr txBox="1">
            <a:spLocks noChangeArrowheads="1"/>
          </p:cNvSpPr>
          <p:nvPr/>
        </p:nvSpPr>
        <p:spPr bwMode="auto">
          <a:xfrm>
            <a:off x="1908175" y="5848350"/>
            <a:ext cx="5338763" cy="460375"/>
          </a:xfrm>
          <a:prstGeom prst="rect">
            <a:avLst/>
          </a:prstGeom>
          <a:noFill/>
          <a:ln w="9525">
            <a:noFill/>
            <a:miter lim="800000"/>
            <a:headEnd/>
            <a:tailEnd/>
          </a:ln>
        </p:spPr>
        <p:txBody>
          <a:bodyPr wrap="none">
            <a:spAutoFit/>
          </a:bodyPr>
          <a:lstStyle/>
          <a:p>
            <a:pPr algn="ctr"/>
            <a:r>
              <a:rPr lang="it-IT" sz="2400" b="1">
                <a:solidFill>
                  <a:srgbClr val="C00000"/>
                </a:solidFill>
              </a:rPr>
              <a:t>41% of the NMP+B Budget for PPP</a:t>
            </a:r>
          </a:p>
        </p:txBody>
      </p:sp>
      <p:sp>
        <p:nvSpPr>
          <p:cNvPr id="14" name="CasellaDiTesto 13"/>
          <p:cNvSpPr txBox="1"/>
          <p:nvPr/>
        </p:nvSpPr>
        <p:spPr>
          <a:xfrm>
            <a:off x="0" y="969963"/>
            <a:ext cx="8693150" cy="1616075"/>
          </a:xfrm>
          <a:prstGeom prst="rect">
            <a:avLst/>
          </a:prstGeom>
          <a:noFill/>
        </p:spPr>
        <p:txBody>
          <a:bodyPr>
            <a:spAutoFit/>
          </a:bodyPr>
          <a:lstStyle/>
          <a:p>
            <a:pPr algn="ctr">
              <a:spcAft>
                <a:spcPts val="600"/>
              </a:spcAft>
              <a:defRPr/>
            </a:pPr>
            <a:r>
              <a:rPr lang="en-GB" sz="2400" b="1" dirty="0">
                <a:latin typeface="+mn-lt"/>
              </a:rPr>
              <a:t>Total Budget NMP+B 2014-2015 : 992,2</a:t>
            </a:r>
            <a:r>
              <a:rPr lang="it-IT" sz="2400" b="1" dirty="0">
                <a:latin typeface="+mn-lt"/>
              </a:rPr>
              <a:t> € </a:t>
            </a:r>
            <a:r>
              <a:rPr lang="it-IT" sz="2400" b="1" dirty="0" err="1">
                <a:latin typeface="+mn-lt"/>
              </a:rPr>
              <a:t>million</a:t>
            </a:r>
            <a:endParaRPr lang="it-IT" sz="2400" b="1" dirty="0">
              <a:latin typeface="+mn-lt"/>
            </a:endParaRPr>
          </a:p>
          <a:p>
            <a:pPr algn="ctr">
              <a:spcAft>
                <a:spcPts val="600"/>
              </a:spcAft>
              <a:defRPr/>
            </a:pPr>
            <a:r>
              <a:rPr lang="it-IT" b="1" dirty="0">
                <a:latin typeface="+mn-lt"/>
              </a:rPr>
              <a:t>     Budget 2014: 488,2 € </a:t>
            </a:r>
            <a:r>
              <a:rPr lang="it-IT" b="1" dirty="0" err="1">
                <a:latin typeface="+mn-lt"/>
              </a:rPr>
              <a:t>million</a:t>
            </a:r>
            <a:r>
              <a:rPr lang="it-IT" b="1" dirty="0">
                <a:latin typeface="+mn-lt"/>
              </a:rPr>
              <a:t>; </a:t>
            </a:r>
          </a:p>
          <a:p>
            <a:pPr algn="ctr">
              <a:spcAft>
                <a:spcPts val="600"/>
              </a:spcAft>
              <a:defRPr/>
            </a:pPr>
            <a:r>
              <a:rPr lang="it-IT" b="1" dirty="0">
                <a:latin typeface="+mn-lt"/>
              </a:rPr>
              <a:t> Budget 2015: 504 € </a:t>
            </a:r>
            <a:r>
              <a:rPr lang="it-IT" b="1" dirty="0" err="1">
                <a:latin typeface="+mn-lt"/>
              </a:rPr>
              <a:t>million</a:t>
            </a:r>
            <a:r>
              <a:rPr lang="it-IT" b="1" dirty="0">
                <a:latin typeface="+mn-lt"/>
              </a:rPr>
              <a:t> </a:t>
            </a:r>
          </a:p>
          <a:p>
            <a:pPr algn="ctr">
              <a:spcAft>
                <a:spcPts val="600"/>
              </a:spcAft>
              <a:defRPr/>
            </a:pPr>
            <a:endParaRPr lang="it-IT" sz="2400" b="1" dirty="0">
              <a:latin typeface="+mn-lt"/>
            </a:endParaRPr>
          </a:p>
        </p:txBody>
      </p:sp>
      <p:sp>
        <p:nvSpPr>
          <p:cNvPr id="17" name="Rettangolo 16"/>
          <p:cNvSpPr/>
          <p:nvPr/>
        </p:nvSpPr>
        <p:spPr>
          <a:xfrm>
            <a:off x="0" y="0"/>
            <a:ext cx="9155113" cy="101917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t>Budget Calls 2014-2015</a:t>
            </a:r>
          </a:p>
        </p:txBody>
      </p:sp>
      <p:sp>
        <p:nvSpPr>
          <p:cNvPr id="18" name="CasellaDiTesto 17"/>
          <p:cNvSpPr txBox="1"/>
          <p:nvPr/>
        </p:nvSpPr>
        <p:spPr bwMode="auto">
          <a:xfrm>
            <a:off x="3062288" y="5540375"/>
            <a:ext cx="1301750" cy="307975"/>
          </a:xfrm>
          <a:prstGeom prst="rect">
            <a:avLst/>
          </a:prstGeom>
          <a:noFill/>
          <a:ln>
            <a:noFill/>
          </a:ln>
        </p:spPr>
        <p:txBody>
          <a:bodyPr>
            <a:spAutoFit/>
          </a:bodyPr>
          <a:lstStyle/>
          <a:p>
            <a:pPr>
              <a:defRPr/>
            </a:pPr>
            <a:endParaRPr lang="en-GB" sz="1400" b="1" dirty="0">
              <a:latin typeface="+mn-lt"/>
            </a:endParaRPr>
          </a:p>
        </p:txBody>
      </p:sp>
      <p:grpSp>
        <p:nvGrpSpPr>
          <p:cNvPr id="2" name="Gruppo 26"/>
          <p:cNvGrpSpPr>
            <a:grpSpLocks/>
          </p:cNvGrpSpPr>
          <p:nvPr/>
        </p:nvGrpSpPr>
        <p:grpSpPr bwMode="auto">
          <a:xfrm>
            <a:off x="1971675" y="2454275"/>
            <a:ext cx="5241925" cy="3625850"/>
            <a:chOff x="1971675" y="2236412"/>
            <a:chExt cx="5241546" cy="3624946"/>
          </a:xfrm>
        </p:grpSpPr>
        <p:graphicFrame>
          <p:nvGraphicFramePr>
            <p:cNvPr id="20" name="Grafico 19"/>
            <p:cNvGraphicFramePr/>
            <p:nvPr/>
          </p:nvGraphicFramePr>
          <p:xfrm>
            <a:off x="2605864" y="2373876"/>
            <a:ext cx="4607357" cy="348748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uppo 13"/>
            <p:cNvGrpSpPr>
              <a:grpSpLocks/>
            </p:cNvGrpSpPr>
            <p:nvPr/>
          </p:nvGrpSpPr>
          <p:grpSpPr bwMode="auto">
            <a:xfrm>
              <a:off x="1971675" y="2236412"/>
              <a:ext cx="4592899" cy="3041599"/>
              <a:chOff x="466781" y="2089871"/>
              <a:chExt cx="5588588" cy="2978815"/>
            </a:xfrm>
          </p:grpSpPr>
          <p:sp>
            <p:nvSpPr>
              <p:cNvPr id="22" name="CasellaDiTesto 21"/>
              <p:cNvSpPr txBox="1"/>
              <p:nvPr/>
            </p:nvSpPr>
            <p:spPr>
              <a:xfrm>
                <a:off x="466781" y="2888803"/>
                <a:ext cx="1657238" cy="738314"/>
              </a:xfrm>
              <a:prstGeom prst="rect">
                <a:avLst/>
              </a:prstGeom>
              <a:noFill/>
              <a:ln>
                <a:noFill/>
              </a:ln>
            </p:spPr>
            <p:txBody>
              <a:bodyPr>
                <a:spAutoFit/>
              </a:bodyPr>
              <a:lstStyle/>
              <a:p>
                <a:pPr>
                  <a:defRPr/>
                </a:pPr>
                <a:r>
                  <a:rPr lang="en-GB" sz="1400" b="1" dirty="0">
                    <a:latin typeface="+mn-lt"/>
                  </a:rPr>
                  <a:t>Sustainable Process Industries</a:t>
                </a:r>
              </a:p>
              <a:p>
                <a:pPr>
                  <a:defRPr/>
                </a:pPr>
                <a:r>
                  <a:rPr lang="en-GB" sz="1400" b="1" dirty="0">
                    <a:latin typeface="+mn-lt"/>
                  </a:rPr>
                  <a:t> 13,5%</a:t>
                </a:r>
                <a:endParaRPr lang="en-GB" sz="1400" dirty="0">
                  <a:latin typeface="+mn-lt"/>
                </a:endParaRPr>
              </a:p>
            </p:txBody>
          </p:sp>
          <p:sp>
            <p:nvSpPr>
              <p:cNvPr id="23" name="CasellaDiTesto 22"/>
              <p:cNvSpPr txBox="1"/>
              <p:nvPr/>
            </p:nvSpPr>
            <p:spPr>
              <a:xfrm>
                <a:off x="1859402" y="2271730"/>
                <a:ext cx="1657238" cy="738313"/>
              </a:xfrm>
              <a:prstGeom prst="rect">
                <a:avLst/>
              </a:prstGeom>
              <a:noFill/>
              <a:ln>
                <a:noFill/>
              </a:ln>
            </p:spPr>
            <p:txBody>
              <a:bodyPr>
                <a:spAutoFit/>
              </a:bodyPr>
              <a:lstStyle/>
              <a:p>
                <a:pPr>
                  <a:defRPr/>
                </a:pPr>
                <a:r>
                  <a:rPr lang="en-GB" sz="1400" b="1" dirty="0">
                    <a:latin typeface="+mn-lt"/>
                  </a:rPr>
                  <a:t>Energy Efficient Buildings</a:t>
                </a:r>
              </a:p>
              <a:p>
                <a:pPr>
                  <a:defRPr/>
                </a:pPr>
                <a:r>
                  <a:rPr lang="en-GB" sz="1400" b="1" dirty="0">
                    <a:latin typeface="+mn-lt"/>
                  </a:rPr>
                  <a:t> 11,5%    </a:t>
                </a:r>
                <a:endParaRPr lang="en-GB" sz="1200" dirty="0">
                  <a:latin typeface="+mn-lt"/>
                </a:endParaRPr>
              </a:p>
            </p:txBody>
          </p:sp>
          <p:sp>
            <p:nvSpPr>
              <p:cNvPr id="24" name="CasellaDiTesto 23"/>
              <p:cNvSpPr txBox="1"/>
              <p:nvPr/>
            </p:nvSpPr>
            <p:spPr>
              <a:xfrm>
                <a:off x="3404612" y="2089871"/>
                <a:ext cx="2650035" cy="722770"/>
              </a:xfrm>
              <a:prstGeom prst="rect">
                <a:avLst/>
              </a:prstGeom>
              <a:noFill/>
              <a:ln>
                <a:noFill/>
              </a:ln>
            </p:spPr>
            <p:txBody>
              <a:bodyPr>
                <a:spAutoFit/>
              </a:bodyPr>
              <a:lstStyle/>
              <a:p>
                <a:pPr>
                  <a:defRPr/>
                </a:pPr>
                <a:r>
                  <a:rPr lang="en-GB" sz="1400" b="1" dirty="0">
                    <a:latin typeface="+mn-lt"/>
                  </a:rPr>
                  <a:t>Contributions to other programme (ICT/WASTE)</a:t>
                </a:r>
              </a:p>
              <a:p>
                <a:pPr>
                  <a:defRPr/>
                </a:pPr>
                <a:r>
                  <a:rPr lang="en-GB" sz="1400" b="1" dirty="0">
                    <a:latin typeface="+mn-lt"/>
                  </a:rPr>
                  <a:t> 1,8%</a:t>
                </a:r>
              </a:p>
            </p:txBody>
          </p:sp>
          <p:sp>
            <p:nvSpPr>
              <p:cNvPr id="18450" name="CasellaDiTesto 1"/>
              <p:cNvSpPr txBox="1">
                <a:spLocks noChangeArrowheads="1"/>
              </p:cNvSpPr>
              <p:nvPr/>
            </p:nvSpPr>
            <p:spPr bwMode="auto">
              <a:xfrm>
                <a:off x="496597" y="3992361"/>
                <a:ext cx="1347789" cy="1076325"/>
              </a:xfrm>
              <a:prstGeom prst="rect">
                <a:avLst/>
              </a:prstGeom>
              <a:noFill/>
              <a:ln w="9525">
                <a:noFill/>
                <a:miter lim="800000"/>
                <a:headEnd/>
                <a:tailEnd/>
              </a:ln>
            </p:spPr>
            <p:txBody>
              <a:bodyPr/>
              <a:lstStyle/>
              <a:p>
                <a:r>
                  <a:rPr lang="en-GB" sz="1400" b="1">
                    <a:latin typeface="Calibri" pitchFamily="34" charset="0"/>
                  </a:rPr>
                  <a:t>Factories of the Future     16%</a:t>
                </a:r>
              </a:p>
            </p:txBody>
          </p:sp>
          <p:sp>
            <p:nvSpPr>
              <p:cNvPr id="18451" name="CasellaDiTesto 1"/>
              <p:cNvSpPr txBox="1">
                <a:spLocks noChangeArrowheads="1"/>
              </p:cNvSpPr>
              <p:nvPr/>
            </p:nvSpPr>
            <p:spPr bwMode="auto">
              <a:xfrm>
                <a:off x="4643438" y="3068638"/>
                <a:ext cx="1223962" cy="720725"/>
              </a:xfrm>
              <a:prstGeom prst="rect">
                <a:avLst/>
              </a:prstGeom>
              <a:noFill/>
              <a:ln w="9525">
                <a:noFill/>
                <a:miter lim="800000"/>
                <a:headEnd/>
                <a:tailEnd/>
              </a:ln>
            </p:spPr>
            <p:txBody>
              <a:bodyPr/>
              <a:lstStyle/>
              <a:p>
                <a:r>
                  <a:rPr lang="en-GB" sz="1600" b="1">
                    <a:solidFill>
                      <a:schemeClr val="bg1"/>
                    </a:solidFill>
                    <a:latin typeface="Calibri" pitchFamily="34" charset="0"/>
                  </a:rPr>
                  <a:t>NMP 49,2%</a:t>
                </a:r>
              </a:p>
            </p:txBody>
          </p:sp>
        </p:grpSp>
      </p:grpSp>
      <p:pic>
        <p:nvPicPr>
          <p:cNvPr id="18442" name="Picture 2"/>
          <p:cNvPicPr>
            <a:picLocks noChangeAspect="1" noChangeArrowheads="1"/>
          </p:cNvPicPr>
          <p:nvPr/>
        </p:nvPicPr>
        <p:blipFill>
          <a:blip r:embed="rId4" cstate="print"/>
          <a:srcRect l="10699" t="34077" r="60509" b="35406"/>
          <a:stretch>
            <a:fillRect/>
          </a:stretch>
        </p:blipFill>
        <p:spPr bwMode="auto">
          <a:xfrm>
            <a:off x="7669213" y="0"/>
            <a:ext cx="1474787" cy="1173163"/>
          </a:xfrm>
          <a:prstGeom prst="rect">
            <a:avLst/>
          </a:prstGeom>
          <a:noFill/>
          <a:ln w="9525">
            <a:noFill/>
            <a:miter lim="800000"/>
            <a:headEnd/>
            <a:tailEnd/>
          </a:ln>
        </p:spPr>
      </p:pic>
      <p:sp>
        <p:nvSpPr>
          <p:cNvPr id="21" name="Segnaposto piè di pagina 20"/>
          <p:cNvSpPr>
            <a:spLocks noGrp="1"/>
          </p:cNvSpPr>
          <p:nvPr>
            <p:ph type="ftr" sz="quarter" idx="11"/>
          </p:nvPr>
        </p:nvSpPr>
        <p:spPr/>
        <p:txBody>
          <a:bodyPr/>
          <a:lstStyle/>
          <a:p>
            <a:pPr>
              <a:defRPr/>
            </a:pPr>
            <a:r>
              <a:rPr lang="it-IT" smtClean="0"/>
              <a:t>ENERGY in EU after COP 21  RICCARDO BASOSI  ENEA Roma Set 4, 2017</a:t>
            </a:r>
            <a:endParaRPr lang="en-GB"/>
          </a:p>
        </p:txBody>
      </p:sp>
      <p:sp>
        <p:nvSpPr>
          <p:cNvPr id="25" name="Segnaposto data 24"/>
          <p:cNvSpPr>
            <a:spLocks noGrp="1"/>
          </p:cNvSpPr>
          <p:nvPr>
            <p:ph type="dt" sz="half" idx="10"/>
          </p:nvPr>
        </p:nvSpPr>
        <p:spPr/>
        <p:txBody>
          <a:bodyPr/>
          <a:lstStyle/>
          <a:p>
            <a:fld id="{A20432A9-C9FC-400E-9421-3779678890F9}" type="datetime1">
              <a:rPr lang="en-GB" smtClean="0"/>
              <a:pPr/>
              <a:t>08/09/2017</a:t>
            </a:fld>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ilmap"/>
          <p:cNvPicPr>
            <a:picLocks noChangeAspect="1" noChangeArrowheads="1"/>
          </p:cNvPicPr>
          <p:nvPr/>
        </p:nvPicPr>
        <p:blipFill>
          <a:blip r:embed="rId2" cstate="print"/>
          <a:srcRect/>
          <a:stretch>
            <a:fillRect/>
          </a:stretch>
        </p:blipFill>
        <p:spPr bwMode="auto">
          <a:xfrm>
            <a:off x="0" y="692150"/>
            <a:ext cx="9144000" cy="5532438"/>
          </a:xfrm>
          <a:prstGeom prst="rect">
            <a:avLst/>
          </a:prstGeom>
          <a:noFill/>
          <a:ln w="9525">
            <a:noFill/>
            <a:miter lim="800000"/>
            <a:headEnd/>
            <a:tailEnd/>
          </a:ln>
        </p:spPr>
      </p:pic>
      <p:sp>
        <p:nvSpPr>
          <p:cNvPr id="24579" name="Oval 3"/>
          <p:cNvSpPr>
            <a:spLocks noChangeArrowheads="1"/>
          </p:cNvSpPr>
          <p:nvPr/>
        </p:nvSpPr>
        <p:spPr bwMode="auto">
          <a:xfrm>
            <a:off x="3635375" y="1916113"/>
            <a:ext cx="576263" cy="576262"/>
          </a:xfrm>
          <a:prstGeom prst="ellipse">
            <a:avLst/>
          </a:prstGeom>
          <a:noFill/>
          <a:ln w="9525">
            <a:solidFill>
              <a:srgbClr val="FF0000"/>
            </a:solidFill>
            <a:prstDash val="dash"/>
            <a:round/>
            <a:headEnd/>
            <a:tailEnd/>
          </a:ln>
        </p:spPr>
        <p:txBody>
          <a:bodyPr wrap="none" anchor="ctr"/>
          <a:lstStyle/>
          <a:p>
            <a:pPr algn="l"/>
            <a:endParaRPr lang="it-IT">
              <a:solidFill>
                <a:schemeClr val="tx1"/>
              </a:solidFill>
              <a:latin typeface="Tahoma" pitchFamily="34" charset="0"/>
              <a:cs typeface="Arial" pitchFamily="34" charset="0"/>
            </a:endParaRPr>
          </a:p>
        </p:txBody>
      </p:sp>
      <p:sp>
        <p:nvSpPr>
          <p:cNvPr id="29700" name="AutoShape 4"/>
          <p:cNvSpPr>
            <a:spLocks noChangeArrowheads="1"/>
          </p:cNvSpPr>
          <p:nvPr/>
        </p:nvSpPr>
        <p:spPr bwMode="auto">
          <a:xfrm rot="1538895">
            <a:off x="2843213" y="1773238"/>
            <a:ext cx="719137" cy="287337"/>
          </a:xfrm>
          <a:prstGeom prst="rightArrow">
            <a:avLst>
              <a:gd name="adj1" fmla="val 50000"/>
              <a:gd name="adj2" fmla="val 62569"/>
            </a:avLst>
          </a:prstGeom>
          <a:solidFill>
            <a:schemeClr val="tx1"/>
          </a:solidFill>
          <a:ln w="9525">
            <a:solidFill>
              <a:schemeClr val="tx1"/>
            </a:solidFill>
            <a:miter lim="800000"/>
            <a:headEnd/>
            <a:tailEnd/>
          </a:ln>
        </p:spPr>
        <p:txBody>
          <a:bodyPr wrap="none" anchor="ctr"/>
          <a:lstStyle/>
          <a:p>
            <a:pPr algn="l"/>
            <a:endParaRPr lang="it-IT">
              <a:solidFill>
                <a:schemeClr val="tx1"/>
              </a:solidFill>
              <a:latin typeface="Tahoma" pitchFamily="34" charset="0"/>
              <a:cs typeface="Arial" pitchFamily="34" charset="0"/>
            </a:endParaRPr>
          </a:p>
        </p:txBody>
      </p:sp>
      <p:sp>
        <p:nvSpPr>
          <p:cNvPr id="24581" name="Text Box 5"/>
          <p:cNvSpPr txBox="1">
            <a:spLocks noChangeArrowheads="1"/>
          </p:cNvSpPr>
          <p:nvPr/>
        </p:nvSpPr>
        <p:spPr bwMode="auto">
          <a:xfrm>
            <a:off x="468313" y="5876925"/>
            <a:ext cx="7634287" cy="396875"/>
          </a:xfrm>
          <a:prstGeom prst="rect">
            <a:avLst/>
          </a:prstGeom>
          <a:solidFill>
            <a:schemeClr val="bg1"/>
          </a:solidFill>
          <a:ln w="9525">
            <a:noFill/>
            <a:miter lim="800000"/>
            <a:headEnd/>
            <a:tailEnd/>
          </a:ln>
        </p:spPr>
        <p:txBody>
          <a:bodyPr>
            <a:spAutoFit/>
          </a:bodyPr>
          <a:lstStyle/>
          <a:p>
            <a:pPr>
              <a:spcBef>
                <a:spcPct val="50000"/>
              </a:spcBef>
            </a:pPr>
            <a:r>
              <a:rPr lang="it-IT" sz="2000">
                <a:solidFill>
                  <a:srgbClr val="000099"/>
                </a:solidFill>
                <a:latin typeface="Candara" pitchFamily="34" charset="0"/>
                <a:cs typeface="Arial" pitchFamily="34" charset="0"/>
              </a:rPr>
              <a:t>In the Middle East are located more than 60% of total reservoir</a:t>
            </a:r>
          </a:p>
        </p:txBody>
      </p:sp>
      <p:sp>
        <p:nvSpPr>
          <p:cNvPr id="24582" name="Rectangle 6"/>
          <p:cNvSpPr>
            <a:spLocks noChangeArrowheads="1"/>
          </p:cNvSpPr>
          <p:nvPr/>
        </p:nvSpPr>
        <p:spPr bwMode="auto">
          <a:xfrm>
            <a:off x="1116013" y="158750"/>
            <a:ext cx="7235825" cy="457200"/>
          </a:xfrm>
          <a:prstGeom prst="rect">
            <a:avLst/>
          </a:prstGeom>
          <a:noFill/>
          <a:ln w="9525">
            <a:noFill/>
            <a:miter lim="800000"/>
            <a:headEnd/>
            <a:tailEnd/>
          </a:ln>
        </p:spPr>
        <p:txBody>
          <a:bodyPr wrap="none" anchor="ctr">
            <a:spAutoFit/>
          </a:bodyPr>
          <a:lstStyle/>
          <a:p>
            <a:pPr algn="l"/>
            <a:r>
              <a:rPr lang="en-GB" sz="2400" b="1">
                <a:solidFill>
                  <a:srgbClr val="000099"/>
                </a:solidFill>
                <a:latin typeface="Candara" pitchFamily="34" charset="0"/>
                <a:cs typeface="Arial" pitchFamily="34" charset="0"/>
              </a:rPr>
              <a:t>Crude Oil: dimensions of countries based on reservoir</a:t>
            </a:r>
            <a:r>
              <a:rPr lang="en-GB" sz="2400">
                <a:solidFill>
                  <a:srgbClr val="008000"/>
                </a:solidFill>
                <a:latin typeface="Candara" pitchFamily="34" charset="0"/>
                <a:cs typeface="Arial" pitchFamily="34" charset="0"/>
              </a:rPr>
              <a:t> </a:t>
            </a:r>
          </a:p>
        </p:txBody>
      </p:sp>
      <p:sp>
        <p:nvSpPr>
          <p:cNvPr id="24583" name="Rectangle 3"/>
          <p:cNvSpPr>
            <a:spLocks noChangeArrowheads="1"/>
          </p:cNvSpPr>
          <p:nvPr/>
        </p:nvSpPr>
        <p:spPr bwMode="auto">
          <a:xfrm>
            <a:off x="323850" y="115888"/>
            <a:ext cx="8280400" cy="504825"/>
          </a:xfrm>
          <a:prstGeom prst="rect">
            <a:avLst/>
          </a:prstGeom>
          <a:noFill/>
          <a:ln w="9525">
            <a:solidFill>
              <a:srgbClr val="FF0000"/>
            </a:solidFill>
            <a:miter lim="800000"/>
            <a:headEnd/>
            <a:tailEnd/>
          </a:ln>
        </p:spPr>
        <p:txBody>
          <a:bodyPr anchor="ctr"/>
          <a:lstStyle/>
          <a:p>
            <a:pPr algn="r"/>
            <a:endParaRPr lang="it-IT" sz="2400">
              <a:solidFill>
                <a:schemeClr val="tx1"/>
              </a:solidFill>
              <a:latin typeface="Times New Roman" pitchFamily="18" charset="0"/>
              <a:ea typeface="MS PGothic" pitchFamily="34" charset="-128"/>
              <a:cs typeface="Arial" pitchFamily="34" charset="0"/>
            </a:endParaRPr>
          </a:p>
        </p:txBody>
      </p:sp>
      <p:sp>
        <p:nvSpPr>
          <p:cNvPr id="10" name="Segnaposto piè di pagina 9"/>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11" name="Segnaposto data 10"/>
          <p:cNvSpPr>
            <a:spLocks noGrp="1"/>
          </p:cNvSpPr>
          <p:nvPr>
            <p:ph type="dt" sz="half" idx="10"/>
          </p:nvPr>
        </p:nvSpPr>
        <p:spPr/>
        <p:txBody>
          <a:bodyPr/>
          <a:lstStyle/>
          <a:p>
            <a:fld id="{DD2EAA95-553C-45C9-A79F-380F6BF9B72D}" type="datetime1">
              <a:rPr lang="en-GB" smtClean="0"/>
              <a:pPr/>
              <a:t>08/09/2017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0"/>
            <a:ext cx="8229600" cy="648593"/>
          </a:xfrm>
        </p:spPr>
        <p:txBody>
          <a:bodyPr>
            <a:normAutofit fontScale="90000"/>
          </a:bodyPr>
          <a:lstStyle/>
          <a:p>
            <a:r>
              <a:rPr lang="en-GB" dirty="0" smtClean="0">
                <a:solidFill>
                  <a:srgbClr val="C00000"/>
                </a:solidFill>
              </a:rPr>
              <a:t>H2020: </a:t>
            </a:r>
            <a:r>
              <a:rPr lang="en-GB" sz="3600" dirty="0" smtClean="0"/>
              <a:t>is different........</a:t>
            </a:r>
            <a:endParaRPr lang="en-GB" b="1" dirty="0">
              <a:solidFill>
                <a:srgbClr val="C00000"/>
              </a:solidFill>
            </a:endParaRPr>
          </a:p>
        </p:txBody>
      </p:sp>
      <p:sp>
        <p:nvSpPr>
          <p:cNvPr id="3" name="Segnaposto contenuto 2"/>
          <p:cNvSpPr>
            <a:spLocks noGrp="1"/>
          </p:cNvSpPr>
          <p:nvPr>
            <p:ph idx="1"/>
          </p:nvPr>
        </p:nvSpPr>
        <p:spPr>
          <a:xfrm>
            <a:off x="323528" y="1340768"/>
            <a:ext cx="8616560" cy="4858787"/>
          </a:xfrm>
        </p:spPr>
        <p:txBody>
          <a:bodyPr>
            <a:normAutofit fontScale="85000" lnSpcReduction="10000"/>
          </a:bodyPr>
          <a:lstStyle/>
          <a:p>
            <a:pPr marL="171450" indent="-514350">
              <a:spcAft>
                <a:spcPts val="1000"/>
              </a:spcAft>
              <a:buClr>
                <a:srgbClr val="0070C0"/>
              </a:buClr>
              <a:buNone/>
            </a:pPr>
            <a:r>
              <a:rPr lang="en-US" sz="3200" b="1" dirty="0" smtClean="0">
                <a:latin typeface="+mn-lt"/>
              </a:rPr>
              <a:t>-      Greater </a:t>
            </a:r>
            <a:r>
              <a:rPr lang="en-US" sz="3200" b="1" dirty="0">
                <a:latin typeface="+mn-lt"/>
              </a:rPr>
              <a:t>emphasis on </a:t>
            </a:r>
            <a:r>
              <a:rPr lang="en-US" sz="3200" b="1" dirty="0" smtClean="0">
                <a:latin typeface="+mn-lt"/>
              </a:rPr>
              <a:t>impact</a:t>
            </a:r>
            <a:r>
              <a:rPr lang="en-US" sz="3200" dirty="0" smtClean="0">
                <a:latin typeface="+mn-lt"/>
              </a:rPr>
              <a:t>:</a:t>
            </a:r>
            <a:r>
              <a:rPr lang="en-GB" b="1" dirty="0" smtClean="0">
                <a:solidFill>
                  <a:srgbClr val="002060"/>
                </a:solidFill>
                <a:latin typeface="Verdana" pitchFamily="34" charset="0"/>
                <a:ea typeface="Verdana" pitchFamily="34" charset="0"/>
                <a:cs typeface="Verdana" pitchFamily="34" charset="0"/>
              </a:rPr>
              <a:t> </a:t>
            </a:r>
            <a:r>
              <a:rPr lang="en-GB" sz="2400" b="1" dirty="0" err="1" smtClean="0">
                <a:solidFill>
                  <a:srgbClr val="002060"/>
                </a:solidFill>
                <a:latin typeface="Verdana" pitchFamily="34" charset="0"/>
                <a:ea typeface="Verdana" pitchFamily="34" charset="0"/>
                <a:cs typeface="Verdana" pitchFamily="34" charset="0"/>
              </a:rPr>
              <a:t>Society,Industry</a:t>
            </a:r>
            <a:r>
              <a:rPr lang="en-GB" sz="2400" b="1" dirty="0" smtClean="0">
                <a:solidFill>
                  <a:srgbClr val="002060"/>
                </a:solidFill>
                <a:latin typeface="Verdana" pitchFamily="34" charset="0"/>
                <a:ea typeface="Verdana" pitchFamily="34" charset="0"/>
                <a:cs typeface="Verdana" pitchFamily="34" charset="0"/>
              </a:rPr>
              <a:t> &amp; Jobs</a:t>
            </a:r>
            <a:endParaRPr lang="en-US" sz="2400" dirty="0" smtClean="0">
              <a:latin typeface="+mn-lt"/>
            </a:endParaRPr>
          </a:p>
          <a:p>
            <a:pPr marL="171450" indent="-514350">
              <a:spcAft>
                <a:spcPts val="1000"/>
              </a:spcAft>
              <a:buClr>
                <a:srgbClr val="0070C0"/>
              </a:buClr>
              <a:buNone/>
            </a:pPr>
            <a:r>
              <a:rPr lang="en-GB" b="1" dirty="0" smtClean="0"/>
              <a:t>-	     M</a:t>
            </a:r>
            <a:r>
              <a:rPr lang="en-GB" sz="3200" b="1" dirty="0" smtClean="0">
                <a:latin typeface="+mn-lt"/>
              </a:rPr>
              <a:t>ore </a:t>
            </a:r>
            <a:r>
              <a:rPr lang="en-GB" sz="3200" b="1" dirty="0">
                <a:latin typeface="+mn-lt"/>
              </a:rPr>
              <a:t>emphasis on innovation</a:t>
            </a:r>
          </a:p>
          <a:p>
            <a:pPr marL="914400" lvl="2" indent="-514350">
              <a:spcAft>
                <a:spcPts val="1000"/>
              </a:spcAft>
              <a:buSzPct val="120000"/>
            </a:pPr>
            <a:r>
              <a:rPr lang="en-GB" sz="2800" dirty="0" smtClean="0">
                <a:solidFill>
                  <a:srgbClr val="C00000"/>
                </a:solidFill>
                <a:latin typeface="+mn-lt"/>
              </a:rPr>
              <a:t>H2020 </a:t>
            </a:r>
            <a:r>
              <a:rPr lang="en-GB" sz="2800" dirty="0">
                <a:solidFill>
                  <a:srgbClr val="C00000"/>
                </a:solidFill>
                <a:latin typeface="+mn-lt"/>
              </a:rPr>
              <a:t>supports </a:t>
            </a:r>
            <a:r>
              <a:rPr lang="en-GB" sz="2800" b="1" u="sng" dirty="0">
                <a:solidFill>
                  <a:srgbClr val="C00000"/>
                </a:solidFill>
                <a:latin typeface="+mn-lt"/>
              </a:rPr>
              <a:t>all stages in the research and innovation chain </a:t>
            </a:r>
            <a:r>
              <a:rPr lang="en-GB" sz="2800" dirty="0">
                <a:solidFill>
                  <a:srgbClr val="C00000"/>
                </a:solidFill>
                <a:latin typeface="+mn-lt"/>
              </a:rPr>
              <a:t>including </a:t>
            </a:r>
            <a:r>
              <a:rPr lang="en-GB" sz="2800" i="1" dirty="0">
                <a:solidFill>
                  <a:srgbClr val="C00000"/>
                </a:solidFill>
                <a:latin typeface="+mn-lt"/>
              </a:rPr>
              <a:t>non-technological and social innovation and activities closer to the market</a:t>
            </a:r>
          </a:p>
          <a:p>
            <a:pPr marL="171450" lvl="2" indent="-514350">
              <a:spcAft>
                <a:spcPts val="1200"/>
              </a:spcAft>
              <a:buClr>
                <a:srgbClr val="0070C0"/>
              </a:buClr>
              <a:buSzPct val="120000"/>
            </a:pPr>
            <a:r>
              <a:rPr lang="en-GB" sz="3200" b="1" dirty="0" smtClean="0">
                <a:latin typeface="+mn-lt"/>
              </a:rPr>
              <a:t>Broad topics</a:t>
            </a:r>
            <a:r>
              <a:rPr lang="en-GB" sz="3200" dirty="0" smtClean="0">
                <a:latin typeface="+mn-lt"/>
              </a:rPr>
              <a:t>: Proposals </a:t>
            </a:r>
            <a:r>
              <a:rPr lang="en-GB" sz="3200" dirty="0">
                <a:latin typeface="+mn-lt"/>
              </a:rPr>
              <a:t>may bring together different disciplines, sectors and actors to tackle specific </a:t>
            </a:r>
            <a:r>
              <a:rPr lang="en-GB" sz="3200" dirty="0" smtClean="0">
                <a:latin typeface="+mn-lt"/>
              </a:rPr>
              <a:t>challenges</a:t>
            </a:r>
            <a:r>
              <a:rPr lang="en-GB" sz="2000" b="1" dirty="0" smtClean="0">
                <a:solidFill>
                  <a:srgbClr val="002060"/>
                </a:solidFill>
                <a:latin typeface="Verdana" pitchFamily="34" charset="0"/>
                <a:ea typeface="Verdana" pitchFamily="34" charset="0"/>
                <a:cs typeface="Verdana" pitchFamily="34" charset="0"/>
              </a:rPr>
              <a:t> </a:t>
            </a:r>
            <a:r>
              <a:rPr lang="en-GB" sz="2800" dirty="0" smtClean="0">
                <a:solidFill>
                  <a:srgbClr val="C00000"/>
                </a:solidFill>
                <a:latin typeface="+mn-lt"/>
              </a:rPr>
              <a:t>e.g</a:t>
            </a:r>
            <a:r>
              <a:rPr lang="en-GB" sz="2800" dirty="0">
                <a:solidFill>
                  <a:srgbClr val="C00000"/>
                </a:solidFill>
                <a:latin typeface="+mn-lt"/>
              </a:rPr>
              <a:t>. scientists, industry, SMEs, societal partners, </a:t>
            </a:r>
            <a:r>
              <a:rPr lang="en-GB" sz="2800" dirty="0" smtClean="0">
                <a:solidFill>
                  <a:srgbClr val="C00000"/>
                </a:solidFill>
                <a:latin typeface="+mn-lt"/>
              </a:rPr>
              <a:t>end-users…</a:t>
            </a:r>
          </a:p>
          <a:p>
            <a:pPr marL="171450" lvl="2" indent="-514350">
              <a:spcAft>
                <a:spcPts val="1200"/>
              </a:spcAft>
              <a:buClr>
                <a:srgbClr val="0070C0"/>
              </a:buClr>
              <a:buSzPct val="120000"/>
            </a:pPr>
            <a:r>
              <a:rPr lang="en-GB" sz="3300" b="1" dirty="0" smtClean="0">
                <a:ea typeface="Verdana" pitchFamily="34" charset="0"/>
                <a:cs typeface="Verdana" pitchFamily="34" charset="0"/>
              </a:rPr>
              <a:t>Integration of Research and Innovation Instruments  </a:t>
            </a:r>
            <a:r>
              <a:rPr lang="en-GB" sz="2800" dirty="0" smtClean="0">
                <a:solidFill>
                  <a:srgbClr val="002060"/>
                </a:solidFill>
                <a:latin typeface="Verdana" pitchFamily="34" charset="0"/>
                <a:ea typeface="Verdana" pitchFamily="34" charset="0"/>
                <a:cs typeface="Verdana" pitchFamily="34" charset="0"/>
              </a:rPr>
              <a:t>and Simplified list of </a:t>
            </a:r>
            <a:r>
              <a:rPr lang="en-GB" sz="2800" b="1" dirty="0" smtClean="0">
                <a:solidFill>
                  <a:srgbClr val="002060"/>
                </a:solidFill>
                <a:latin typeface="Verdana" pitchFamily="34" charset="0"/>
                <a:ea typeface="Verdana" pitchFamily="34" charset="0"/>
                <a:cs typeface="Verdana" pitchFamily="34" charset="0"/>
              </a:rPr>
              <a:t>actions</a:t>
            </a:r>
            <a:r>
              <a:rPr lang="en-GB" sz="2800" dirty="0" smtClean="0">
                <a:solidFill>
                  <a:srgbClr val="002060"/>
                </a:solidFill>
                <a:latin typeface="Verdana" pitchFamily="34" charset="0"/>
                <a:ea typeface="Verdana" pitchFamily="34" charset="0"/>
                <a:cs typeface="Verdana" pitchFamily="34" charset="0"/>
              </a:rPr>
              <a:t> </a:t>
            </a:r>
            <a:r>
              <a:rPr lang="en-GB" sz="2800" b="1" dirty="0" smtClean="0">
                <a:solidFill>
                  <a:srgbClr val="002060"/>
                </a:solidFill>
                <a:latin typeface="Verdana" pitchFamily="34" charset="0"/>
                <a:ea typeface="Verdana" pitchFamily="34" charset="0"/>
                <a:cs typeface="Verdana" pitchFamily="34" charset="0"/>
              </a:rPr>
              <a:t>(</a:t>
            </a:r>
            <a:r>
              <a:rPr lang="en-GB" sz="2800" b="1" dirty="0" smtClean="0">
                <a:solidFill>
                  <a:srgbClr val="FF0000"/>
                </a:solidFill>
                <a:latin typeface="Verdana" pitchFamily="34" charset="0"/>
                <a:ea typeface="Verdana" pitchFamily="34" charset="0"/>
                <a:cs typeface="Verdana" pitchFamily="34" charset="0"/>
              </a:rPr>
              <a:t>IA, RIA, CSA</a:t>
            </a:r>
            <a:r>
              <a:rPr lang="en-GB" sz="2800" b="1" dirty="0" smtClean="0">
                <a:solidFill>
                  <a:srgbClr val="002060"/>
                </a:solidFill>
                <a:latin typeface="Verdana" pitchFamily="34" charset="0"/>
                <a:ea typeface="Verdana" pitchFamily="34" charset="0"/>
                <a:cs typeface="Verdana" pitchFamily="34" charset="0"/>
              </a:rPr>
              <a:t>)</a:t>
            </a:r>
          </a:p>
          <a:p>
            <a:pPr marL="762000" lvl="2" indent="-361950">
              <a:spcAft>
                <a:spcPts val="1000"/>
              </a:spcAft>
              <a:buSzPct val="120000"/>
              <a:buNone/>
            </a:pPr>
            <a:endParaRPr lang="en-GB" sz="2800" dirty="0">
              <a:solidFill>
                <a:srgbClr val="C00000"/>
              </a:solidFill>
              <a:latin typeface="+mn-lt"/>
            </a:endParaRPr>
          </a:p>
          <a:p>
            <a:endParaRPr lang="en-GB" sz="2000" dirty="0">
              <a:solidFill>
                <a:srgbClr val="C00000"/>
              </a:solidFill>
              <a:latin typeface="+mn-lt"/>
            </a:endParaRPr>
          </a:p>
        </p:txBody>
      </p:sp>
      <p:sp>
        <p:nvSpPr>
          <p:cNvPr id="6" name="CasellaDiTesto 5"/>
          <p:cNvSpPr txBox="1"/>
          <p:nvPr/>
        </p:nvSpPr>
        <p:spPr>
          <a:xfrm>
            <a:off x="7240773" y="3253563"/>
            <a:ext cx="34289" cy="369332"/>
          </a:xfrm>
          <a:prstGeom prst="rect">
            <a:avLst/>
          </a:prstGeom>
          <a:noFill/>
        </p:spPr>
        <p:txBody>
          <a:bodyPr wrap="square" rtlCol="0">
            <a:spAutoFit/>
          </a:bodyPr>
          <a:lstStyle/>
          <a:p>
            <a:endParaRPr lang="en-GB" dirty="0"/>
          </a:p>
        </p:txBody>
      </p:sp>
      <p:sp>
        <p:nvSpPr>
          <p:cNvPr id="7" name="Rettangolo 6"/>
          <p:cNvSpPr/>
          <p:nvPr/>
        </p:nvSpPr>
        <p:spPr>
          <a:xfrm>
            <a:off x="5076056" y="6488668"/>
            <a:ext cx="3995936" cy="369332"/>
          </a:xfrm>
          <a:prstGeom prst="rect">
            <a:avLst/>
          </a:prstGeom>
          <a:solidFill>
            <a:schemeClr val="bg2">
              <a:lumMod val="20000"/>
              <a:lumOff val="80000"/>
            </a:schemeClr>
          </a:solidFill>
        </p:spPr>
        <p:txBody>
          <a:bodyPr wrap="square">
            <a:spAutoFit/>
          </a:bodyPr>
          <a:lstStyle/>
          <a:p>
            <a:pPr>
              <a:spcAft>
                <a:spcPts val="1000"/>
              </a:spcAft>
              <a:buClr>
                <a:srgbClr val="0070C0"/>
              </a:buClr>
            </a:pPr>
            <a:endParaRPr lang="en-GB" dirty="0" smtClean="0">
              <a:solidFill>
                <a:srgbClr val="002060"/>
              </a:solidFill>
            </a:endParaRPr>
          </a:p>
        </p:txBody>
      </p:sp>
      <p:sp>
        <p:nvSpPr>
          <p:cNvPr id="8" name="Segnaposto data 7"/>
          <p:cNvSpPr>
            <a:spLocks noGrp="1"/>
          </p:cNvSpPr>
          <p:nvPr>
            <p:ph type="dt" sz="half" idx="10"/>
          </p:nvPr>
        </p:nvSpPr>
        <p:spPr/>
        <p:txBody>
          <a:bodyPr/>
          <a:lstStyle/>
          <a:p>
            <a:pPr>
              <a:defRPr/>
            </a:pPr>
            <a:fld id="{76CED490-ADB7-47D2-A799-74EE7242338F}" type="datetime1">
              <a:rPr lang="en-GB" smtClean="0"/>
              <a:pPr>
                <a:defRPr/>
              </a:pPr>
              <a:t>08/09/2017</a:t>
            </a:fld>
            <a:endParaRPr lang="en-GB"/>
          </a:p>
        </p:txBody>
      </p:sp>
    </p:spTree>
    <p:extLst>
      <p:ext uri="{BB962C8B-B14F-4D97-AF65-F5344CB8AC3E}">
        <p14:creationId xmlns="" xmlns:p14="http://schemas.microsoft.com/office/powerpoint/2010/main" val="395067791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4" name="Connettore 1 3"/>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642938"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defRPr/>
            </a:pPr>
            <a:r>
              <a:rPr lang="it-IT" sz="3600" dirty="0" smtClean="0">
                <a:solidFill>
                  <a:schemeClr val="accent3">
                    <a:lumMod val="50000"/>
                  </a:schemeClr>
                </a:solidFill>
                <a:latin typeface="+mj-lt"/>
              </a:rPr>
              <a:t>WP </a:t>
            </a:r>
            <a:r>
              <a:rPr lang="it-IT" sz="3600" dirty="0">
                <a:solidFill>
                  <a:schemeClr val="accent3">
                    <a:lumMod val="50000"/>
                  </a:schemeClr>
                </a:solidFill>
                <a:latin typeface="+mj-lt"/>
              </a:rPr>
              <a:t>: </a:t>
            </a:r>
            <a:r>
              <a:rPr lang="it-IT" sz="3600" dirty="0" err="1">
                <a:solidFill>
                  <a:schemeClr val="accent3">
                    <a:lumMod val="50000"/>
                  </a:schemeClr>
                </a:solidFill>
                <a:latin typeface="+mj-lt"/>
              </a:rPr>
              <a:t>activity</a:t>
            </a:r>
            <a:r>
              <a:rPr lang="it-IT" sz="3600" dirty="0">
                <a:solidFill>
                  <a:schemeClr val="accent3">
                    <a:lumMod val="50000"/>
                  </a:schemeClr>
                </a:solidFill>
                <a:latin typeface="+mj-lt"/>
              </a:rPr>
              <a:t> </a:t>
            </a:r>
            <a:r>
              <a:rPr lang="it-IT" sz="3600" dirty="0" err="1">
                <a:solidFill>
                  <a:schemeClr val="accent3">
                    <a:lumMod val="50000"/>
                  </a:schemeClr>
                </a:solidFill>
                <a:latin typeface="+mj-lt"/>
              </a:rPr>
              <a:t>tipologies</a:t>
            </a:r>
            <a:endParaRPr lang="it-IT" sz="3600" dirty="0">
              <a:solidFill>
                <a:schemeClr val="accent3">
                  <a:lumMod val="50000"/>
                </a:schemeClr>
              </a:solidFill>
              <a:latin typeface="+mj-lt"/>
            </a:endParaRPr>
          </a:p>
        </p:txBody>
      </p:sp>
      <p:sp>
        <p:nvSpPr>
          <p:cNvPr id="24581" name="CasellaDiTesto 1"/>
          <p:cNvSpPr txBox="1">
            <a:spLocks noChangeArrowheads="1"/>
          </p:cNvSpPr>
          <p:nvPr/>
        </p:nvSpPr>
        <p:spPr bwMode="auto">
          <a:xfrm>
            <a:off x="468313" y="1125538"/>
            <a:ext cx="8143875" cy="2862322"/>
          </a:xfrm>
          <a:prstGeom prst="rect">
            <a:avLst/>
          </a:prstGeom>
          <a:noFill/>
          <a:ln w="9525">
            <a:noFill/>
            <a:miter lim="800000"/>
            <a:headEnd/>
            <a:tailEnd/>
          </a:ln>
        </p:spPr>
        <p:txBody>
          <a:bodyPr>
            <a:spAutoFit/>
          </a:bodyPr>
          <a:lstStyle/>
          <a:p>
            <a:pPr marL="984250" indent="-984250">
              <a:spcBef>
                <a:spcPts val="3600"/>
              </a:spcBef>
            </a:pPr>
            <a:r>
              <a:rPr lang="it-IT" sz="2400" b="1" dirty="0">
                <a:solidFill>
                  <a:srgbClr val="FF0000"/>
                </a:solidFill>
              </a:rPr>
              <a:t>IA</a:t>
            </a:r>
            <a:r>
              <a:rPr lang="it-IT" sz="2400" b="1" dirty="0"/>
              <a:t> </a:t>
            </a:r>
            <a:r>
              <a:rPr lang="it-IT" sz="2400" dirty="0"/>
              <a:t>: 	</a:t>
            </a:r>
            <a:r>
              <a:rPr lang="it-IT" sz="2400" dirty="0" err="1"/>
              <a:t>Innovation</a:t>
            </a:r>
            <a:r>
              <a:rPr lang="it-IT" sz="2400" dirty="0"/>
              <a:t> </a:t>
            </a:r>
            <a:r>
              <a:rPr lang="it-IT" sz="2400" dirty="0" err="1"/>
              <a:t>Action</a:t>
            </a:r>
            <a:r>
              <a:rPr lang="it-IT" sz="2400" dirty="0"/>
              <a:t> – TRL </a:t>
            </a:r>
            <a:r>
              <a:rPr lang="it-IT" sz="2400" dirty="0" smtClean="0"/>
              <a:t>5-7 high</a:t>
            </a:r>
            <a:endParaRPr lang="it-IT" sz="2400" dirty="0"/>
          </a:p>
          <a:p>
            <a:pPr marL="984250" indent="-984250">
              <a:spcBef>
                <a:spcPts val="3600"/>
              </a:spcBef>
            </a:pPr>
            <a:r>
              <a:rPr lang="it-IT" sz="2400" b="1" dirty="0">
                <a:solidFill>
                  <a:srgbClr val="FF0000"/>
                </a:solidFill>
              </a:rPr>
              <a:t>RIA</a:t>
            </a:r>
            <a:r>
              <a:rPr lang="it-IT" sz="2400" dirty="0"/>
              <a:t> : 	</a:t>
            </a:r>
            <a:r>
              <a:rPr lang="it-IT" sz="2400" dirty="0" err="1"/>
              <a:t>Research</a:t>
            </a:r>
            <a:r>
              <a:rPr lang="it-IT" sz="2400" dirty="0"/>
              <a:t> and </a:t>
            </a:r>
            <a:r>
              <a:rPr lang="it-IT" sz="2400" dirty="0" err="1"/>
              <a:t>Innovation</a:t>
            </a:r>
            <a:r>
              <a:rPr lang="it-IT" sz="2400" dirty="0"/>
              <a:t> </a:t>
            </a:r>
            <a:r>
              <a:rPr lang="it-IT" sz="2400" dirty="0" err="1"/>
              <a:t>Action</a:t>
            </a:r>
            <a:r>
              <a:rPr lang="it-IT" sz="2400" dirty="0"/>
              <a:t> – TRL </a:t>
            </a:r>
            <a:r>
              <a:rPr lang="it-IT" sz="2400" dirty="0" smtClean="0"/>
              <a:t>3-5 medium </a:t>
            </a:r>
            <a:r>
              <a:rPr lang="it-IT" sz="2400" dirty="0"/>
              <a:t>and </a:t>
            </a:r>
            <a:r>
              <a:rPr lang="it-IT" sz="2400" dirty="0" smtClean="0"/>
              <a:t>low </a:t>
            </a:r>
            <a:endParaRPr lang="it-IT" sz="2400" dirty="0"/>
          </a:p>
          <a:p>
            <a:pPr marL="984250" indent="-984250">
              <a:spcBef>
                <a:spcPts val="3600"/>
              </a:spcBef>
            </a:pPr>
            <a:r>
              <a:rPr lang="it-IT" sz="2400" b="1" dirty="0">
                <a:solidFill>
                  <a:srgbClr val="FF0000"/>
                </a:solidFill>
              </a:rPr>
              <a:t>CSA</a:t>
            </a:r>
            <a:r>
              <a:rPr lang="it-IT" sz="2400" dirty="0"/>
              <a:t> : </a:t>
            </a:r>
            <a:r>
              <a:rPr lang="en-US" sz="2400" dirty="0"/>
              <a:t>Coordination and Support Action (overcome of non technical barriers</a:t>
            </a:r>
            <a:r>
              <a:rPr lang="it-IT" sz="2400" dirty="0"/>
              <a:t>, market up-take, etc.</a:t>
            </a:r>
          </a:p>
        </p:txBody>
      </p:sp>
      <p:sp>
        <p:nvSpPr>
          <p:cNvPr id="24582"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F24C18F4-78DA-4CEC-8A3A-D5C050C42B62}" type="slidenum">
              <a:rPr lang="it-IT" altLang="it-IT" b="1">
                <a:solidFill>
                  <a:schemeClr val="bg1"/>
                </a:solidFill>
              </a:rPr>
              <a:pPr algn="r"/>
              <a:t>31</a:t>
            </a:fld>
            <a:endParaRPr lang="it-IT" altLang="it-IT" b="1">
              <a:solidFill>
                <a:schemeClr val="bg1"/>
              </a:solidFill>
            </a:endParaRPr>
          </a:p>
        </p:txBody>
      </p:sp>
      <p:sp>
        <p:nvSpPr>
          <p:cNvPr id="24583" name="CasellaDiTesto 1"/>
          <p:cNvSpPr txBox="1">
            <a:spLocks noChangeArrowheads="1"/>
          </p:cNvSpPr>
          <p:nvPr/>
        </p:nvSpPr>
        <p:spPr bwMode="auto">
          <a:xfrm>
            <a:off x="390525" y="4017963"/>
            <a:ext cx="8362950" cy="784830"/>
          </a:xfrm>
          <a:prstGeom prst="rect">
            <a:avLst/>
          </a:prstGeom>
          <a:noFill/>
          <a:ln w="9525">
            <a:noFill/>
            <a:miter lim="800000"/>
            <a:headEnd/>
            <a:tailEnd/>
          </a:ln>
        </p:spPr>
        <p:txBody>
          <a:bodyPr>
            <a:spAutoFit/>
          </a:bodyPr>
          <a:lstStyle/>
          <a:p>
            <a:pPr algn="just">
              <a:spcBef>
                <a:spcPts val="600"/>
              </a:spcBef>
            </a:pPr>
            <a:r>
              <a:rPr lang="it-IT" altLang="it-IT" sz="2000" dirty="0" err="1"/>
              <a:t>Subjects</a:t>
            </a:r>
            <a:r>
              <a:rPr lang="it-IT" altLang="it-IT" sz="2000" dirty="0"/>
              <a:t> </a:t>
            </a:r>
            <a:r>
              <a:rPr lang="it-IT" altLang="it-IT" sz="2000" dirty="0" err="1"/>
              <a:t>involved</a:t>
            </a:r>
            <a:r>
              <a:rPr lang="it-IT" altLang="it-IT" sz="2000" dirty="0"/>
              <a:t>: </a:t>
            </a:r>
            <a:r>
              <a:rPr lang="it-IT" altLang="it-IT" sz="2000" dirty="0" err="1"/>
              <a:t>Industry</a:t>
            </a:r>
            <a:r>
              <a:rPr lang="it-IT" altLang="it-IT" sz="2000" dirty="0"/>
              <a:t>, </a:t>
            </a:r>
            <a:r>
              <a:rPr lang="it-IT" altLang="it-IT" sz="2000" dirty="0" err="1" smtClean="0"/>
              <a:t>University</a:t>
            </a:r>
            <a:r>
              <a:rPr lang="it-IT" altLang="it-IT" sz="2000" dirty="0"/>
              <a:t>, </a:t>
            </a:r>
            <a:r>
              <a:rPr lang="it-IT" altLang="it-IT" sz="2000" dirty="0" err="1"/>
              <a:t>Research</a:t>
            </a:r>
            <a:r>
              <a:rPr lang="it-IT" altLang="it-IT" sz="2000" dirty="0"/>
              <a:t> Center,  PA, </a:t>
            </a:r>
            <a:r>
              <a:rPr lang="it-IT" altLang="it-IT" sz="2000" dirty="0" err="1"/>
              <a:t>Trade</a:t>
            </a:r>
            <a:r>
              <a:rPr lang="it-IT" altLang="it-IT" sz="2000" dirty="0"/>
              <a:t> </a:t>
            </a:r>
            <a:r>
              <a:rPr lang="it-IT" altLang="it-IT" sz="2000" dirty="0" err="1"/>
              <a:t>Association</a:t>
            </a:r>
            <a:endParaRPr lang="it-IT" altLang="it-IT" sz="2000" dirty="0"/>
          </a:p>
          <a:p>
            <a:pPr algn="just">
              <a:spcBef>
                <a:spcPts val="600"/>
              </a:spcBef>
            </a:pPr>
            <a:endParaRPr lang="it-IT" altLang="it-IT" sz="2000" dirty="0"/>
          </a:p>
        </p:txBody>
      </p:sp>
      <p:pic>
        <p:nvPicPr>
          <p:cNvPr id="24584" name="Picture 2"/>
          <p:cNvPicPr>
            <a:picLocks noChangeAspect="1" noChangeArrowheads="1"/>
          </p:cNvPicPr>
          <p:nvPr/>
        </p:nvPicPr>
        <p:blipFill>
          <a:blip r:embed="rId3" cstate="print"/>
          <a:srcRect l="10699" t="34077" r="60509" b="35406"/>
          <a:stretch>
            <a:fillRect/>
          </a:stretch>
        </p:blipFill>
        <p:spPr bwMode="auto">
          <a:xfrm>
            <a:off x="7812088" y="-242888"/>
            <a:ext cx="1331912" cy="1058863"/>
          </a:xfrm>
          <a:prstGeom prst="rect">
            <a:avLst/>
          </a:prstGeom>
          <a:noFill/>
          <a:ln w="9525">
            <a:noFill/>
            <a:miter lim="800000"/>
            <a:headEnd/>
            <a:tailEnd/>
          </a:ln>
        </p:spPr>
      </p:pic>
      <p:sp>
        <p:nvSpPr>
          <p:cNvPr id="10" name="Segnaposto piè di pagina 9"/>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
        <p:nvSpPr>
          <p:cNvPr id="11" name="Segnaposto data 10"/>
          <p:cNvSpPr>
            <a:spLocks noGrp="1"/>
          </p:cNvSpPr>
          <p:nvPr>
            <p:ph type="dt" sz="half" idx="10"/>
          </p:nvPr>
        </p:nvSpPr>
        <p:spPr/>
        <p:txBody>
          <a:bodyPr/>
          <a:lstStyle/>
          <a:p>
            <a:fld id="{347D26C4-1530-4B17-A29A-CEBA02B708D2}" type="datetime1">
              <a:rPr lang="en-GB" smtClean="0"/>
              <a:pPr/>
              <a:t>08/09/2017</a:t>
            </a:fld>
            <a:endParaRPr lang="it-IT"/>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7"/>
          <p:cNvSpPr/>
          <p:nvPr/>
        </p:nvSpPr>
        <p:spPr>
          <a:xfrm>
            <a:off x="7194253" y="6206015"/>
            <a:ext cx="615160" cy="320239"/>
          </a:xfrm>
          <a:prstGeom prst="rect">
            <a:avLst/>
          </a:prstGeom>
          <a:blipFill>
            <a:blip r:embed="rId2" cstate="print"/>
            <a:stretch>
              <a:fillRect/>
            </a:stretch>
          </a:blipFill>
        </p:spPr>
        <p:txBody>
          <a:bodyPr wrap="square" lIns="0" tIns="0" rIns="0" bIns="0" rtlCol="0">
            <a:noAutofit/>
          </a:bodyPr>
          <a:lstStyle/>
          <a:p>
            <a:endParaRPr/>
          </a:p>
        </p:txBody>
      </p:sp>
      <p:sp>
        <p:nvSpPr>
          <p:cNvPr id="36" name="object 36"/>
          <p:cNvSpPr/>
          <p:nvPr/>
        </p:nvSpPr>
        <p:spPr>
          <a:xfrm>
            <a:off x="6255872" y="6324724"/>
            <a:ext cx="854968" cy="179444"/>
          </a:xfrm>
          <a:prstGeom prst="rect">
            <a:avLst/>
          </a:prstGeom>
          <a:blipFill>
            <a:blip r:embed="rId3" cstate="print"/>
            <a:stretch>
              <a:fillRect/>
            </a:stretch>
          </a:blipFill>
        </p:spPr>
        <p:txBody>
          <a:bodyPr wrap="square" lIns="0" tIns="0" rIns="0" bIns="0" rtlCol="0">
            <a:noAutofit/>
          </a:bodyPr>
          <a:lstStyle/>
          <a:p>
            <a:endParaRPr/>
          </a:p>
        </p:txBody>
      </p:sp>
      <p:sp>
        <p:nvSpPr>
          <p:cNvPr id="35" name="object 35"/>
          <p:cNvSpPr/>
          <p:nvPr/>
        </p:nvSpPr>
        <p:spPr>
          <a:xfrm>
            <a:off x="927955" y="1899350"/>
            <a:ext cx="5338344" cy="4129981"/>
          </a:xfrm>
          <a:prstGeom prst="rect">
            <a:avLst/>
          </a:prstGeom>
          <a:blipFill>
            <a:blip r:embed="rId4" cstate="print"/>
            <a:stretch>
              <a:fillRect/>
            </a:stretch>
          </a:blipFill>
        </p:spPr>
        <p:txBody>
          <a:bodyPr wrap="square" lIns="0" tIns="0" rIns="0" bIns="0" rtlCol="0">
            <a:noAutofit/>
          </a:bodyPr>
          <a:lstStyle/>
          <a:p>
            <a:endParaRPr/>
          </a:p>
        </p:txBody>
      </p:sp>
      <p:sp>
        <p:nvSpPr>
          <p:cNvPr id="34" name="object 34"/>
          <p:cNvSpPr/>
          <p:nvPr/>
        </p:nvSpPr>
        <p:spPr>
          <a:xfrm>
            <a:off x="656866" y="309196"/>
            <a:ext cx="7830267" cy="1093230"/>
          </a:xfrm>
          <a:prstGeom prst="rect">
            <a:avLst/>
          </a:prstGeom>
          <a:blipFill>
            <a:blip r:embed="rId5" cstate="print"/>
            <a:stretch>
              <a:fillRect/>
            </a:stretch>
          </a:blipFill>
        </p:spPr>
        <p:txBody>
          <a:bodyPr wrap="square" lIns="0" tIns="0" rIns="0" bIns="0" rtlCol="0">
            <a:noAutofit/>
          </a:bodyPr>
          <a:lstStyle/>
          <a:p>
            <a:endParaRPr/>
          </a:p>
        </p:txBody>
      </p:sp>
      <p:sp>
        <p:nvSpPr>
          <p:cNvPr id="33" name="object 33"/>
          <p:cNvSpPr/>
          <p:nvPr/>
        </p:nvSpPr>
        <p:spPr>
          <a:xfrm>
            <a:off x="7225532" y="1833093"/>
            <a:ext cx="1188616" cy="3765570"/>
          </a:xfrm>
          <a:prstGeom prst="rect">
            <a:avLst/>
          </a:prstGeom>
          <a:blipFill>
            <a:blip r:embed="rId6" cstate="print"/>
            <a:stretch>
              <a:fillRect/>
            </a:stretch>
          </a:blipFill>
        </p:spPr>
        <p:txBody>
          <a:bodyPr wrap="square" lIns="0" tIns="0" rIns="0" bIns="0" rtlCol="0">
            <a:noAutofit/>
          </a:bodyPr>
          <a:lstStyle/>
          <a:p>
            <a:endParaRPr/>
          </a:p>
        </p:txBody>
      </p:sp>
      <p:sp>
        <p:nvSpPr>
          <p:cNvPr id="32" name="object 32"/>
          <p:cNvSpPr/>
          <p:nvPr/>
        </p:nvSpPr>
        <p:spPr>
          <a:xfrm>
            <a:off x="8049222" y="6310920"/>
            <a:ext cx="437910" cy="226376"/>
          </a:xfrm>
          <a:prstGeom prst="rect">
            <a:avLst/>
          </a:prstGeom>
          <a:blipFill>
            <a:blip r:embed="rId7" cstate="print"/>
            <a:stretch>
              <a:fillRect/>
            </a:stretch>
          </a:blipFill>
        </p:spPr>
        <p:txBody>
          <a:bodyPr wrap="square" lIns="0" tIns="0" rIns="0" bIns="0" rtlCol="0">
            <a:noAutofit/>
          </a:bodyPr>
          <a:lstStyle/>
          <a:p>
            <a:endParaRPr/>
          </a:p>
        </p:txBody>
      </p:sp>
      <p:sp>
        <p:nvSpPr>
          <p:cNvPr id="31" name="object 31"/>
          <p:cNvSpPr txBox="1"/>
          <p:nvPr/>
        </p:nvSpPr>
        <p:spPr>
          <a:xfrm>
            <a:off x="2817047" y="1168852"/>
            <a:ext cx="1518629" cy="346121"/>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Technology</a:t>
            </a:r>
            <a:endParaRPr sz="2500" dirty="0">
              <a:latin typeface="Calibri"/>
              <a:cs typeface="Calibri"/>
            </a:endParaRPr>
          </a:p>
        </p:txBody>
      </p:sp>
      <p:sp>
        <p:nvSpPr>
          <p:cNvPr id="30" name="object 30"/>
          <p:cNvSpPr txBox="1"/>
          <p:nvPr/>
        </p:nvSpPr>
        <p:spPr>
          <a:xfrm>
            <a:off x="4331346" y="1168852"/>
            <a:ext cx="2062288" cy="346121"/>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Readiness</a:t>
            </a:r>
            <a:r>
              <a:rPr sz="3700" b="1" spc="-30" baseline="2925" dirty="0" smtClean="0">
                <a:solidFill>
                  <a:srgbClr val="005DA1"/>
                </a:solidFill>
                <a:latin typeface="Calibri"/>
                <a:cs typeface="Calibri"/>
              </a:rPr>
              <a:t> </a:t>
            </a:r>
            <a:r>
              <a:rPr sz="3700" b="1" baseline="2925" dirty="0" smtClean="0">
                <a:solidFill>
                  <a:srgbClr val="005DA1"/>
                </a:solidFill>
                <a:latin typeface="Calibri"/>
                <a:cs typeface="Calibri"/>
              </a:rPr>
              <a:t>Level</a:t>
            </a:r>
            <a:endParaRPr sz="2500" dirty="0">
              <a:latin typeface="Calibri"/>
              <a:cs typeface="Calibri"/>
            </a:endParaRPr>
          </a:p>
        </p:txBody>
      </p:sp>
      <p:sp>
        <p:nvSpPr>
          <p:cNvPr id="29" name="object 29"/>
          <p:cNvSpPr txBox="1"/>
          <p:nvPr/>
        </p:nvSpPr>
        <p:spPr>
          <a:xfrm>
            <a:off x="8100151" y="1968339"/>
            <a:ext cx="167745" cy="1989279"/>
          </a:xfrm>
          <a:prstGeom prst="rect">
            <a:avLst/>
          </a:prstGeom>
        </p:spPr>
        <p:txBody>
          <a:bodyPr wrap="square" lIns="0" tIns="0" rIns="0" bIns="0" rtlCol="0">
            <a:noAutofit/>
          </a:bodyPr>
          <a:lstStyle/>
          <a:p>
            <a:pPr marR="2904" algn="ctr">
              <a:lnSpc>
                <a:spcPts val="1695"/>
              </a:lnSpc>
              <a:spcBef>
                <a:spcPts val="84"/>
              </a:spcBef>
            </a:pPr>
            <a:r>
              <a:rPr sz="2400" b="1" baseline="3034" dirty="0" smtClean="0">
                <a:solidFill>
                  <a:srgbClr val="005DA1"/>
                </a:solidFill>
                <a:latin typeface="Calibri"/>
                <a:cs typeface="Calibri"/>
              </a:rPr>
              <a:t>H</a:t>
            </a:r>
            <a:endParaRPr sz="1600" dirty="0">
              <a:latin typeface="Calibri"/>
              <a:cs typeface="Calibri"/>
            </a:endParaRPr>
          </a:p>
          <a:p>
            <a:pPr marR="6961" algn="ctr">
              <a:lnSpc>
                <a:spcPts val="1925"/>
              </a:lnSpc>
              <a:spcBef>
                <a:spcPts val="217"/>
              </a:spcBef>
            </a:pPr>
            <a:r>
              <a:rPr sz="1600" b="1" dirty="0" smtClean="0">
                <a:solidFill>
                  <a:srgbClr val="005DA1"/>
                </a:solidFill>
                <a:latin typeface="Calibri"/>
                <a:cs typeface="Calibri"/>
              </a:rPr>
              <a:t>O </a:t>
            </a:r>
            <a:endParaRPr sz="1600" dirty="0">
              <a:latin typeface="Calibri"/>
              <a:cs typeface="Calibri"/>
            </a:endParaRPr>
          </a:p>
          <a:p>
            <a:pPr marR="6961" algn="ctr">
              <a:lnSpc>
                <a:spcPts val="1925"/>
              </a:lnSpc>
              <a:spcBef>
                <a:spcPts val="304"/>
              </a:spcBef>
            </a:pPr>
            <a:r>
              <a:rPr sz="1600" b="1" dirty="0" smtClean="0">
                <a:solidFill>
                  <a:srgbClr val="005DA1"/>
                </a:solidFill>
                <a:latin typeface="Calibri"/>
                <a:cs typeface="Calibri"/>
              </a:rPr>
              <a:t>R </a:t>
            </a:r>
            <a:endParaRPr sz="1600" dirty="0">
              <a:latin typeface="Calibri"/>
              <a:cs typeface="Calibri"/>
            </a:endParaRPr>
          </a:p>
          <a:p>
            <a:pPr marR="6961" algn="ctr">
              <a:lnSpc>
                <a:spcPts val="1925"/>
              </a:lnSpc>
              <a:spcBef>
                <a:spcPts val="304"/>
              </a:spcBef>
            </a:pPr>
            <a:r>
              <a:rPr sz="1600" b="1" dirty="0" smtClean="0">
                <a:solidFill>
                  <a:srgbClr val="005DA1"/>
                </a:solidFill>
                <a:latin typeface="Calibri"/>
                <a:cs typeface="Calibri"/>
              </a:rPr>
              <a:t>I</a:t>
            </a:r>
            <a:endParaRPr sz="1600" dirty="0">
              <a:latin typeface="Calibri"/>
              <a:cs typeface="Calibri"/>
            </a:endParaRPr>
          </a:p>
          <a:p>
            <a:pPr marR="6961" indent="-2318" algn="ctr">
              <a:lnSpc>
                <a:spcPts val="1925"/>
              </a:lnSpc>
              <a:spcBef>
                <a:spcPts val="304"/>
              </a:spcBef>
            </a:pPr>
            <a:r>
              <a:rPr sz="1600" b="1" dirty="0" smtClean="0">
                <a:solidFill>
                  <a:srgbClr val="005DA1"/>
                </a:solidFill>
                <a:latin typeface="Calibri"/>
                <a:cs typeface="Calibri"/>
              </a:rPr>
              <a:t>Z </a:t>
            </a:r>
            <a:endParaRPr sz="1600" dirty="0">
              <a:latin typeface="Calibri"/>
              <a:cs typeface="Calibri"/>
            </a:endParaRPr>
          </a:p>
          <a:p>
            <a:pPr marR="6961" algn="ctr">
              <a:lnSpc>
                <a:spcPts val="1925"/>
              </a:lnSpc>
              <a:spcBef>
                <a:spcPts val="304"/>
              </a:spcBef>
            </a:pPr>
            <a:r>
              <a:rPr sz="1600" b="1" dirty="0" smtClean="0">
                <a:solidFill>
                  <a:srgbClr val="005DA1"/>
                </a:solidFill>
                <a:latin typeface="Calibri"/>
                <a:cs typeface="Calibri"/>
              </a:rPr>
              <a:t>O</a:t>
            </a:r>
            <a:endParaRPr sz="1600" dirty="0">
              <a:latin typeface="Calibri"/>
              <a:cs typeface="Calibri"/>
            </a:endParaRPr>
          </a:p>
          <a:p>
            <a:pPr algn="ctr">
              <a:lnSpc>
                <a:spcPct val="101725"/>
              </a:lnSpc>
              <a:spcBef>
                <a:spcPts val="322"/>
              </a:spcBef>
            </a:pPr>
            <a:r>
              <a:rPr sz="1600" b="1" dirty="0" smtClean="0">
                <a:solidFill>
                  <a:srgbClr val="005DA1"/>
                </a:solidFill>
                <a:latin typeface="Calibri"/>
                <a:cs typeface="Calibri"/>
              </a:rPr>
              <a:t>N</a:t>
            </a:r>
            <a:endParaRPr sz="1600" dirty="0">
              <a:latin typeface="Calibri"/>
              <a:cs typeface="Calibri"/>
            </a:endParaRPr>
          </a:p>
        </p:txBody>
      </p:sp>
      <p:sp>
        <p:nvSpPr>
          <p:cNvPr id="28" name="object 28"/>
          <p:cNvSpPr txBox="1"/>
          <p:nvPr/>
        </p:nvSpPr>
        <p:spPr>
          <a:xfrm>
            <a:off x="1354876" y="1995955"/>
            <a:ext cx="1745960"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baseline="3640" dirty="0" smtClean="0">
                <a:latin typeface="Calibri"/>
                <a:cs typeface="Calibri"/>
              </a:rPr>
              <a:t>Bas</a:t>
            </a:r>
            <a:r>
              <a:rPr sz="2000" spc="-8" baseline="3640" dirty="0" smtClean="0">
                <a:latin typeface="Calibri"/>
                <a:cs typeface="Calibri"/>
              </a:rPr>
              <a:t>i</a:t>
            </a:r>
            <a:r>
              <a:rPr sz="2000" baseline="3640" dirty="0" smtClean="0">
                <a:latin typeface="Calibri"/>
                <a:cs typeface="Calibri"/>
              </a:rPr>
              <a:t>c</a:t>
            </a:r>
            <a:r>
              <a:rPr sz="2000" spc="-9" baseline="3640" dirty="0" smtClean="0">
                <a:latin typeface="Calibri"/>
                <a:cs typeface="Calibri"/>
              </a:rPr>
              <a:t> </a:t>
            </a:r>
            <a:r>
              <a:rPr sz="2000" baseline="3640" dirty="0" smtClean="0">
                <a:latin typeface="Calibri"/>
                <a:cs typeface="Calibri"/>
              </a:rPr>
              <a:t>pr</a:t>
            </a:r>
            <a:r>
              <a:rPr sz="2000" spc="-12" baseline="3640" dirty="0" smtClean="0">
                <a:latin typeface="Calibri"/>
                <a:cs typeface="Calibri"/>
              </a:rPr>
              <a:t>i</a:t>
            </a:r>
            <a:r>
              <a:rPr sz="2000" baseline="3640" dirty="0" smtClean="0">
                <a:latin typeface="Calibri"/>
                <a:cs typeface="Calibri"/>
              </a:rPr>
              <a:t>n</a:t>
            </a:r>
            <a:r>
              <a:rPr sz="2000" spc="4" baseline="3640" dirty="0" smtClean="0">
                <a:latin typeface="Calibri"/>
                <a:cs typeface="Calibri"/>
              </a:rPr>
              <a:t>c</a:t>
            </a:r>
            <a:r>
              <a:rPr sz="2000" spc="-8" baseline="3640" dirty="0" smtClean="0">
                <a:latin typeface="Calibri"/>
                <a:cs typeface="Calibri"/>
              </a:rPr>
              <a:t>i</a:t>
            </a:r>
            <a:r>
              <a:rPr sz="2000" baseline="3640" dirty="0" smtClean="0">
                <a:latin typeface="Calibri"/>
                <a:cs typeface="Calibri"/>
              </a:rPr>
              <a:t>p</a:t>
            </a:r>
            <a:r>
              <a:rPr sz="2000" spc="-12" baseline="3640" dirty="0" smtClean="0">
                <a:latin typeface="Calibri"/>
                <a:cs typeface="Calibri"/>
              </a:rPr>
              <a:t>l</a:t>
            </a:r>
            <a:r>
              <a:rPr sz="2000" baseline="3640" dirty="0" smtClean="0">
                <a:latin typeface="Calibri"/>
                <a:cs typeface="Calibri"/>
              </a:rPr>
              <a:t>e</a:t>
            </a:r>
            <a:r>
              <a:rPr sz="2000" spc="-5" baseline="3640" dirty="0" smtClean="0">
                <a:latin typeface="Calibri"/>
                <a:cs typeface="Calibri"/>
              </a:rPr>
              <a:t> </a:t>
            </a:r>
            <a:r>
              <a:rPr sz="2000" baseline="3640" dirty="0" smtClean="0">
                <a:latin typeface="Calibri"/>
                <a:cs typeface="Calibri"/>
              </a:rPr>
              <a:t>obs</a:t>
            </a:r>
            <a:r>
              <a:rPr sz="2000" spc="-8" baseline="3640" dirty="0" smtClean="0">
                <a:latin typeface="Calibri"/>
                <a:cs typeface="Calibri"/>
              </a:rPr>
              <a:t>e</a:t>
            </a:r>
            <a:r>
              <a:rPr sz="2000" spc="22" baseline="3640" dirty="0" smtClean="0">
                <a:latin typeface="Calibri"/>
                <a:cs typeface="Calibri"/>
              </a:rPr>
              <a:t>r</a:t>
            </a:r>
            <a:r>
              <a:rPr sz="2000" spc="-30" baseline="3640" dirty="0" smtClean="0">
                <a:latin typeface="Calibri"/>
                <a:cs typeface="Calibri"/>
              </a:rPr>
              <a:t>v</a:t>
            </a:r>
            <a:r>
              <a:rPr sz="2000" spc="-8" baseline="3640" dirty="0" smtClean="0">
                <a:latin typeface="Calibri"/>
                <a:cs typeface="Calibri"/>
              </a:rPr>
              <a:t>e</a:t>
            </a:r>
            <a:r>
              <a:rPr sz="2000" baseline="3640" dirty="0" smtClean="0">
                <a:latin typeface="Calibri"/>
                <a:cs typeface="Calibri"/>
              </a:rPr>
              <a:t>d</a:t>
            </a:r>
            <a:endParaRPr sz="1300" dirty="0">
              <a:latin typeface="Calibri"/>
              <a:cs typeface="Calibri"/>
            </a:endParaRPr>
          </a:p>
        </p:txBody>
      </p:sp>
      <p:sp>
        <p:nvSpPr>
          <p:cNvPr id="27" name="object 27"/>
          <p:cNvSpPr txBox="1"/>
          <p:nvPr/>
        </p:nvSpPr>
        <p:spPr>
          <a:xfrm>
            <a:off x="1065570" y="2105728"/>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1</a:t>
            </a:r>
            <a:endParaRPr sz="1000" dirty="0">
              <a:latin typeface="Calibri"/>
              <a:cs typeface="Calibri"/>
            </a:endParaRPr>
          </a:p>
        </p:txBody>
      </p:sp>
      <p:sp>
        <p:nvSpPr>
          <p:cNvPr id="26" name="object 26"/>
          <p:cNvSpPr txBox="1"/>
          <p:nvPr/>
        </p:nvSpPr>
        <p:spPr>
          <a:xfrm>
            <a:off x="7435527" y="2249332"/>
            <a:ext cx="442210" cy="277081"/>
          </a:xfrm>
          <a:prstGeom prst="rect">
            <a:avLst/>
          </a:prstGeom>
        </p:spPr>
        <p:txBody>
          <a:bodyPr wrap="square" lIns="0" tIns="0" rIns="0" bIns="0" rtlCol="0">
            <a:noAutofit/>
          </a:bodyPr>
          <a:lstStyle/>
          <a:p>
            <a:pPr marL="11128">
              <a:lnSpc>
                <a:spcPts val="986"/>
              </a:lnSpc>
              <a:spcBef>
                <a:spcPts val="49"/>
              </a:spcBef>
            </a:pPr>
            <a:r>
              <a:rPr sz="1300" spc="8" baseline="2730" dirty="0" smtClean="0">
                <a:solidFill>
                  <a:srgbClr val="FFFFFF"/>
                </a:solidFill>
                <a:latin typeface="Calibri"/>
                <a:cs typeface="Calibri"/>
              </a:rPr>
              <a:t>E</a:t>
            </a:r>
            <a:r>
              <a:rPr sz="1300" spc="-4" baseline="2730" dirty="0" smtClean="0">
                <a:solidFill>
                  <a:srgbClr val="FFFFFF"/>
                </a:solidFill>
                <a:latin typeface="Calibri"/>
                <a:cs typeface="Calibri"/>
              </a:rPr>
              <a:t>x</a:t>
            </a:r>
            <a:r>
              <a:rPr sz="1300" spc="4" baseline="2730" dirty="0" smtClean="0">
                <a:solidFill>
                  <a:srgbClr val="FFFFFF"/>
                </a:solidFill>
                <a:latin typeface="Calibri"/>
                <a:cs typeface="Calibri"/>
              </a:rPr>
              <a:t>c</a:t>
            </a:r>
            <a:r>
              <a:rPr sz="1300" baseline="2730" dirty="0" smtClean="0">
                <a:solidFill>
                  <a:srgbClr val="FFFFFF"/>
                </a:solidFill>
                <a:latin typeface="Calibri"/>
                <a:cs typeface="Calibri"/>
              </a:rPr>
              <a:t>e</a:t>
            </a:r>
            <a:r>
              <a:rPr sz="1300" spc="8" baseline="2730" dirty="0" smtClean="0">
                <a:solidFill>
                  <a:srgbClr val="FFFFFF"/>
                </a:solidFill>
                <a:latin typeface="Calibri"/>
                <a:cs typeface="Calibri"/>
              </a:rPr>
              <a:t>ll</a:t>
            </a:r>
            <a:r>
              <a:rPr sz="1300" baseline="2730" dirty="0" smtClean="0">
                <a:solidFill>
                  <a:srgbClr val="FFFFFF"/>
                </a:solidFill>
                <a:latin typeface="Calibri"/>
                <a:cs typeface="Calibri"/>
              </a:rPr>
              <a:t>ent</a:t>
            </a:r>
            <a:endParaRPr sz="900" dirty="0">
              <a:latin typeface="Calibri"/>
              <a:cs typeface="Calibri"/>
            </a:endParaRPr>
          </a:p>
          <a:p>
            <a:pPr marL="48516" marR="16825">
              <a:lnSpc>
                <a:spcPts val="1051"/>
              </a:lnSpc>
              <a:spcBef>
                <a:spcPts val="3"/>
              </a:spcBef>
            </a:pPr>
            <a:r>
              <a:rPr sz="1300" spc="-8" baseline="2730" dirty="0" smtClean="0">
                <a:solidFill>
                  <a:srgbClr val="FFFFFF"/>
                </a:solidFill>
                <a:latin typeface="Calibri"/>
                <a:cs typeface="Calibri"/>
              </a:rPr>
              <a:t>s</a:t>
            </a:r>
            <a:r>
              <a:rPr sz="1300" spc="4" baseline="2730" dirty="0" smtClean="0">
                <a:solidFill>
                  <a:srgbClr val="FFFFFF"/>
                </a:solidFill>
                <a:latin typeface="Calibri"/>
                <a:cs typeface="Calibri"/>
              </a:rPr>
              <a:t>c</a:t>
            </a:r>
            <a:r>
              <a:rPr sz="1300" spc="8" baseline="2730" dirty="0" smtClean="0">
                <a:solidFill>
                  <a:srgbClr val="FFFFFF"/>
                </a:solidFill>
                <a:latin typeface="Calibri"/>
                <a:cs typeface="Calibri"/>
              </a:rPr>
              <a:t>i</a:t>
            </a:r>
            <a:r>
              <a:rPr sz="1300" baseline="2730" dirty="0" smtClean="0">
                <a:solidFill>
                  <a:srgbClr val="FFFFFF"/>
                </a:solidFill>
                <a:latin typeface="Calibri"/>
                <a:cs typeface="Calibri"/>
              </a:rPr>
              <a:t>en</a:t>
            </a:r>
            <a:r>
              <a:rPr sz="1300" spc="4" baseline="2730" dirty="0" smtClean="0">
                <a:solidFill>
                  <a:srgbClr val="FFFFFF"/>
                </a:solidFill>
                <a:latin typeface="Calibri"/>
                <a:cs typeface="Calibri"/>
              </a:rPr>
              <a:t>c</a:t>
            </a:r>
            <a:r>
              <a:rPr sz="1300" baseline="2730" dirty="0" smtClean="0">
                <a:solidFill>
                  <a:srgbClr val="FFFFFF"/>
                </a:solidFill>
                <a:latin typeface="Calibri"/>
                <a:cs typeface="Calibri"/>
              </a:rPr>
              <a:t>e</a:t>
            </a:r>
            <a:endParaRPr sz="900" dirty="0">
              <a:latin typeface="Calibri"/>
              <a:cs typeface="Calibri"/>
            </a:endParaRPr>
          </a:p>
        </p:txBody>
      </p:sp>
      <p:sp>
        <p:nvSpPr>
          <p:cNvPr id="25" name="object 25"/>
          <p:cNvSpPr txBox="1"/>
          <p:nvPr/>
        </p:nvSpPr>
        <p:spPr>
          <a:xfrm>
            <a:off x="1354876" y="2446097"/>
            <a:ext cx="2230744"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117" baseline="3640" dirty="0" smtClean="0">
                <a:latin typeface="Calibri"/>
                <a:cs typeface="Calibri"/>
              </a:rPr>
              <a:t>T</a:t>
            </a:r>
            <a:r>
              <a:rPr sz="2000" spc="-8" baseline="3640" dirty="0" smtClean="0">
                <a:latin typeface="Calibri"/>
                <a:cs typeface="Calibri"/>
              </a:rPr>
              <a:t>e</a:t>
            </a:r>
            <a:r>
              <a:rPr sz="2000" spc="8" baseline="3640" dirty="0" smtClean="0">
                <a:latin typeface="Calibri"/>
                <a:cs typeface="Calibri"/>
              </a:rPr>
              <a:t>c</a:t>
            </a:r>
            <a:r>
              <a:rPr sz="2000" baseline="3640" dirty="0" smtClean="0">
                <a:latin typeface="Calibri"/>
                <a:cs typeface="Calibri"/>
              </a:rPr>
              <a:t>hno</a:t>
            </a:r>
            <a:r>
              <a:rPr sz="2000" spc="-17" baseline="3640" dirty="0" smtClean="0">
                <a:latin typeface="Calibri"/>
                <a:cs typeface="Calibri"/>
              </a:rPr>
              <a:t>l</a:t>
            </a:r>
            <a:r>
              <a:rPr sz="2000" baseline="3640" dirty="0" smtClean="0">
                <a:latin typeface="Calibri"/>
                <a:cs typeface="Calibri"/>
              </a:rPr>
              <a:t>o</a:t>
            </a:r>
            <a:r>
              <a:rPr sz="2000" spc="4" baseline="3640" dirty="0" smtClean="0">
                <a:latin typeface="Calibri"/>
                <a:cs typeface="Calibri"/>
              </a:rPr>
              <a:t>g</a:t>
            </a:r>
            <a:r>
              <a:rPr sz="2000" baseline="3640" dirty="0" smtClean="0">
                <a:latin typeface="Calibri"/>
                <a:cs typeface="Calibri"/>
              </a:rPr>
              <a:t>y</a:t>
            </a:r>
            <a:r>
              <a:rPr sz="2000" spc="-29" baseline="3640" dirty="0" smtClean="0">
                <a:latin typeface="Calibri"/>
                <a:cs typeface="Calibri"/>
              </a:rPr>
              <a:t> </a:t>
            </a:r>
            <a:r>
              <a:rPr sz="2000" spc="-12" baseline="3640" dirty="0" smtClean="0">
                <a:latin typeface="Calibri"/>
                <a:cs typeface="Calibri"/>
              </a:rPr>
              <a:t>c</a:t>
            </a:r>
            <a:r>
              <a:rPr sz="2000" baseline="3640" dirty="0" smtClean="0">
                <a:latin typeface="Calibri"/>
                <a:cs typeface="Calibri"/>
              </a:rPr>
              <a:t>onc</a:t>
            </a:r>
            <a:r>
              <a:rPr sz="2000" spc="-8" baseline="3640" dirty="0" smtClean="0">
                <a:latin typeface="Calibri"/>
                <a:cs typeface="Calibri"/>
              </a:rPr>
              <a:t>e</a:t>
            </a:r>
            <a:r>
              <a:rPr sz="2000" baseline="3640" dirty="0" smtClean="0">
                <a:latin typeface="Calibri"/>
                <a:cs typeface="Calibri"/>
              </a:rPr>
              <a:t>pt</a:t>
            </a:r>
            <a:r>
              <a:rPr sz="2000" spc="-20" baseline="3640" dirty="0" smtClean="0">
                <a:latin typeface="Calibri"/>
                <a:cs typeface="Calibri"/>
              </a:rPr>
              <a:t> </a:t>
            </a:r>
            <a:r>
              <a:rPr sz="2000" spc="-25" baseline="3640" dirty="0" smtClean="0">
                <a:latin typeface="Calibri"/>
                <a:cs typeface="Calibri"/>
              </a:rPr>
              <a:t>f</a:t>
            </a:r>
            <a:r>
              <a:rPr sz="2000" baseline="3640" dirty="0" smtClean="0">
                <a:latin typeface="Calibri"/>
                <a:cs typeface="Calibri"/>
              </a:rPr>
              <a:t>ormu</a:t>
            </a:r>
            <a:r>
              <a:rPr sz="2000" spc="-22" baseline="3640" dirty="0" smtClean="0">
                <a:latin typeface="Calibri"/>
                <a:cs typeface="Calibri"/>
              </a:rPr>
              <a:t>l</a:t>
            </a:r>
            <a:r>
              <a:rPr sz="2000" spc="-25" baseline="3640" dirty="0" smtClean="0">
                <a:latin typeface="Calibri"/>
                <a:cs typeface="Calibri"/>
              </a:rPr>
              <a:t>a</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d</a:t>
            </a:r>
            <a:endParaRPr sz="1300" dirty="0">
              <a:latin typeface="Calibri"/>
              <a:cs typeface="Calibri"/>
            </a:endParaRPr>
          </a:p>
        </p:txBody>
      </p:sp>
      <p:sp>
        <p:nvSpPr>
          <p:cNvPr id="24" name="object 24"/>
          <p:cNvSpPr txBox="1"/>
          <p:nvPr/>
        </p:nvSpPr>
        <p:spPr>
          <a:xfrm>
            <a:off x="1065570" y="2555871"/>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2</a:t>
            </a:r>
            <a:endParaRPr sz="1000" dirty="0">
              <a:latin typeface="Calibri"/>
              <a:cs typeface="Calibri"/>
            </a:endParaRPr>
          </a:p>
        </p:txBody>
      </p:sp>
      <p:sp>
        <p:nvSpPr>
          <p:cNvPr id="23" name="object 23"/>
          <p:cNvSpPr txBox="1"/>
          <p:nvPr/>
        </p:nvSpPr>
        <p:spPr>
          <a:xfrm>
            <a:off x="5319158" y="2769206"/>
            <a:ext cx="745836" cy="230133"/>
          </a:xfrm>
          <a:prstGeom prst="rect">
            <a:avLst/>
          </a:prstGeom>
        </p:spPr>
        <p:txBody>
          <a:bodyPr wrap="square" lIns="0" tIns="0" rIns="0" bIns="0" rtlCol="0">
            <a:noAutofit/>
          </a:bodyPr>
          <a:lstStyle/>
          <a:p>
            <a:pPr marL="11128">
              <a:lnSpc>
                <a:spcPts val="1695"/>
              </a:lnSpc>
              <a:spcBef>
                <a:spcPts val="84"/>
              </a:spcBef>
            </a:pPr>
            <a:r>
              <a:rPr sz="2400" b="1" baseline="3034" dirty="0" smtClean="0">
                <a:solidFill>
                  <a:srgbClr val="005DA1"/>
                </a:solidFill>
                <a:latin typeface="Calibri"/>
                <a:cs typeface="Calibri"/>
              </a:rPr>
              <a:t>RIA</a:t>
            </a:r>
            <a:r>
              <a:rPr sz="2400" b="1" spc="-12" baseline="3034" dirty="0" smtClean="0">
                <a:solidFill>
                  <a:srgbClr val="005DA1"/>
                </a:solidFill>
                <a:latin typeface="Calibri"/>
                <a:cs typeface="Calibri"/>
              </a:rPr>
              <a:t> </a:t>
            </a:r>
            <a:r>
              <a:rPr sz="1600" b="1" spc="8" baseline="4551" dirty="0" smtClean="0">
                <a:solidFill>
                  <a:srgbClr val="005DA1"/>
                </a:solidFill>
                <a:latin typeface="Calibri"/>
                <a:cs typeface="Calibri"/>
              </a:rPr>
              <a:t>(</a:t>
            </a:r>
            <a:r>
              <a:rPr sz="1600" b="1" spc="-8" baseline="4551" dirty="0" smtClean="0">
                <a:solidFill>
                  <a:srgbClr val="005DA1"/>
                </a:solidFill>
                <a:latin typeface="Calibri"/>
                <a:cs typeface="Calibri"/>
              </a:rPr>
              <a:t>100%</a:t>
            </a:r>
            <a:r>
              <a:rPr sz="1600" b="1" baseline="4551" dirty="0" smtClean="0">
                <a:solidFill>
                  <a:srgbClr val="005DA1"/>
                </a:solidFill>
                <a:latin typeface="Calibri"/>
                <a:cs typeface="Calibri"/>
              </a:rPr>
              <a:t>)</a:t>
            </a:r>
            <a:endParaRPr sz="1100" dirty="0">
              <a:latin typeface="Calibri"/>
              <a:cs typeface="Calibri"/>
            </a:endParaRPr>
          </a:p>
        </p:txBody>
      </p:sp>
      <p:sp>
        <p:nvSpPr>
          <p:cNvPr id="22" name="object 22"/>
          <p:cNvSpPr txBox="1"/>
          <p:nvPr/>
        </p:nvSpPr>
        <p:spPr>
          <a:xfrm>
            <a:off x="1354876" y="2896240"/>
            <a:ext cx="2158032"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baseline="3640" dirty="0" smtClean="0">
                <a:latin typeface="Calibri"/>
                <a:cs typeface="Calibri"/>
              </a:rPr>
              <a:t>Exp</a:t>
            </a:r>
            <a:r>
              <a:rPr sz="2000" spc="-8" baseline="3640" dirty="0" smtClean="0">
                <a:latin typeface="Calibri"/>
                <a:cs typeface="Calibri"/>
              </a:rPr>
              <a:t>e</a:t>
            </a:r>
            <a:r>
              <a:rPr sz="2000" baseline="3640" dirty="0" smtClean="0">
                <a:latin typeface="Calibri"/>
                <a:cs typeface="Calibri"/>
              </a:rPr>
              <a:t>r</a:t>
            </a:r>
            <a:r>
              <a:rPr sz="2000" spc="-8" baseline="3640" dirty="0" smtClean="0">
                <a:latin typeface="Calibri"/>
                <a:cs typeface="Calibri"/>
              </a:rPr>
              <a:t>i</a:t>
            </a:r>
            <a:r>
              <a:rPr sz="2000" baseline="3640" dirty="0" smtClean="0">
                <a:latin typeface="Calibri"/>
                <a:cs typeface="Calibri"/>
              </a:rPr>
              <a:t>m</a:t>
            </a:r>
            <a:r>
              <a:rPr sz="2000" spc="-12" baseline="3640" dirty="0" smtClean="0">
                <a:latin typeface="Calibri"/>
                <a:cs typeface="Calibri"/>
              </a:rPr>
              <a:t>e</a:t>
            </a:r>
            <a:r>
              <a:rPr sz="2000" spc="-22" baseline="3640" dirty="0" smtClean="0">
                <a:latin typeface="Calibri"/>
                <a:cs typeface="Calibri"/>
              </a:rPr>
              <a:t>nt</a:t>
            </a:r>
            <a:r>
              <a:rPr sz="2000" baseline="3640" dirty="0" smtClean="0">
                <a:latin typeface="Calibri"/>
                <a:cs typeface="Calibri"/>
              </a:rPr>
              <a:t>al</a:t>
            </a:r>
            <a:r>
              <a:rPr sz="2000" spc="-12" baseline="3640" dirty="0" smtClean="0">
                <a:latin typeface="Calibri"/>
                <a:cs typeface="Calibri"/>
              </a:rPr>
              <a:t> </a:t>
            </a:r>
            <a:r>
              <a:rPr sz="2000" baseline="3640" dirty="0" smtClean="0">
                <a:latin typeface="Calibri"/>
                <a:cs typeface="Calibri"/>
              </a:rPr>
              <a:t>p</a:t>
            </a:r>
            <a:r>
              <a:rPr sz="2000" spc="-22" baseline="3640" dirty="0" smtClean="0">
                <a:latin typeface="Calibri"/>
                <a:cs typeface="Calibri"/>
              </a:rPr>
              <a:t>r</a:t>
            </a:r>
            <a:r>
              <a:rPr sz="2000" baseline="3640" dirty="0" smtClean="0">
                <a:latin typeface="Calibri"/>
                <a:cs typeface="Calibri"/>
              </a:rPr>
              <a:t>oof</a:t>
            </a:r>
            <a:r>
              <a:rPr sz="2000" spc="-17" baseline="3640" dirty="0" smtClean="0">
                <a:latin typeface="Calibri"/>
                <a:cs typeface="Calibri"/>
              </a:rPr>
              <a:t> </a:t>
            </a:r>
            <a:r>
              <a:rPr sz="2000" baseline="3640" dirty="0" smtClean="0">
                <a:latin typeface="Calibri"/>
                <a:cs typeface="Calibri"/>
              </a:rPr>
              <a:t>of</a:t>
            </a:r>
            <a:r>
              <a:rPr sz="2000" spc="-12" baseline="3640" dirty="0" smtClean="0">
                <a:latin typeface="Calibri"/>
                <a:cs typeface="Calibri"/>
              </a:rPr>
              <a:t> c</a:t>
            </a:r>
            <a:r>
              <a:rPr sz="2000" baseline="3640" dirty="0" smtClean="0">
                <a:latin typeface="Calibri"/>
                <a:cs typeface="Calibri"/>
              </a:rPr>
              <a:t>onc</a:t>
            </a:r>
            <a:r>
              <a:rPr sz="2000" spc="-8" baseline="3640" dirty="0" smtClean="0">
                <a:latin typeface="Calibri"/>
                <a:cs typeface="Calibri"/>
              </a:rPr>
              <a:t>e</a:t>
            </a:r>
            <a:r>
              <a:rPr sz="2000" baseline="3640" dirty="0" smtClean="0">
                <a:latin typeface="Calibri"/>
                <a:cs typeface="Calibri"/>
              </a:rPr>
              <a:t>pt</a:t>
            </a:r>
            <a:endParaRPr sz="1300" dirty="0">
              <a:latin typeface="Calibri"/>
              <a:cs typeface="Calibri"/>
            </a:endParaRPr>
          </a:p>
        </p:txBody>
      </p:sp>
      <p:sp>
        <p:nvSpPr>
          <p:cNvPr id="21" name="object 21"/>
          <p:cNvSpPr txBox="1"/>
          <p:nvPr/>
        </p:nvSpPr>
        <p:spPr>
          <a:xfrm>
            <a:off x="1065570" y="3006014"/>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3</a:t>
            </a:r>
            <a:endParaRPr sz="1000" dirty="0">
              <a:latin typeface="Calibri"/>
              <a:cs typeface="Calibri"/>
            </a:endParaRPr>
          </a:p>
        </p:txBody>
      </p:sp>
      <p:sp>
        <p:nvSpPr>
          <p:cNvPr id="20" name="object 20"/>
          <p:cNvSpPr txBox="1"/>
          <p:nvPr/>
        </p:nvSpPr>
        <p:spPr>
          <a:xfrm>
            <a:off x="1354876" y="3343621"/>
            <a:ext cx="1931474"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117" baseline="3640" dirty="0" smtClean="0">
                <a:latin typeface="Calibri"/>
                <a:cs typeface="Calibri"/>
              </a:rPr>
              <a:t>T</a:t>
            </a:r>
            <a:r>
              <a:rPr sz="2000" spc="-8" baseline="3640" dirty="0" smtClean="0">
                <a:latin typeface="Calibri"/>
                <a:cs typeface="Calibri"/>
              </a:rPr>
              <a:t>e</a:t>
            </a:r>
            <a:r>
              <a:rPr sz="2000" spc="8" baseline="3640" dirty="0" smtClean="0">
                <a:latin typeface="Calibri"/>
                <a:cs typeface="Calibri"/>
              </a:rPr>
              <a:t>c</a:t>
            </a:r>
            <a:r>
              <a:rPr sz="2000" baseline="3640" dirty="0" smtClean="0">
                <a:latin typeface="Calibri"/>
                <a:cs typeface="Calibri"/>
              </a:rPr>
              <a:t>hno</a:t>
            </a:r>
            <a:r>
              <a:rPr sz="2000" spc="-17" baseline="3640" dirty="0" smtClean="0">
                <a:latin typeface="Calibri"/>
                <a:cs typeface="Calibri"/>
              </a:rPr>
              <a:t>l</a:t>
            </a:r>
            <a:r>
              <a:rPr sz="2000" baseline="3640" dirty="0" smtClean="0">
                <a:latin typeface="Calibri"/>
                <a:cs typeface="Calibri"/>
              </a:rPr>
              <a:t>o</a:t>
            </a:r>
            <a:r>
              <a:rPr sz="2000" spc="4" baseline="3640" dirty="0" smtClean="0">
                <a:latin typeface="Calibri"/>
                <a:cs typeface="Calibri"/>
              </a:rPr>
              <a:t>g</a:t>
            </a:r>
            <a:r>
              <a:rPr sz="2000" baseline="3640" dirty="0" smtClean="0">
                <a:latin typeface="Calibri"/>
                <a:cs typeface="Calibri"/>
              </a:rPr>
              <a:t>y</a:t>
            </a:r>
            <a:r>
              <a:rPr sz="2000" spc="-29" baseline="3640" dirty="0" smtClean="0">
                <a:latin typeface="Calibri"/>
                <a:cs typeface="Calibri"/>
              </a:rPr>
              <a:t> </a:t>
            </a:r>
            <a:r>
              <a:rPr sz="2000" spc="-30" baseline="3640" dirty="0" smtClean="0">
                <a:latin typeface="Calibri"/>
                <a:cs typeface="Calibri"/>
              </a:rPr>
              <a:t>v</a:t>
            </a:r>
            <a:r>
              <a:rPr sz="2000" baseline="3640" dirty="0" smtClean="0">
                <a:latin typeface="Calibri"/>
                <a:cs typeface="Calibri"/>
              </a:rPr>
              <a:t>a</a:t>
            </a:r>
            <a:r>
              <a:rPr sz="2000" spc="-12" baseline="3640" dirty="0" smtClean="0">
                <a:latin typeface="Calibri"/>
                <a:cs typeface="Calibri"/>
              </a:rPr>
              <a:t>l</a:t>
            </a:r>
            <a:r>
              <a:rPr sz="2000" spc="-8" baseline="3640" dirty="0" smtClean="0">
                <a:latin typeface="Calibri"/>
                <a:cs typeface="Calibri"/>
              </a:rPr>
              <a:t>i</a:t>
            </a:r>
            <a:r>
              <a:rPr sz="2000" baseline="3640" dirty="0" smtClean="0">
                <a:latin typeface="Calibri"/>
                <a:cs typeface="Calibri"/>
              </a:rPr>
              <a:t>d</a:t>
            </a:r>
            <a:r>
              <a:rPr sz="2000" spc="-25" baseline="3640" dirty="0" smtClean="0">
                <a:latin typeface="Calibri"/>
                <a:cs typeface="Calibri"/>
              </a:rPr>
              <a:t>a</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d</a:t>
            </a:r>
            <a:r>
              <a:rPr sz="2000" spc="46" baseline="3640" dirty="0" smtClean="0">
                <a:latin typeface="Calibri"/>
                <a:cs typeface="Calibri"/>
              </a:rPr>
              <a:t> </a:t>
            </a:r>
            <a:r>
              <a:rPr sz="2000" spc="-8" baseline="3640" dirty="0" smtClean="0">
                <a:latin typeface="Calibri"/>
                <a:cs typeface="Calibri"/>
              </a:rPr>
              <a:t>i</a:t>
            </a:r>
            <a:r>
              <a:rPr sz="2000" baseline="3640" dirty="0" smtClean="0">
                <a:latin typeface="Calibri"/>
                <a:cs typeface="Calibri"/>
              </a:rPr>
              <a:t>n</a:t>
            </a:r>
            <a:r>
              <a:rPr sz="2000" spc="-1" baseline="3640" dirty="0" smtClean="0">
                <a:latin typeface="Calibri"/>
                <a:cs typeface="Calibri"/>
              </a:rPr>
              <a:t> </a:t>
            </a:r>
            <a:r>
              <a:rPr sz="2000" spc="-8" baseline="3640" dirty="0" smtClean="0">
                <a:latin typeface="Calibri"/>
                <a:cs typeface="Calibri"/>
              </a:rPr>
              <a:t>l</a:t>
            </a:r>
            <a:r>
              <a:rPr sz="2000" baseline="3640" dirty="0" smtClean="0">
                <a:latin typeface="Calibri"/>
                <a:cs typeface="Calibri"/>
              </a:rPr>
              <a:t>ab</a:t>
            </a:r>
            <a:endParaRPr sz="1300" dirty="0">
              <a:latin typeface="Calibri"/>
              <a:cs typeface="Calibri"/>
            </a:endParaRPr>
          </a:p>
        </p:txBody>
      </p:sp>
      <p:sp>
        <p:nvSpPr>
          <p:cNvPr id="19" name="object 19"/>
          <p:cNvSpPr txBox="1"/>
          <p:nvPr/>
        </p:nvSpPr>
        <p:spPr>
          <a:xfrm>
            <a:off x="1065570" y="3456156"/>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4</a:t>
            </a:r>
            <a:endParaRPr sz="1000" dirty="0">
              <a:latin typeface="Calibri"/>
              <a:cs typeface="Calibri"/>
            </a:endParaRPr>
          </a:p>
        </p:txBody>
      </p:sp>
      <p:sp>
        <p:nvSpPr>
          <p:cNvPr id="18" name="object 18"/>
          <p:cNvSpPr txBox="1"/>
          <p:nvPr/>
        </p:nvSpPr>
        <p:spPr>
          <a:xfrm>
            <a:off x="7409464" y="3566621"/>
            <a:ext cx="499920" cy="277081"/>
          </a:xfrm>
          <a:prstGeom prst="rect">
            <a:avLst/>
          </a:prstGeom>
        </p:spPr>
        <p:txBody>
          <a:bodyPr wrap="square" lIns="0" tIns="0" rIns="0" bIns="0" rtlCol="0">
            <a:noAutofit/>
          </a:bodyPr>
          <a:lstStyle/>
          <a:p>
            <a:pPr marL="50341" marR="65702" algn="ctr">
              <a:lnSpc>
                <a:spcPts val="986"/>
              </a:lnSpc>
              <a:spcBef>
                <a:spcPts val="49"/>
              </a:spcBef>
            </a:pPr>
            <a:r>
              <a:rPr sz="1300" spc="-4" baseline="2730" dirty="0" smtClean="0">
                <a:solidFill>
                  <a:srgbClr val="FFFFFF"/>
                </a:solidFill>
                <a:latin typeface="Calibri"/>
                <a:cs typeface="Calibri"/>
              </a:rPr>
              <a:t>S</a:t>
            </a:r>
            <a:r>
              <a:rPr sz="1300" baseline="2730" dirty="0" smtClean="0">
                <a:solidFill>
                  <a:srgbClr val="FFFFFF"/>
                </a:solidFill>
                <a:latin typeface="Calibri"/>
                <a:cs typeface="Calibri"/>
              </a:rPr>
              <a:t>oc</a:t>
            </a:r>
            <a:r>
              <a:rPr sz="1300" spc="8" baseline="2730" dirty="0" smtClean="0">
                <a:solidFill>
                  <a:srgbClr val="FFFFFF"/>
                </a:solidFill>
                <a:latin typeface="Calibri"/>
                <a:cs typeface="Calibri"/>
              </a:rPr>
              <a:t>i</a:t>
            </a:r>
            <a:r>
              <a:rPr sz="1300" baseline="2730" dirty="0" smtClean="0">
                <a:solidFill>
                  <a:srgbClr val="FFFFFF"/>
                </a:solidFill>
                <a:latin typeface="Calibri"/>
                <a:cs typeface="Calibri"/>
              </a:rPr>
              <a:t>etal</a:t>
            </a:r>
            <a:endParaRPr sz="900" dirty="0">
              <a:latin typeface="Calibri"/>
              <a:cs typeface="Calibri"/>
            </a:endParaRPr>
          </a:p>
          <a:p>
            <a:pPr algn="ctr">
              <a:lnSpc>
                <a:spcPts val="1051"/>
              </a:lnSpc>
              <a:spcBef>
                <a:spcPts val="3"/>
              </a:spcBef>
            </a:pPr>
            <a:r>
              <a:rPr sz="1300" spc="4" baseline="2730" dirty="0" smtClean="0">
                <a:solidFill>
                  <a:srgbClr val="FFFFFF"/>
                </a:solidFill>
                <a:latin typeface="Calibri"/>
                <a:cs typeface="Calibri"/>
              </a:rPr>
              <a:t>c</a:t>
            </a:r>
            <a:r>
              <a:rPr sz="1300" baseline="2730" dirty="0" smtClean="0">
                <a:solidFill>
                  <a:srgbClr val="FFFFFF"/>
                </a:solidFill>
                <a:latin typeface="Calibri"/>
                <a:cs typeface="Calibri"/>
              </a:rPr>
              <a:t>ha</a:t>
            </a:r>
            <a:r>
              <a:rPr sz="1300" spc="4" baseline="2730" dirty="0" smtClean="0">
                <a:solidFill>
                  <a:srgbClr val="FFFFFF"/>
                </a:solidFill>
                <a:latin typeface="Calibri"/>
                <a:cs typeface="Calibri"/>
              </a:rPr>
              <a:t>l</a:t>
            </a:r>
            <a:r>
              <a:rPr sz="1300" spc="8" baseline="2730" dirty="0" smtClean="0">
                <a:solidFill>
                  <a:srgbClr val="FFFFFF"/>
                </a:solidFill>
                <a:latin typeface="Calibri"/>
                <a:cs typeface="Calibri"/>
              </a:rPr>
              <a:t>l</a:t>
            </a:r>
            <a:r>
              <a:rPr sz="1300" baseline="2730" dirty="0" smtClean="0">
                <a:solidFill>
                  <a:srgbClr val="FFFFFF"/>
                </a:solidFill>
                <a:latin typeface="Calibri"/>
                <a:cs typeface="Calibri"/>
              </a:rPr>
              <a:t>en</a:t>
            </a:r>
            <a:r>
              <a:rPr sz="1300" spc="4" baseline="2730" dirty="0" smtClean="0">
                <a:solidFill>
                  <a:srgbClr val="FFFFFF"/>
                </a:solidFill>
                <a:latin typeface="Calibri"/>
                <a:cs typeface="Calibri"/>
              </a:rPr>
              <a:t>g</a:t>
            </a:r>
            <a:r>
              <a:rPr sz="1300" baseline="2730" dirty="0" smtClean="0">
                <a:solidFill>
                  <a:srgbClr val="FFFFFF"/>
                </a:solidFill>
                <a:latin typeface="Calibri"/>
                <a:cs typeface="Calibri"/>
              </a:rPr>
              <a:t>es</a:t>
            </a:r>
            <a:endParaRPr sz="900" dirty="0">
              <a:latin typeface="Calibri"/>
              <a:cs typeface="Calibri"/>
            </a:endParaRPr>
          </a:p>
        </p:txBody>
      </p:sp>
      <p:sp>
        <p:nvSpPr>
          <p:cNvPr id="17" name="object 17"/>
          <p:cNvSpPr txBox="1"/>
          <p:nvPr/>
        </p:nvSpPr>
        <p:spPr>
          <a:xfrm>
            <a:off x="5754421" y="3746816"/>
            <a:ext cx="571210" cy="230133"/>
          </a:xfrm>
          <a:prstGeom prst="rect">
            <a:avLst/>
          </a:prstGeom>
        </p:spPr>
        <p:txBody>
          <a:bodyPr wrap="square" lIns="0" tIns="0" rIns="0" bIns="0" rtlCol="0">
            <a:noAutofit/>
          </a:bodyPr>
          <a:lstStyle/>
          <a:p>
            <a:pPr marL="11128">
              <a:lnSpc>
                <a:spcPts val="1695"/>
              </a:lnSpc>
              <a:spcBef>
                <a:spcPts val="84"/>
              </a:spcBef>
            </a:pPr>
            <a:r>
              <a:rPr sz="2400" b="1" baseline="3034" dirty="0" smtClean="0">
                <a:solidFill>
                  <a:srgbClr val="005DA1"/>
                </a:solidFill>
                <a:latin typeface="Calibri"/>
                <a:cs typeface="Calibri"/>
              </a:rPr>
              <a:t>IA</a:t>
            </a:r>
            <a:r>
              <a:rPr sz="2400" b="1" spc="-8" baseline="3034" dirty="0" smtClean="0">
                <a:solidFill>
                  <a:srgbClr val="005DA1"/>
                </a:solidFill>
                <a:latin typeface="Calibri"/>
                <a:cs typeface="Calibri"/>
              </a:rPr>
              <a:t> </a:t>
            </a:r>
            <a:r>
              <a:rPr sz="1600" b="1" spc="8" baseline="4551" dirty="0" smtClean="0">
                <a:solidFill>
                  <a:srgbClr val="005DA1"/>
                </a:solidFill>
                <a:latin typeface="Calibri"/>
                <a:cs typeface="Calibri"/>
              </a:rPr>
              <a:t>(</a:t>
            </a:r>
            <a:r>
              <a:rPr sz="1600" b="1" spc="-8" baseline="4551" dirty="0" smtClean="0">
                <a:solidFill>
                  <a:srgbClr val="005DA1"/>
                </a:solidFill>
                <a:latin typeface="Calibri"/>
                <a:cs typeface="Calibri"/>
              </a:rPr>
              <a:t>70%</a:t>
            </a:r>
            <a:r>
              <a:rPr sz="1600" b="1" baseline="4551" dirty="0" smtClean="0">
                <a:solidFill>
                  <a:srgbClr val="005DA1"/>
                </a:solidFill>
                <a:latin typeface="Calibri"/>
                <a:cs typeface="Calibri"/>
              </a:rPr>
              <a:t>)</a:t>
            </a:r>
            <a:endParaRPr sz="1100" dirty="0">
              <a:latin typeface="Calibri"/>
              <a:cs typeface="Calibri"/>
            </a:endParaRPr>
          </a:p>
        </p:txBody>
      </p:sp>
      <p:sp>
        <p:nvSpPr>
          <p:cNvPr id="16" name="object 16"/>
          <p:cNvSpPr txBox="1"/>
          <p:nvPr/>
        </p:nvSpPr>
        <p:spPr>
          <a:xfrm>
            <a:off x="1354876" y="3793763"/>
            <a:ext cx="3158618"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117" baseline="3640" dirty="0" smtClean="0">
                <a:latin typeface="Calibri"/>
                <a:cs typeface="Calibri"/>
              </a:rPr>
              <a:t>T</a:t>
            </a:r>
            <a:r>
              <a:rPr sz="2000" spc="-8" baseline="3640" dirty="0" smtClean="0">
                <a:latin typeface="Calibri"/>
                <a:cs typeface="Calibri"/>
              </a:rPr>
              <a:t>e</a:t>
            </a:r>
            <a:r>
              <a:rPr sz="2000" spc="8" baseline="3640" dirty="0" smtClean="0">
                <a:latin typeface="Calibri"/>
                <a:cs typeface="Calibri"/>
              </a:rPr>
              <a:t>c</a:t>
            </a:r>
            <a:r>
              <a:rPr sz="2000" baseline="3640" dirty="0" smtClean="0">
                <a:latin typeface="Calibri"/>
                <a:cs typeface="Calibri"/>
              </a:rPr>
              <a:t>hno</a:t>
            </a:r>
            <a:r>
              <a:rPr sz="2000" spc="-17" baseline="3640" dirty="0" smtClean="0">
                <a:latin typeface="Calibri"/>
                <a:cs typeface="Calibri"/>
              </a:rPr>
              <a:t>l</a:t>
            </a:r>
            <a:r>
              <a:rPr sz="2000" baseline="3640" dirty="0" smtClean="0">
                <a:latin typeface="Calibri"/>
                <a:cs typeface="Calibri"/>
              </a:rPr>
              <a:t>o</a:t>
            </a:r>
            <a:r>
              <a:rPr sz="2000" spc="4" baseline="3640" dirty="0" smtClean="0">
                <a:latin typeface="Calibri"/>
                <a:cs typeface="Calibri"/>
              </a:rPr>
              <a:t>g</a:t>
            </a:r>
            <a:r>
              <a:rPr sz="2000" baseline="3640" dirty="0" smtClean="0">
                <a:latin typeface="Calibri"/>
                <a:cs typeface="Calibri"/>
              </a:rPr>
              <a:t>y</a:t>
            </a:r>
            <a:r>
              <a:rPr sz="2000" spc="-29" baseline="3640" dirty="0" smtClean="0">
                <a:latin typeface="Calibri"/>
                <a:cs typeface="Calibri"/>
              </a:rPr>
              <a:t> </a:t>
            </a:r>
            <a:r>
              <a:rPr sz="2000" spc="-30" baseline="3640" dirty="0" smtClean="0">
                <a:latin typeface="Calibri"/>
                <a:cs typeface="Calibri"/>
              </a:rPr>
              <a:t>v</a:t>
            </a:r>
            <a:r>
              <a:rPr sz="2000" baseline="3640" dirty="0" smtClean="0">
                <a:latin typeface="Calibri"/>
                <a:cs typeface="Calibri"/>
              </a:rPr>
              <a:t>a</a:t>
            </a:r>
            <a:r>
              <a:rPr sz="2000" spc="-12" baseline="3640" dirty="0" smtClean="0">
                <a:latin typeface="Calibri"/>
                <a:cs typeface="Calibri"/>
              </a:rPr>
              <a:t>l</a:t>
            </a:r>
            <a:r>
              <a:rPr sz="2000" spc="-8" baseline="3640" dirty="0" smtClean="0">
                <a:latin typeface="Calibri"/>
                <a:cs typeface="Calibri"/>
              </a:rPr>
              <a:t>i</a:t>
            </a:r>
            <a:r>
              <a:rPr sz="2000" baseline="3640" dirty="0" smtClean="0">
                <a:latin typeface="Calibri"/>
                <a:cs typeface="Calibri"/>
              </a:rPr>
              <a:t>d</a:t>
            </a:r>
            <a:r>
              <a:rPr sz="2000" spc="-25" baseline="3640" dirty="0" smtClean="0">
                <a:latin typeface="Calibri"/>
                <a:cs typeface="Calibri"/>
              </a:rPr>
              <a:t>a</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d</a:t>
            </a:r>
            <a:r>
              <a:rPr sz="2000" spc="46" baseline="3640" dirty="0" smtClean="0">
                <a:latin typeface="Calibri"/>
                <a:cs typeface="Calibri"/>
              </a:rPr>
              <a:t> </a:t>
            </a:r>
            <a:r>
              <a:rPr sz="2000" spc="-8" baseline="3640" dirty="0" smtClean="0">
                <a:latin typeface="Calibri"/>
                <a:cs typeface="Calibri"/>
              </a:rPr>
              <a:t>i</a:t>
            </a:r>
            <a:r>
              <a:rPr sz="2000" baseline="3640" dirty="0" smtClean="0">
                <a:latin typeface="Calibri"/>
                <a:cs typeface="Calibri"/>
              </a:rPr>
              <a:t>n</a:t>
            </a:r>
            <a:r>
              <a:rPr sz="2000" spc="-1" baseline="3640" dirty="0" smtClean="0">
                <a:latin typeface="Calibri"/>
                <a:cs typeface="Calibri"/>
              </a:rPr>
              <a:t> </a:t>
            </a:r>
            <a:r>
              <a:rPr sz="2000" spc="-22" baseline="3640" dirty="0" smtClean="0">
                <a:latin typeface="Calibri"/>
                <a:cs typeface="Calibri"/>
              </a:rPr>
              <a:t>r</a:t>
            </a:r>
            <a:r>
              <a:rPr sz="2000" spc="-8" baseline="3640" dirty="0" smtClean="0">
                <a:latin typeface="Calibri"/>
                <a:cs typeface="Calibri"/>
              </a:rPr>
              <a:t>ele</a:t>
            </a:r>
            <a:r>
              <a:rPr sz="2000" spc="-30" baseline="3640" dirty="0" smtClean="0">
                <a:latin typeface="Calibri"/>
                <a:cs typeface="Calibri"/>
              </a:rPr>
              <a:t>v</a:t>
            </a:r>
            <a:r>
              <a:rPr sz="2000" baseline="3640" dirty="0" smtClean="0">
                <a:latin typeface="Calibri"/>
                <a:cs typeface="Calibri"/>
              </a:rPr>
              <a:t>a</a:t>
            </a:r>
            <a:r>
              <a:rPr sz="2000" spc="-25" baseline="3640" dirty="0" smtClean="0">
                <a:latin typeface="Calibri"/>
                <a:cs typeface="Calibri"/>
              </a:rPr>
              <a:t>n</a:t>
            </a:r>
            <a:r>
              <a:rPr sz="2000" baseline="3640" dirty="0" smtClean="0">
                <a:latin typeface="Calibri"/>
                <a:cs typeface="Calibri"/>
              </a:rPr>
              <a:t>t</a:t>
            </a:r>
            <a:r>
              <a:rPr sz="2000" spc="25" baseline="3640" dirty="0" smtClean="0">
                <a:latin typeface="Calibri"/>
                <a:cs typeface="Calibri"/>
              </a:rPr>
              <a:t> </a:t>
            </a:r>
            <a:r>
              <a:rPr sz="2000" spc="-8" baseline="3640" dirty="0" smtClean="0">
                <a:latin typeface="Calibri"/>
                <a:cs typeface="Calibri"/>
              </a:rPr>
              <a:t>e</a:t>
            </a:r>
            <a:r>
              <a:rPr sz="2000" spc="-22" baseline="3640" dirty="0" smtClean="0">
                <a:latin typeface="Calibri"/>
                <a:cs typeface="Calibri"/>
              </a:rPr>
              <a:t>n</a:t>
            </a:r>
            <a:r>
              <a:rPr sz="2000" spc="-8" baseline="3640" dirty="0" smtClean="0">
                <a:latin typeface="Calibri"/>
                <a:cs typeface="Calibri"/>
              </a:rPr>
              <a:t>vi</a:t>
            </a:r>
            <a:r>
              <a:rPr sz="2000" spc="-22" baseline="3640" dirty="0" smtClean="0">
                <a:latin typeface="Calibri"/>
                <a:cs typeface="Calibri"/>
              </a:rPr>
              <a:t>r</a:t>
            </a:r>
            <a:r>
              <a:rPr sz="2000" baseline="3640" dirty="0" smtClean="0">
                <a:latin typeface="Calibri"/>
                <a:cs typeface="Calibri"/>
              </a:rPr>
              <a:t>onm</a:t>
            </a:r>
            <a:r>
              <a:rPr sz="2000" spc="-22" baseline="3640" dirty="0" smtClean="0">
                <a:latin typeface="Calibri"/>
                <a:cs typeface="Calibri"/>
              </a:rPr>
              <a:t>en</a:t>
            </a:r>
            <a:r>
              <a:rPr sz="2000" baseline="3640" dirty="0" smtClean="0">
                <a:latin typeface="Calibri"/>
                <a:cs typeface="Calibri"/>
              </a:rPr>
              <a:t>t</a:t>
            </a:r>
            <a:endParaRPr sz="1300" dirty="0">
              <a:latin typeface="Calibri"/>
              <a:cs typeface="Calibri"/>
            </a:endParaRPr>
          </a:p>
        </p:txBody>
      </p:sp>
      <p:sp>
        <p:nvSpPr>
          <p:cNvPr id="15" name="object 15"/>
          <p:cNvSpPr txBox="1"/>
          <p:nvPr/>
        </p:nvSpPr>
        <p:spPr>
          <a:xfrm>
            <a:off x="1065570" y="3906299"/>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5</a:t>
            </a:r>
            <a:endParaRPr sz="1000" dirty="0">
              <a:latin typeface="Calibri"/>
              <a:cs typeface="Calibri"/>
            </a:endParaRPr>
          </a:p>
        </p:txBody>
      </p:sp>
      <p:sp>
        <p:nvSpPr>
          <p:cNvPr id="14" name="object 14"/>
          <p:cNvSpPr txBox="1"/>
          <p:nvPr/>
        </p:nvSpPr>
        <p:spPr>
          <a:xfrm>
            <a:off x="6293939" y="4191435"/>
            <a:ext cx="953525" cy="674062"/>
          </a:xfrm>
          <a:prstGeom prst="rect">
            <a:avLst/>
          </a:prstGeom>
        </p:spPr>
        <p:txBody>
          <a:bodyPr wrap="square" lIns="0" tIns="0" rIns="0" bIns="0" rtlCol="0">
            <a:noAutofit/>
          </a:bodyPr>
          <a:lstStyle/>
          <a:p>
            <a:pPr marL="11128" marR="30044">
              <a:lnSpc>
                <a:spcPts val="1695"/>
              </a:lnSpc>
              <a:spcBef>
                <a:spcPts val="84"/>
              </a:spcBef>
            </a:pPr>
            <a:r>
              <a:rPr sz="2400" b="1" spc="-8" baseline="3034" dirty="0" smtClean="0">
                <a:solidFill>
                  <a:srgbClr val="005DA1"/>
                </a:solidFill>
                <a:latin typeface="Calibri"/>
                <a:cs typeface="Calibri"/>
              </a:rPr>
              <a:t>S</a:t>
            </a:r>
            <a:r>
              <a:rPr sz="2400" b="1" baseline="3034" dirty="0" smtClean="0">
                <a:solidFill>
                  <a:srgbClr val="005DA1"/>
                </a:solidFill>
                <a:latin typeface="Calibri"/>
                <a:cs typeface="Calibri"/>
              </a:rPr>
              <a:t>ME</a:t>
            </a:r>
            <a:endParaRPr sz="1600" dirty="0">
              <a:latin typeface="Calibri"/>
              <a:cs typeface="Calibri"/>
            </a:endParaRPr>
          </a:p>
          <a:p>
            <a:pPr marL="11128">
              <a:lnSpc>
                <a:spcPts val="1704"/>
              </a:lnSpc>
            </a:pPr>
            <a:r>
              <a:rPr sz="2400" b="1" spc="-8" baseline="3034" dirty="0" smtClean="0">
                <a:solidFill>
                  <a:srgbClr val="005DA1"/>
                </a:solidFill>
                <a:latin typeface="Calibri"/>
                <a:cs typeface="Calibri"/>
              </a:rPr>
              <a:t>i</a:t>
            </a:r>
            <a:r>
              <a:rPr sz="2400" b="1" baseline="3034" dirty="0" smtClean="0">
                <a:solidFill>
                  <a:srgbClr val="005DA1"/>
                </a:solidFill>
                <a:latin typeface="Calibri"/>
                <a:cs typeface="Calibri"/>
              </a:rPr>
              <a:t>nst</a:t>
            </a:r>
            <a:r>
              <a:rPr sz="2400" b="1" spc="4" baseline="3034" dirty="0" smtClean="0">
                <a:solidFill>
                  <a:srgbClr val="005DA1"/>
                </a:solidFill>
                <a:latin typeface="Calibri"/>
                <a:cs typeface="Calibri"/>
              </a:rPr>
              <a:t>r</a:t>
            </a:r>
            <a:r>
              <a:rPr sz="2400" b="1" baseline="3034" dirty="0" smtClean="0">
                <a:solidFill>
                  <a:srgbClr val="005DA1"/>
                </a:solidFill>
                <a:latin typeface="Calibri"/>
                <a:cs typeface="Calibri"/>
              </a:rPr>
              <a:t>ument</a:t>
            </a:r>
            <a:endParaRPr sz="1600" dirty="0">
              <a:latin typeface="Calibri"/>
              <a:cs typeface="Calibri"/>
            </a:endParaRPr>
          </a:p>
          <a:p>
            <a:pPr marL="11128" marR="30044">
              <a:lnSpc>
                <a:spcPct val="101725"/>
              </a:lnSpc>
              <a:spcBef>
                <a:spcPts val="295"/>
              </a:spcBef>
            </a:pPr>
            <a:r>
              <a:rPr sz="1100" b="1" spc="8" dirty="0" smtClean="0">
                <a:solidFill>
                  <a:srgbClr val="005DA1"/>
                </a:solidFill>
                <a:latin typeface="Calibri"/>
                <a:cs typeface="Calibri"/>
              </a:rPr>
              <a:t>(</a:t>
            </a:r>
            <a:r>
              <a:rPr sz="1100" b="1" spc="-8" dirty="0" smtClean="0">
                <a:solidFill>
                  <a:srgbClr val="005DA1"/>
                </a:solidFill>
                <a:latin typeface="Calibri"/>
                <a:cs typeface="Calibri"/>
              </a:rPr>
              <a:t>70%</a:t>
            </a:r>
            <a:r>
              <a:rPr sz="1100" b="1" dirty="0" smtClean="0">
                <a:solidFill>
                  <a:srgbClr val="005DA1"/>
                </a:solidFill>
                <a:latin typeface="Calibri"/>
                <a:cs typeface="Calibri"/>
              </a:rPr>
              <a:t>)</a:t>
            </a:r>
            <a:endParaRPr sz="1100" dirty="0">
              <a:latin typeface="Calibri"/>
              <a:cs typeface="Calibri"/>
            </a:endParaRPr>
          </a:p>
        </p:txBody>
      </p:sp>
      <p:sp>
        <p:nvSpPr>
          <p:cNvPr id="13" name="object 13"/>
          <p:cNvSpPr txBox="1"/>
          <p:nvPr/>
        </p:nvSpPr>
        <p:spPr>
          <a:xfrm>
            <a:off x="1354876" y="4243906"/>
            <a:ext cx="3487020"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117" baseline="3640" dirty="0" smtClean="0">
                <a:latin typeface="Calibri"/>
                <a:cs typeface="Calibri"/>
              </a:rPr>
              <a:t>T</a:t>
            </a:r>
            <a:r>
              <a:rPr sz="2000" spc="-8" baseline="3640" dirty="0" smtClean="0">
                <a:latin typeface="Calibri"/>
                <a:cs typeface="Calibri"/>
              </a:rPr>
              <a:t>e</a:t>
            </a:r>
            <a:r>
              <a:rPr sz="2000" spc="8" baseline="3640" dirty="0" smtClean="0">
                <a:latin typeface="Calibri"/>
                <a:cs typeface="Calibri"/>
              </a:rPr>
              <a:t>c</a:t>
            </a:r>
            <a:r>
              <a:rPr sz="2000" baseline="3640" dirty="0" smtClean="0">
                <a:latin typeface="Calibri"/>
                <a:cs typeface="Calibri"/>
              </a:rPr>
              <a:t>hno</a:t>
            </a:r>
            <a:r>
              <a:rPr sz="2000" spc="-17" baseline="3640" dirty="0" smtClean="0">
                <a:latin typeface="Calibri"/>
                <a:cs typeface="Calibri"/>
              </a:rPr>
              <a:t>l</a:t>
            </a:r>
            <a:r>
              <a:rPr sz="2000" baseline="3640" dirty="0" smtClean="0">
                <a:latin typeface="Calibri"/>
                <a:cs typeface="Calibri"/>
              </a:rPr>
              <a:t>o</a:t>
            </a:r>
            <a:r>
              <a:rPr sz="2000" spc="4" baseline="3640" dirty="0" smtClean="0">
                <a:latin typeface="Calibri"/>
                <a:cs typeface="Calibri"/>
              </a:rPr>
              <a:t>g</a:t>
            </a:r>
            <a:r>
              <a:rPr sz="2000" baseline="3640" dirty="0" smtClean="0">
                <a:latin typeface="Calibri"/>
                <a:cs typeface="Calibri"/>
              </a:rPr>
              <a:t>y</a:t>
            </a:r>
            <a:r>
              <a:rPr sz="2000" spc="-29" baseline="3640" dirty="0" smtClean="0">
                <a:latin typeface="Calibri"/>
                <a:cs typeface="Calibri"/>
              </a:rPr>
              <a:t> </a:t>
            </a:r>
            <a:r>
              <a:rPr sz="2000" baseline="3640" dirty="0" smtClean="0">
                <a:latin typeface="Calibri"/>
                <a:cs typeface="Calibri"/>
              </a:rPr>
              <a:t>d</a:t>
            </a:r>
            <a:r>
              <a:rPr sz="2000" spc="-8" baseline="3640" dirty="0" smtClean="0">
                <a:latin typeface="Calibri"/>
                <a:cs typeface="Calibri"/>
              </a:rPr>
              <a:t>e</a:t>
            </a:r>
            <a:r>
              <a:rPr sz="2000" baseline="3640" dirty="0" smtClean="0">
                <a:latin typeface="Calibri"/>
                <a:cs typeface="Calibri"/>
              </a:rPr>
              <a:t>mon</a:t>
            </a:r>
            <a:r>
              <a:rPr sz="2000" spc="-25" baseline="3640" dirty="0" smtClean="0">
                <a:latin typeface="Calibri"/>
                <a:cs typeface="Calibri"/>
              </a:rPr>
              <a:t>s</a:t>
            </a:r>
            <a:r>
              <a:rPr sz="2000" baseline="3640" dirty="0" smtClean="0">
                <a:latin typeface="Calibri"/>
                <a:cs typeface="Calibri"/>
              </a:rPr>
              <a:t>t</a:t>
            </a:r>
            <a:r>
              <a:rPr sz="2000" spc="-22" baseline="3640" dirty="0" smtClean="0">
                <a:latin typeface="Calibri"/>
                <a:cs typeface="Calibri"/>
              </a:rPr>
              <a:t>r</a:t>
            </a:r>
            <a:r>
              <a:rPr sz="2000" spc="-25" baseline="3640" dirty="0" smtClean="0">
                <a:latin typeface="Calibri"/>
                <a:cs typeface="Calibri"/>
              </a:rPr>
              <a:t>a</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d</a:t>
            </a:r>
            <a:r>
              <a:rPr sz="2000" spc="9" baseline="3640" dirty="0" smtClean="0">
                <a:latin typeface="Calibri"/>
                <a:cs typeface="Calibri"/>
              </a:rPr>
              <a:t> </a:t>
            </a:r>
            <a:r>
              <a:rPr sz="2000" spc="-8" baseline="3640" dirty="0" smtClean="0">
                <a:latin typeface="Calibri"/>
                <a:cs typeface="Calibri"/>
              </a:rPr>
              <a:t>i</a:t>
            </a:r>
            <a:r>
              <a:rPr sz="2000" baseline="3640" dirty="0" smtClean="0">
                <a:latin typeface="Calibri"/>
                <a:cs typeface="Calibri"/>
              </a:rPr>
              <a:t>n</a:t>
            </a:r>
            <a:r>
              <a:rPr sz="2000" spc="-1" baseline="3640" dirty="0" smtClean="0">
                <a:latin typeface="Calibri"/>
                <a:cs typeface="Calibri"/>
              </a:rPr>
              <a:t> </a:t>
            </a:r>
            <a:r>
              <a:rPr sz="2000" spc="-22" baseline="3640" dirty="0" smtClean="0">
                <a:latin typeface="Calibri"/>
                <a:cs typeface="Calibri"/>
              </a:rPr>
              <a:t>r</a:t>
            </a:r>
            <a:r>
              <a:rPr sz="2000" spc="-8" baseline="3640" dirty="0" smtClean="0">
                <a:latin typeface="Calibri"/>
                <a:cs typeface="Calibri"/>
              </a:rPr>
              <a:t>ele</a:t>
            </a:r>
            <a:r>
              <a:rPr sz="2000" spc="-30" baseline="3640" dirty="0" smtClean="0">
                <a:latin typeface="Calibri"/>
                <a:cs typeface="Calibri"/>
              </a:rPr>
              <a:t>v</a:t>
            </a:r>
            <a:r>
              <a:rPr sz="2000" baseline="3640" dirty="0" smtClean="0">
                <a:latin typeface="Calibri"/>
                <a:cs typeface="Calibri"/>
              </a:rPr>
              <a:t>a</a:t>
            </a:r>
            <a:r>
              <a:rPr sz="2000" spc="-25" baseline="3640" dirty="0" smtClean="0">
                <a:latin typeface="Calibri"/>
                <a:cs typeface="Calibri"/>
              </a:rPr>
              <a:t>n</a:t>
            </a:r>
            <a:r>
              <a:rPr sz="2000" baseline="3640" dirty="0" smtClean="0">
                <a:latin typeface="Calibri"/>
                <a:cs typeface="Calibri"/>
              </a:rPr>
              <a:t>t</a:t>
            </a:r>
            <a:r>
              <a:rPr sz="2000" spc="25" baseline="3640" dirty="0" smtClean="0">
                <a:latin typeface="Calibri"/>
                <a:cs typeface="Calibri"/>
              </a:rPr>
              <a:t> </a:t>
            </a:r>
            <a:r>
              <a:rPr sz="2000" spc="-8" baseline="3640" dirty="0" smtClean="0">
                <a:latin typeface="Calibri"/>
                <a:cs typeface="Calibri"/>
              </a:rPr>
              <a:t>e</a:t>
            </a:r>
            <a:r>
              <a:rPr sz="2000" spc="-22" baseline="3640" dirty="0" smtClean="0">
                <a:latin typeface="Calibri"/>
                <a:cs typeface="Calibri"/>
              </a:rPr>
              <a:t>n</a:t>
            </a:r>
            <a:r>
              <a:rPr sz="2000" spc="-8" baseline="3640" dirty="0" smtClean="0">
                <a:latin typeface="Calibri"/>
                <a:cs typeface="Calibri"/>
              </a:rPr>
              <a:t>vi</a:t>
            </a:r>
            <a:r>
              <a:rPr sz="2000" spc="-22" baseline="3640" dirty="0" smtClean="0">
                <a:latin typeface="Calibri"/>
                <a:cs typeface="Calibri"/>
              </a:rPr>
              <a:t>r</a:t>
            </a:r>
            <a:r>
              <a:rPr sz="2000" baseline="3640" dirty="0" smtClean="0">
                <a:latin typeface="Calibri"/>
                <a:cs typeface="Calibri"/>
              </a:rPr>
              <a:t>onm</a:t>
            </a:r>
            <a:r>
              <a:rPr sz="2000" spc="-22" baseline="3640" dirty="0" smtClean="0">
                <a:latin typeface="Calibri"/>
                <a:cs typeface="Calibri"/>
              </a:rPr>
              <a:t>en</a:t>
            </a:r>
            <a:r>
              <a:rPr sz="2000" baseline="3640" dirty="0" smtClean="0">
                <a:latin typeface="Calibri"/>
                <a:cs typeface="Calibri"/>
              </a:rPr>
              <a:t>t</a:t>
            </a:r>
            <a:endParaRPr sz="1300" dirty="0">
              <a:latin typeface="Calibri"/>
              <a:cs typeface="Calibri"/>
            </a:endParaRPr>
          </a:p>
        </p:txBody>
      </p:sp>
      <p:sp>
        <p:nvSpPr>
          <p:cNvPr id="12" name="object 12"/>
          <p:cNvSpPr txBox="1"/>
          <p:nvPr/>
        </p:nvSpPr>
        <p:spPr>
          <a:xfrm>
            <a:off x="8115789" y="4329515"/>
            <a:ext cx="150116" cy="1108326"/>
          </a:xfrm>
          <a:prstGeom prst="rect">
            <a:avLst/>
          </a:prstGeom>
        </p:spPr>
        <p:txBody>
          <a:bodyPr wrap="square" lIns="0" tIns="0" rIns="0" bIns="0" rtlCol="0">
            <a:noAutofit/>
          </a:bodyPr>
          <a:lstStyle/>
          <a:p>
            <a:pPr marL="11128">
              <a:lnSpc>
                <a:spcPts val="1695"/>
              </a:lnSpc>
              <a:spcBef>
                <a:spcPts val="84"/>
              </a:spcBef>
            </a:pPr>
            <a:r>
              <a:rPr sz="2400" b="1" baseline="3034" dirty="0" smtClean="0">
                <a:solidFill>
                  <a:srgbClr val="005DA1"/>
                </a:solidFill>
                <a:latin typeface="Calibri"/>
                <a:cs typeface="Calibri"/>
              </a:rPr>
              <a:t>2</a:t>
            </a:r>
            <a:endParaRPr sz="1600" dirty="0">
              <a:latin typeface="Calibri"/>
              <a:cs typeface="Calibri"/>
            </a:endParaRPr>
          </a:p>
          <a:p>
            <a:pPr marL="11128">
              <a:lnSpc>
                <a:spcPct val="101725"/>
              </a:lnSpc>
              <a:spcBef>
                <a:spcPts val="217"/>
              </a:spcBef>
            </a:pPr>
            <a:r>
              <a:rPr sz="1600" b="1" dirty="0" smtClean="0">
                <a:solidFill>
                  <a:srgbClr val="005DA1"/>
                </a:solidFill>
                <a:latin typeface="Calibri"/>
                <a:cs typeface="Calibri"/>
              </a:rPr>
              <a:t>0</a:t>
            </a:r>
            <a:endParaRPr sz="1600" dirty="0">
              <a:latin typeface="Calibri"/>
              <a:cs typeface="Calibri"/>
            </a:endParaRPr>
          </a:p>
          <a:p>
            <a:pPr marL="11128">
              <a:lnSpc>
                <a:spcPct val="101725"/>
              </a:lnSpc>
              <a:spcBef>
                <a:spcPts val="302"/>
              </a:spcBef>
            </a:pPr>
            <a:r>
              <a:rPr sz="1600" b="1" dirty="0" smtClean="0">
                <a:solidFill>
                  <a:srgbClr val="005DA1"/>
                </a:solidFill>
                <a:latin typeface="Calibri"/>
                <a:cs typeface="Calibri"/>
              </a:rPr>
              <a:t>2</a:t>
            </a:r>
            <a:endParaRPr sz="1600" dirty="0">
              <a:latin typeface="Calibri"/>
              <a:cs typeface="Calibri"/>
            </a:endParaRPr>
          </a:p>
          <a:p>
            <a:pPr marL="11128">
              <a:lnSpc>
                <a:spcPct val="101725"/>
              </a:lnSpc>
              <a:spcBef>
                <a:spcPts val="302"/>
              </a:spcBef>
            </a:pPr>
            <a:r>
              <a:rPr sz="1600" b="1" dirty="0" smtClean="0">
                <a:solidFill>
                  <a:srgbClr val="005DA1"/>
                </a:solidFill>
                <a:latin typeface="Calibri"/>
                <a:cs typeface="Calibri"/>
              </a:rPr>
              <a:t>0</a:t>
            </a:r>
            <a:endParaRPr sz="1600" dirty="0">
              <a:latin typeface="Calibri"/>
              <a:cs typeface="Calibri"/>
            </a:endParaRPr>
          </a:p>
        </p:txBody>
      </p:sp>
      <p:sp>
        <p:nvSpPr>
          <p:cNvPr id="11" name="object 11"/>
          <p:cNvSpPr txBox="1"/>
          <p:nvPr/>
        </p:nvSpPr>
        <p:spPr>
          <a:xfrm>
            <a:off x="1065570" y="4353680"/>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6</a:t>
            </a:r>
            <a:endParaRPr sz="1000" dirty="0">
              <a:latin typeface="Calibri"/>
              <a:cs typeface="Calibri"/>
            </a:endParaRPr>
          </a:p>
        </p:txBody>
      </p:sp>
      <p:sp>
        <p:nvSpPr>
          <p:cNvPr id="10" name="object 10"/>
          <p:cNvSpPr txBox="1"/>
          <p:nvPr/>
        </p:nvSpPr>
        <p:spPr>
          <a:xfrm>
            <a:off x="1354876" y="4694048"/>
            <a:ext cx="3560916"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22" baseline="3640" dirty="0" smtClean="0">
                <a:latin typeface="Calibri"/>
                <a:cs typeface="Calibri"/>
              </a:rPr>
              <a:t>S</a:t>
            </a:r>
            <a:r>
              <a:rPr sz="2000" spc="-8" baseline="3640" dirty="0" smtClean="0">
                <a:latin typeface="Calibri"/>
                <a:cs typeface="Calibri"/>
              </a:rPr>
              <a:t>y</a:t>
            </a:r>
            <a:r>
              <a:rPr sz="2000" spc="-12" baseline="3640" dirty="0" smtClean="0">
                <a:latin typeface="Calibri"/>
                <a:cs typeface="Calibri"/>
              </a:rPr>
              <a:t>s</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m</a:t>
            </a:r>
            <a:r>
              <a:rPr sz="2000" spc="-4" baseline="3640" dirty="0" smtClean="0">
                <a:latin typeface="Calibri"/>
                <a:cs typeface="Calibri"/>
              </a:rPr>
              <a:t> </a:t>
            </a:r>
            <a:r>
              <a:rPr sz="2000" baseline="3640" dirty="0" smtClean="0">
                <a:latin typeface="Calibri"/>
                <a:cs typeface="Calibri"/>
              </a:rPr>
              <a:t>p</a:t>
            </a:r>
            <a:r>
              <a:rPr sz="2000" spc="-22" baseline="3640" dirty="0" smtClean="0">
                <a:latin typeface="Calibri"/>
                <a:cs typeface="Calibri"/>
              </a:rPr>
              <a:t>r</a:t>
            </a:r>
            <a:r>
              <a:rPr sz="2000" baseline="3640" dirty="0" smtClean="0">
                <a:latin typeface="Calibri"/>
                <a:cs typeface="Calibri"/>
              </a:rPr>
              <a:t>o</a:t>
            </a:r>
            <a:r>
              <a:rPr sz="2000" spc="-25" baseline="3640" dirty="0" smtClean="0">
                <a:latin typeface="Calibri"/>
                <a:cs typeface="Calibri"/>
              </a:rPr>
              <a:t>t</a:t>
            </a:r>
            <a:r>
              <a:rPr sz="2000" baseline="3640" dirty="0" smtClean="0">
                <a:latin typeface="Calibri"/>
                <a:cs typeface="Calibri"/>
              </a:rPr>
              <a:t>ot</a:t>
            </a:r>
            <a:r>
              <a:rPr sz="2000" spc="4" baseline="3640" dirty="0" smtClean="0">
                <a:latin typeface="Calibri"/>
                <a:cs typeface="Calibri"/>
              </a:rPr>
              <a:t>y</a:t>
            </a:r>
            <a:r>
              <a:rPr sz="2000" baseline="3640" dirty="0" smtClean="0">
                <a:latin typeface="Calibri"/>
                <a:cs typeface="Calibri"/>
              </a:rPr>
              <a:t>pe</a:t>
            </a:r>
            <a:r>
              <a:rPr sz="2000" spc="-34" baseline="3640" dirty="0" smtClean="0">
                <a:latin typeface="Calibri"/>
                <a:cs typeface="Calibri"/>
              </a:rPr>
              <a:t> </a:t>
            </a:r>
            <a:r>
              <a:rPr sz="2000" baseline="3640" dirty="0" smtClean="0">
                <a:latin typeface="Calibri"/>
                <a:cs typeface="Calibri"/>
              </a:rPr>
              <a:t>d</a:t>
            </a:r>
            <a:r>
              <a:rPr sz="2000" spc="-8" baseline="3640" dirty="0" smtClean="0">
                <a:latin typeface="Calibri"/>
                <a:cs typeface="Calibri"/>
              </a:rPr>
              <a:t>e</a:t>
            </a:r>
            <a:r>
              <a:rPr sz="2000" baseline="3640" dirty="0" smtClean="0">
                <a:latin typeface="Calibri"/>
                <a:cs typeface="Calibri"/>
              </a:rPr>
              <a:t>mon</a:t>
            </a:r>
            <a:r>
              <a:rPr sz="2000" spc="-25" baseline="3640" dirty="0" smtClean="0">
                <a:latin typeface="Calibri"/>
                <a:cs typeface="Calibri"/>
              </a:rPr>
              <a:t>s</a:t>
            </a:r>
            <a:r>
              <a:rPr sz="2000" baseline="3640" dirty="0" smtClean="0">
                <a:latin typeface="Calibri"/>
                <a:cs typeface="Calibri"/>
              </a:rPr>
              <a:t>t</a:t>
            </a:r>
            <a:r>
              <a:rPr sz="2000" spc="-22" baseline="3640" dirty="0" smtClean="0">
                <a:latin typeface="Calibri"/>
                <a:cs typeface="Calibri"/>
              </a:rPr>
              <a:t>r</a:t>
            </a:r>
            <a:r>
              <a:rPr sz="2000" spc="-25" baseline="3640" dirty="0" smtClean="0">
                <a:latin typeface="Calibri"/>
                <a:cs typeface="Calibri"/>
              </a:rPr>
              <a:t>a</a:t>
            </a:r>
            <a:r>
              <a:rPr sz="2000" baseline="3640" dirty="0" smtClean="0">
                <a:latin typeface="Calibri"/>
                <a:cs typeface="Calibri"/>
              </a:rPr>
              <a:t>t</a:t>
            </a:r>
            <a:r>
              <a:rPr sz="2000" spc="-12" baseline="3640" dirty="0" smtClean="0">
                <a:latin typeface="Calibri"/>
                <a:cs typeface="Calibri"/>
              </a:rPr>
              <a:t>i</a:t>
            </a:r>
            <a:r>
              <a:rPr sz="2000" baseline="3640" dirty="0" smtClean="0">
                <a:latin typeface="Calibri"/>
                <a:cs typeface="Calibri"/>
              </a:rPr>
              <a:t>on</a:t>
            </a:r>
            <a:r>
              <a:rPr sz="2000" spc="-14" baseline="3640" dirty="0" smtClean="0">
                <a:latin typeface="Calibri"/>
                <a:cs typeface="Calibri"/>
              </a:rPr>
              <a:t> </a:t>
            </a:r>
            <a:r>
              <a:rPr sz="2000" spc="-8" baseline="3640" dirty="0" smtClean="0">
                <a:latin typeface="Calibri"/>
                <a:cs typeface="Calibri"/>
              </a:rPr>
              <a:t>i</a:t>
            </a:r>
            <a:r>
              <a:rPr sz="2000" baseline="3640" dirty="0" smtClean="0">
                <a:latin typeface="Calibri"/>
                <a:cs typeface="Calibri"/>
              </a:rPr>
              <a:t>n</a:t>
            </a:r>
            <a:r>
              <a:rPr sz="2000" spc="20" baseline="3640" dirty="0" smtClean="0">
                <a:latin typeface="Calibri"/>
                <a:cs typeface="Calibri"/>
              </a:rPr>
              <a:t> </a:t>
            </a:r>
            <a:r>
              <a:rPr sz="2000" baseline="3640" dirty="0" smtClean="0">
                <a:latin typeface="Calibri"/>
                <a:cs typeface="Calibri"/>
              </a:rPr>
              <a:t>op</a:t>
            </a:r>
            <a:r>
              <a:rPr sz="2000" spc="-12" baseline="3640" dirty="0" smtClean="0">
                <a:latin typeface="Calibri"/>
                <a:cs typeface="Calibri"/>
              </a:rPr>
              <a:t>e</a:t>
            </a:r>
            <a:r>
              <a:rPr sz="2000" spc="-22" baseline="3640" dirty="0" smtClean="0">
                <a:latin typeface="Calibri"/>
                <a:cs typeface="Calibri"/>
              </a:rPr>
              <a:t>r</a:t>
            </a:r>
            <a:r>
              <a:rPr sz="2000" spc="-25" baseline="3640" dirty="0" smtClean="0">
                <a:latin typeface="Calibri"/>
                <a:cs typeface="Calibri"/>
              </a:rPr>
              <a:t>a</a:t>
            </a:r>
            <a:r>
              <a:rPr sz="2000" baseline="3640" dirty="0" smtClean="0">
                <a:latin typeface="Calibri"/>
                <a:cs typeface="Calibri"/>
              </a:rPr>
              <a:t>t</a:t>
            </a:r>
            <a:r>
              <a:rPr sz="2000" spc="-12" baseline="3640" dirty="0" smtClean="0">
                <a:latin typeface="Calibri"/>
                <a:cs typeface="Calibri"/>
              </a:rPr>
              <a:t>i</a:t>
            </a:r>
            <a:r>
              <a:rPr sz="2000" baseline="3640" dirty="0" smtClean="0">
                <a:latin typeface="Calibri"/>
                <a:cs typeface="Calibri"/>
              </a:rPr>
              <a:t>onal</a:t>
            </a:r>
            <a:r>
              <a:rPr sz="2000" spc="-14" baseline="3640" dirty="0" smtClean="0">
                <a:latin typeface="Calibri"/>
                <a:cs typeface="Calibri"/>
              </a:rPr>
              <a:t> </a:t>
            </a:r>
            <a:r>
              <a:rPr sz="2000" spc="-8" baseline="3640" dirty="0" smtClean="0">
                <a:latin typeface="Calibri"/>
                <a:cs typeface="Calibri"/>
              </a:rPr>
              <a:t>e</a:t>
            </a:r>
            <a:r>
              <a:rPr sz="2000" spc="-22" baseline="3640" dirty="0" smtClean="0">
                <a:latin typeface="Calibri"/>
                <a:cs typeface="Calibri"/>
              </a:rPr>
              <a:t>n</a:t>
            </a:r>
            <a:r>
              <a:rPr sz="2000" baseline="3640" dirty="0" smtClean="0">
                <a:latin typeface="Calibri"/>
                <a:cs typeface="Calibri"/>
              </a:rPr>
              <a:t>v</a:t>
            </a:r>
            <a:endParaRPr sz="1300" dirty="0">
              <a:latin typeface="Calibri"/>
              <a:cs typeface="Calibri"/>
            </a:endParaRPr>
          </a:p>
        </p:txBody>
      </p:sp>
      <p:sp>
        <p:nvSpPr>
          <p:cNvPr id="9" name="object 9"/>
          <p:cNvSpPr txBox="1"/>
          <p:nvPr/>
        </p:nvSpPr>
        <p:spPr>
          <a:xfrm>
            <a:off x="1065570" y="4803822"/>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7</a:t>
            </a:r>
            <a:endParaRPr sz="1000" dirty="0">
              <a:latin typeface="Calibri"/>
              <a:cs typeface="Calibri"/>
            </a:endParaRPr>
          </a:p>
        </p:txBody>
      </p:sp>
      <p:sp>
        <p:nvSpPr>
          <p:cNvPr id="8" name="object 8"/>
          <p:cNvSpPr txBox="1"/>
          <p:nvPr/>
        </p:nvSpPr>
        <p:spPr>
          <a:xfrm>
            <a:off x="7414676" y="4900479"/>
            <a:ext cx="504852" cy="277081"/>
          </a:xfrm>
          <a:prstGeom prst="rect">
            <a:avLst/>
          </a:prstGeom>
        </p:spPr>
        <p:txBody>
          <a:bodyPr wrap="square" lIns="0" tIns="0" rIns="0" bIns="0" rtlCol="0">
            <a:noAutofit/>
          </a:bodyPr>
          <a:lstStyle/>
          <a:p>
            <a:pPr marL="32492" marR="16825">
              <a:lnSpc>
                <a:spcPts val="986"/>
              </a:lnSpc>
              <a:spcBef>
                <a:spcPts val="49"/>
              </a:spcBef>
            </a:pPr>
            <a:r>
              <a:rPr sz="1300" spc="8" baseline="2730" dirty="0" smtClean="0">
                <a:solidFill>
                  <a:srgbClr val="FFFFFF"/>
                </a:solidFill>
                <a:latin typeface="Calibri"/>
                <a:cs typeface="Calibri"/>
              </a:rPr>
              <a:t>I</a:t>
            </a:r>
            <a:r>
              <a:rPr sz="1300" baseline="2730" dirty="0" smtClean="0">
                <a:solidFill>
                  <a:srgbClr val="FFFFFF"/>
                </a:solidFill>
                <a:latin typeface="Calibri"/>
                <a:cs typeface="Calibri"/>
              </a:rPr>
              <a:t>ndu</a:t>
            </a:r>
            <a:r>
              <a:rPr sz="1300" spc="-12" baseline="2730" dirty="0" smtClean="0">
                <a:solidFill>
                  <a:srgbClr val="FFFFFF"/>
                </a:solidFill>
                <a:latin typeface="Calibri"/>
                <a:cs typeface="Calibri"/>
              </a:rPr>
              <a:t>s</a:t>
            </a:r>
            <a:r>
              <a:rPr sz="1300" baseline="2730" dirty="0" smtClean="0">
                <a:solidFill>
                  <a:srgbClr val="FFFFFF"/>
                </a:solidFill>
                <a:latin typeface="Calibri"/>
                <a:cs typeface="Calibri"/>
              </a:rPr>
              <a:t>t</a:t>
            </a:r>
            <a:r>
              <a:rPr sz="1300" spc="4" baseline="2730" dirty="0" smtClean="0">
                <a:solidFill>
                  <a:srgbClr val="FFFFFF"/>
                </a:solidFill>
                <a:latin typeface="Calibri"/>
                <a:cs typeface="Calibri"/>
              </a:rPr>
              <a:t>r</a:t>
            </a:r>
            <a:r>
              <a:rPr sz="1300" spc="8" baseline="2730" dirty="0" smtClean="0">
                <a:solidFill>
                  <a:srgbClr val="FFFFFF"/>
                </a:solidFill>
                <a:latin typeface="Calibri"/>
                <a:cs typeface="Calibri"/>
              </a:rPr>
              <a:t>i</a:t>
            </a:r>
            <a:r>
              <a:rPr sz="1300" baseline="2730" dirty="0" smtClean="0">
                <a:solidFill>
                  <a:srgbClr val="FFFFFF"/>
                </a:solidFill>
                <a:latin typeface="Calibri"/>
                <a:cs typeface="Calibri"/>
              </a:rPr>
              <a:t>al</a:t>
            </a:r>
            <a:endParaRPr sz="900" dirty="0">
              <a:latin typeface="Calibri"/>
              <a:cs typeface="Calibri"/>
            </a:endParaRPr>
          </a:p>
          <a:p>
            <a:pPr marL="11128">
              <a:lnSpc>
                <a:spcPts val="1051"/>
              </a:lnSpc>
              <a:spcBef>
                <a:spcPts val="3"/>
              </a:spcBef>
            </a:pPr>
            <a:r>
              <a:rPr sz="1300" spc="8" baseline="2730" dirty="0" smtClean="0">
                <a:solidFill>
                  <a:srgbClr val="FFFFFF"/>
                </a:solidFill>
                <a:latin typeface="Calibri"/>
                <a:cs typeface="Calibri"/>
              </a:rPr>
              <a:t>l</a:t>
            </a:r>
            <a:r>
              <a:rPr sz="1300" baseline="2730" dirty="0" smtClean="0">
                <a:solidFill>
                  <a:srgbClr val="FFFFFF"/>
                </a:solidFill>
                <a:latin typeface="Calibri"/>
                <a:cs typeface="Calibri"/>
              </a:rPr>
              <a:t>eade</a:t>
            </a:r>
            <a:r>
              <a:rPr sz="1300" spc="8" baseline="2730" dirty="0" smtClean="0">
                <a:solidFill>
                  <a:srgbClr val="FFFFFF"/>
                </a:solidFill>
                <a:latin typeface="Calibri"/>
                <a:cs typeface="Calibri"/>
              </a:rPr>
              <a:t>r</a:t>
            </a:r>
            <a:r>
              <a:rPr sz="1300" spc="-8" baseline="2730" dirty="0" smtClean="0">
                <a:solidFill>
                  <a:srgbClr val="FFFFFF"/>
                </a:solidFill>
                <a:latin typeface="Calibri"/>
                <a:cs typeface="Calibri"/>
              </a:rPr>
              <a:t>s</a:t>
            </a:r>
            <a:r>
              <a:rPr sz="1300" baseline="2730" dirty="0" smtClean="0">
                <a:solidFill>
                  <a:srgbClr val="FFFFFF"/>
                </a:solidFill>
                <a:latin typeface="Calibri"/>
                <a:cs typeface="Calibri"/>
              </a:rPr>
              <a:t>h</a:t>
            </a:r>
            <a:r>
              <a:rPr sz="1300" spc="4" baseline="2730" dirty="0" smtClean="0">
                <a:solidFill>
                  <a:srgbClr val="FFFFFF"/>
                </a:solidFill>
                <a:latin typeface="Calibri"/>
                <a:cs typeface="Calibri"/>
              </a:rPr>
              <a:t>i</a:t>
            </a:r>
            <a:r>
              <a:rPr sz="1300" baseline="2730" dirty="0" smtClean="0">
                <a:solidFill>
                  <a:srgbClr val="FFFFFF"/>
                </a:solidFill>
                <a:latin typeface="Calibri"/>
                <a:cs typeface="Calibri"/>
              </a:rPr>
              <a:t>p</a:t>
            </a:r>
            <a:endParaRPr sz="900" dirty="0">
              <a:latin typeface="Calibri"/>
              <a:cs typeface="Calibri"/>
            </a:endParaRPr>
          </a:p>
        </p:txBody>
      </p:sp>
      <p:sp>
        <p:nvSpPr>
          <p:cNvPr id="7" name="object 7"/>
          <p:cNvSpPr txBox="1"/>
          <p:nvPr/>
        </p:nvSpPr>
        <p:spPr>
          <a:xfrm>
            <a:off x="1354876" y="5144191"/>
            <a:ext cx="2173404"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22" baseline="3640" dirty="0" smtClean="0">
                <a:latin typeface="Calibri"/>
                <a:cs typeface="Calibri"/>
              </a:rPr>
              <a:t>S</a:t>
            </a:r>
            <a:r>
              <a:rPr sz="2000" spc="-8" baseline="3640" dirty="0" smtClean="0">
                <a:latin typeface="Calibri"/>
                <a:cs typeface="Calibri"/>
              </a:rPr>
              <a:t>y</a:t>
            </a:r>
            <a:r>
              <a:rPr sz="2000" spc="-12" baseline="3640" dirty="0" smtClean="0">
                <a:latin typeface="Calibri"/>
                <a:cs typeface="Calibri"/>
              </a:rPr>
              <a:t>s</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m</a:t>
            </a:r>
            <a:r>
              <a:rPr sz="2000" spc="-4" baseline="3640" dirty="0" smtClean="0">
                <a:latin typeface="Calibri"/>
                <a:cs typeface="Calibri"/>
              </a:rPr>
              <a:t> </a:t>
            </a:r>
            <a:r>
              <a:rPr sz="2000" spc="-12" baseline="3640" dirty="0" smtClean="0">
                <a:latin typeface="Calibri"/>
                <a:cs typeface="Calibri"/>
              </a:rPr>
              <a:t>c</a:t>
            </a:r>
            <a:r>
              <a:rPr sz="2000" baseline="3640" dirty="0" smtClean="0">
                <a:latin typeface="Calibri"/>
                <a:cs typeface="Calibri"/>
              </a:rPr>
              <a:t>omp</a:t>
            </a:r>
            <a:r>
              <a:rPr sz="2000" spc="-22" baseline="3640" dirty="0" smtClean="0">
                <a:latin typeface="Calibri"/>
                <a:cs typeface="Calibri"/>
              </a:rPr>
              <a:t>l</a:t>
            </a:r>
            <a:r>
              <a:rPr sz="2000" spc="-8" baseline="3640" dirty="0" smtClean="0">
                <a:latin typeface="Calibri"/>
                <a:cs typeface="Calibri"/>
              </a:rPr>
              <a:t>e</a:t>
            </a:r>
            <a:r>
              <a:rPr sz="2000" spc="-22" baseline="3640" dirty="0" smtClean="0">
                <a:latin typeface="Calibri"/>
                <a:cs typeface="Calibri"/>
              </a:rPr>
              <a:t>t</a:t>
            </a:r>
            <a:r>
              <a:rPr sz="2000" baseline="3640" dirty="0" smtClean="0">
                <a:latin typeface="Calibri"/>
                <a:cs typeface="Calibri"/>
              </a:rPr>
              <a:t>e</a:t>
            </a:r>
            <a:r>
              <a:rPr sz="2000" spc="1" baseline="3640" dirty="0" smtClean="0">
                <a:latin typeface="Calibri"/>
                <a:cs typeface="Calibri"/>
              </a:rPr>
              <a:t> </a:t>
            </a:r>
            <a:r>
              <a:rPr sz="2000" baseline="3640" dirty="0" smtClean="0">
                <a:latin typeface="Calibri"/>
                <a:cs typeface="Calibri"/>
              </a:rPr>
              <a:t>and</a:t>
            </a:r>
            <a:r>
              <a:rPr sz="2000" spc="-8" baseline="3640" dirty="0" smtClean="0">
                <a:latin typeface="Calibri"/>
                <a:cs typeface="Calibri"/>
              </a:rPr>
              <a:t> </a:t>
            </a:r>
            <a:r>
              <a:rPr sz="2000" baseline="3640" dirty="0" smtClean="0">
                <a:latin typeface="Calibri"/>
                <a:cs typeface="Calibri"/>
              </a:rPr>
              <a:t>qua</a:t>
            </a:r>
            <a:r>
              <a:rPr sz="2000" spc="-17" baseline="3640" dirty="0" smtClean="0">
                <a:latin typeface="Calibri"/>
                <a:cs typeface="Calibri"/>
              </a:rPr>
              <a:t>l</a:t>
            </a:r>
            <a:r>
              <a:rPr sz="2000" spc="-8" baseline="3640" dirty="0" smtClean="0">
                <a:latin typeface="Calibri"/>
                <a:cs typeface="Calibri"/>
              </a:rPr>
              <a:t>i</a:t>
            </a:r>
            <a:r>
              <a:rPr sz="2000" spc="-4" baseline="3640" dirty="0" smtClean="0">
                <a:latin typeface="Calibri"/>
                <a:cs typeface="Calibri"/>
              </a:rPr>
              <a:t>f</a:t>
            </a:r>
            <a:r>
              <a:rPr sz="2000" spc="-8" baseline="3640" dirty="0" smtClean="0">
                <a:latin typeface="Calibri"/>
                <a:cs typeface="Calibri"/>
              </a:rPr>
              <a:t>ie</a:t>
            </a:r>
            <a:r>
              <a:rPr sz="2000" baseline="3640" dirty="0" smtClean="0">
                <a:latin typeface="Calibri"/>
                <a:cs typeface="Calibri"/>
              </a:rPr>
              <a:t>d</a:t>
            </a:r>
            <a:endParaRPr sz="1300" dirty="0">
              <a:latin typeface="Calibri"/>
              <a:cs typeface="Calibri"/>
            </a:endParaRPr>
          </a:p>
        </p:txBody>
      </p:sp>
      <p:sp>
        <p:nvSpPr>
          <p:cNvPr id="6" name="object 6"/>
          <p:cNvSpPr txBox="1"/>
          <p:nvPr/>
        </p:nvSpPr>
        <p:spPr>
          <a:xfrm>
            <a:off x="1065570" y="5253965"/>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8</a:t>
            </a:r>
            <a:endParaRPr sz="1000" dirty="0">
              <a:latin typeface="Calibri"/>
              <a:cs typeface="Calibri"/>
            </a:endParaRPr>
          </a:p>
        </p:txBody>
      </p:sp>
      <p:sp>
        <p:nvSpPr>
          <p:cNvPr id="5" name="object 5"/>
          <p:cNvSpPr txBox="1"/>
          <p:nvPr/>
        </p:nvSpPr>
        <p:spPr>
          <a:xfrm>
            <a:off x="1354876" y="5591572"/>
            <a:ext cx="3403616" cy="196994"/>
          </a:xfrm>
          <a:prstGeom prst="rect">
            <a:avLst/>
          </a:prstGeom>
        </p:spPr>
        <p:txBody>
          <a:bodyPr wrap="square" lIns="0" tIns="0" rIns="0" bIns="0" rtlCol="0">
            <a:noAutofit/>
          </a:bodyPr>
          <a:lstStyle/>
          <a:p>
            <a:pPr marL="11128">
              <a:lnSpc>
                <a:spcPts val="1433"/>
              </a:lnSpc>
              <a:spcBef>
                <a:spcPts val="71"/>
              </a:spcBef>
            </a:pPr>
            <a:r>
              <a:rPr sz="2000" baseline="3640" dirty="0" smtClean="0">
                <a:latin typeface="Calibri"/>
                <a:cs typeface="Calibri"/>
              </a:rPr>
              <a:t>•</a:t>
            </a:r>
            <a:r>
              <a:rPr sz="2000" spc="-157" baseline="3640" dirty="0" smtClean="0">
                <a:latin typeface="Calibri"/>
                <a:cs typeface="Calibri"/>
              </a:rPr>
              <a:t> </a:t>
            </a:r>
            <a:r>
              <a:rPr sz="2000" spc="-8" baseline="3640" dirty="0" smtClean="0">
                <a:latin typeface="Calibri"/>
                <a:cs typeface="Calibri"/>
              </a:rPr>
              <a:t>A</a:t>
            </a:r>
            <a:r>
              <a:rPr sz="2000" spc="8" baseline="3640" dirty="0" smtClean="0">
                <a:latin typeface="Calibri"/>
                <a:cs typeface="Calibri"/>
              </a:rPr>
              <a:t>c</a:t>
            </a:r>
            <a:r>
              <a:rPr sz="2000" baseline="3640" dirty="0" smtClean="0">
                <a:latin typeface="Calibri"/>
                <a:cs typeface="Calibri"/>
              </a:rPr>
              <a:t>tual</a:t>
            </a:r>
            <a:r>
              <a:rPr sz="2000" spc="-16" baseline="3640" dirty="0" smtClean="0">
                <a:latin typeface="Calibri"/>
                <a:cs typeface="Calibri"/>
              </a:rPr>
              <a:t> </a:t>
            </a:r>
            <a:r>
              <a:rPr sz="2000" spc="-12" baseline="3640" dirty="0" smtClean="0">
                <a:latin typeface="Calibri"/>
                <a:cs typeface="Calibri"/>
              </a:rPr>
              <a:t>s</a:t>
            </a:r>
            <a:r>
              <a:rPr sz="2000" spc="-8" baseline="3640" dirty="0" smtClean="0">
                <a:latin typeface="Calibri"/>
                <a:cs typeface="Calibri"/>
              </a:rPr>
              <a:t>y</a:t>
            </a:r>
            <a:r>
              <a:rPr sz="2000" spc="-12" baseline="3640" dirty="0" smtClean="0">
                <a:latin typeface="Calibri"/>
                <a:cs typeface="Calibri"/>
              </a:rPr>
              <a:t>s</a:t>
            </a:r>
            <a:r>
              <a:rPr sz="2000" spc="-22" baseline="3640" dirty="0" smtClean="0">
                <a:latin typeface="Calibri"/>
                <a:cs typeface="Calibri"/>
              </a:rPr>
              <a:t>t</a:t>
            </a:r>
            <a:r>
              <a:rPr sz="2000" spc="-8" baseline="3640" dirty="0" smtClean="0">
                <a:latin typeface="Calibri"/>
                <a:cs typeface="Calibri"/>
              </a:rPr>
              <a:t>e</a:t>
            </a:r>
            <a:r>
              <a:rPr sz="2000" baseline="3640" dirty="0" smtClean="0">
                <a:latin typeface="Calibri"/>
                <a:cs typeface="Calibri"/>
              </a:rPr>
              <a:t>m</a:t>
            </a:r>
            <a:r>
              <a:rPr sz="2000" spc="-25" baseline="3640" dirty="0" smtClean="0">
                <a:latin typeface="Calibri"/>
                <a:cs typeface="Calibri"/>
              </a:rPr>
              <a:t> </a:t>
            </a:r>
            <a:r>
              <a:rPr sz="2000" baseline="3640" dirty="0" smtClean="0">
                <a:latin typeface="Calibri"/>
                <a:cs typeface="Calibri"/>
              </a:rPr>
              <a:t>p</a:t>
            </a:r>
            <a:r>
              <a:rPr sz="2000" spc="-22" baseline="3640" dirty="0" smtClean="0">
                <a:latin typeface="Calibri"/>
                <a:cs typeface="Calibri"/>
              </a:rPr>
              <a:t>r</a:t>
            </a:r>
            <a:r>
              <a:rPr sz="2000" baseline="3640" dirty="0" smtClean="0">
                <a:latin typeface="Calibri"/>
                <a:cs typeface="Calibri"/>
              </a:rPr>
              <a:t>o</a:t>
            </a:r>
            <a:r>
              <a:rPr sz="2000" spc="-34" baseline="3640" dirty="0" smtClean="0">
                <a:latin typeface="Calibri"/>
                <a:cs typeface="Calibri"/>
              </a:rPr>
              <a:t>v</a:t>
            </a:r>
            <a:r>
              <a:rPr sz="2000" spc="-8" baseline="3640" dirty="0" smtClean="0">
                <a:latin typeface="Calibri"/>
                <a:cs typeface="Calibri"/>
              </a:rPr>
              <a:t>e</a:t>
            </a:r>
            <a:r>
              <a:rPr sz="2000" baseline="3640" dirty="0" smtClean="0">
                <a:latin typeface="Calibri"/>
                <a:cs typeface="Calibri"/>
              </a:rPr>
              <a:t>n</a:t>
            </a:r>
            <a:r>
              <a:rPr sz="2000" spc="-4" baseline="3640" dirty="0" smtClean="0">
                <a:latin typeface="Calibri"/>
                <a:cs typeface="Calibri"/>
              </a:rPr>
              <a:t> </a:t>
            </a:r>
            <a:r>
              <a:rPr sz="2000" spc="-8" baseline="3640" dirty="0" smtClean="0">
                <a:latin typeface="Calibri"/>
                <a:cs typeface="Calibri"/>
              </a:rPr>
              <a:t>i</a:t>
            </a:r>
            <a:r>
              <a:rPr sz="2000" baseline="3640" dirty="0" smtClean="0">
                <a:latin typeface="Calibri"/>
                <a:cs typeface="Calibri"/>
              </a:rPr>
              <a:t>n</a:t>
            </a:r>
            <a:r>
              <a:rPr sz="2000" spc="-1" baseline="3640" dirty="0" smtClean="0">
                <a:latin typeface="Calibri"/>
                <a:cs typeface="Calibri"/>
              </a:rPr>
              <a:t> </a:t>
            </a:r>
            <a:r>
              <a:rPr sz="2000" baseline="3640" dirty="0" smtClean="0">
                <a:latin typeface="Calibri"/>
                <a:cs typeface="Calibri"/>
              </a:rPr>
              <a:t>op</a:t>
            </a:r>
            <a:r>
              <a:rPr sz="2000" spc="-12" baseline="3640" dirty="0" smtClean="0">
                <a:latin typeface="Calibri"/>
                <a:cs typeface="Calibri"/>
              </a:rPr>
              <a:t>e</a:t>
            </a:r>
            <a:r>
              <a:rPr sz="2000" spc="-22" baseline="3640" dirty="0" smtClean="0">
                <a:latin typeface="Calibri"/>
                <a:cs typeface="Calibri"/>
              </a:rPr>
              <a:t>r</a:t>
            </a:r>
            <a:r>
              <a:rPr sz="2000" spc="-25" baseline="3640" dirty="0" smtClean="0">
                <a:latin typeface="Calibri"/>
                <a:cs typeface="Calibri"/>
              </a:rPr>
              <a:t>a</a:t>
            </a:r>
            <a:r>
              <a:rPr sz="2000" baseline="3640" dirty="0" smtClean="0">
                <a:latin typeface="Calibri"/>
                <a:cs typeface="Calibri"/>
              </a:rPr>
              <a:t>t</a:t>
            </a:r>
            <a:r>
              <a:rPr sz="2000" spc="-12" baseline="3640" dirty="0" smtClean="0">
                <a:latin typeface="Calibri"/>
                <a:cs typeface="Calibri"/>
              </a:rPr>
              <a:t>i</a:t>
            </a:r>
            <a:r>
              <a:rPr sz="2000" baseline="3640" dirty="0" smtClean="0">
                <a:latin typeface="Calibri"/>
                <a:cs typeface="Calibri"/>
              </a:rPr>
              <a:t>onal</a:t>
            </a:r>
            <a:r>
              <a:rPr sz="2000" spc="-14" baseline="3640" dirty="0" smtClean="0">
                <a:latin typeface="Calibri"/>
                <a:cs typeface="Calibri"/>
              </a:rPr>
              <a:t> </a:t>
            </a:r>
            <a:r>
              <a:rPr sz="2000" spc="-8" baseline="3640" dirty="0" smtClean="0">
                <a:latin typeface="Calibri"/>
                <a:cs typeface="Calibri"/>
              </a:rPr>
              <a:t>e</a:t>
            </a:r>
            <a:r>
              <a:rPr sz="2000" spc="-22" baseline="3640" dirty="0" smtClean="0">
                <a:latin typeface="Calibri"/>
                <a:cs typeface="Calibri"/>
              </a:rPr>
              <a:t>n</a:t>
            </a:r>
            <a:r>
              <a:rPr sz="2000" spc="-8" baseline="3640" dirty="0" smtClean="0">
                <a:latin typeface="Calibri"/>
                <a:cs typeface="Calibri"/>
              </a:rPr>
              <a:t>vi</a:t>
            </a:r>
            <a:r>
              <a:rPr sz="2000" spc="-22" baseline="3640" dirty="0" smtClean="0">
                <a:latin typeface="Calibri"/>
                <a:cs typeface="Calibri"/>
              </a:rPr>
              <a:t>r</a:t>
            </a:r>
            <a:r>
              <a:rPr sz="2000" baseline="3640" dirty="0" smtClean="0">
                <a:latin typeface="Calibri"/>
                <a:cs typeface="Calibri"/>
              </a:rPr>
              <a:t>onm</a:t>
            </a:r>
            <a:r>
              <a:rPr sz="2000" spc="-22" baseline="3640" dirty="0" smtClean="0">
                <a:latin typeface="Calibri"/>
                <a:cs typeface="Calibri"/>
              </a:rPr>
              <a:t>en</a:t>
            </a:r>
            <a:r>
              <a:rPr sz="2000" baseline="3640" dirty="0" smtClean="0">
                <a:latin typeface="Calibri"/>
                <a:cs typeface="Calibri"/>
              </a:rPr>
              <a:t>t</a:t>
            </a:r>
            <a:endParaRPr sz="1300" dirty="0">
              <a:latin typeface="Calibri"/>
              <a:cs typeface="Calibri"/>
            </a:endParaRPr>
          </a:p>
        </p:txBody>
      </p:sp>
      <p:sp>
        <p:nvSpPr>
          <p:cNvPr id="4" name="object 4"/>
          <p:cNvSpPr txBox="1"/>
          <p:nvPr/>
        </p:nvSpPr>
        <p:spPr>
          <a:xfrm>
            <a:off x="1065570" y="5704107"/>
            <a:ext cx="100469" cy="150047"/>
          </a:xfrm>
          <a:prstGeom prst="rect">
            <a:avLst/>
          </a:prstGeom>
        </p:spPr>
        <p:txBody>
          <a:bodyPr wrap="square" lIns="0" tIns="0" rIns="0" bIns="0" rtlCol="0">
            <a:noAutofit/>
          </a:bodyPr>
          <a:lstStyle/>
          <a:p>
            <a:pPr marL="11128">
              <a:lnSpc>
                <a:spcPts val="1073"/>
              </a:lnSpc>
              <a:spcBef>
                <a:spcPts val="53"/>
              </a:spcBef>
            </a:pPr>
            <a:r>
              <a:rPr sz="1400" baseline="2482" dirty="0" smtClean="0">
                <a:solidFill>
                  <a:srgbClr val="FFFFFF"/>
                </a:solidFill>
                <a:latin typeface="Calibri"/>
                <a:cs typeface="Calibri"/>
              </a:rPr>
              <a:t>9</a:t>
            </a:r>
            <a:endParaRPr sz="1000" dirty="0">
              <a:latin typeface="Calibri"/>
              <a:cs typeface="Calibri"/>
            </a:endParaRPr>
          </a:p>
        </p:txBody>
      </p:sp>
      <p:sp>
        <p:nvSpPr>
          <p:cNvPr id="3" name="object 3"/>
          <p:cNvSpPr txBox="1"/>
          <p:nvPr/>
        </p:nvSpPr>
        <p:spPr>
          <a:xfrm>
            <a:off x="7748292" y="6230855"/>
            <a:ext cx="784171" cy="303322"/>
          </a:xfrm>
          <a:prstGeom prst="rect">
            <a:avLst/>
          </a:prstGeom>
        </p:spPr>
        <p:txBody>
          <a:bodyPr wrap="square" lIns="0" tIns="0" rIns="0" bIns="0" rtlCol="0">
            <a:noAutofit/>
          </a:bodyPr>
          <a:lstStyle/>
          <a:p>
            <a:pPr marL="11128">
              <a:lnSpc>
                <a:spcPts val="2309"/>
              </a:lnSpc>
              <a:spcBef>
                <a:spcPts val="115"/>
              </a:spcBef>
            </a:pPr>
            <a:r>
              <a:rPr sz="1400" baseline="9894" dirty="0" smtClean="0">
                <a:solidFill>
                  <a:srgbClr val="595959"/>
                </a:solidFill>
                <a:latin typeface="Symbol"/>
                <a:cs typeface="Symbol"/>
              </a:rPr>
              <a:t></a:t>
            </a:r>
            <a:r>
              <a:rPr sz="1400" spc="18" baseline="10541" dirty="0" smtClean="0">
                <a:solidFill>
                  <a:srgbClr val="595959"/>
                </a:solidFill>
                <a:latin typeface="Times New Roman"/>
                <a:cs typeface="Times New Roman"/>
              </a:rPr>
              <a:t> </a:t>
            </a:r>
            <a:r>
              <a:rPr sz="1400" spc="8" baseline="9929" dirty="0" smtClean="0">
                <a:solidFill>
                  <a:srgbClr val="595959"/>
                </a:solidFill>
                <a:latin typeface="Calibri"/>
                <a:cs typeface="Calibri"/>
              </a:rPr>
              <a:t>A</a:t>
            </a:r>
            <a:r>
              <a:rPr sz="1400" baseline="9929" dirty="0" smtClean="0">
                <a:solidFill>
                  <a:srgbClr val="595959"/>
                </a:solidFill>
                <a:latin typeface="Calibri"/>
                <a:cs typeface="Calibri"/>
              </a:rPr>
              <a:t>PRE</a:t>
            </a:r>
            <a:r>
              <a:rPr sz="1400" spc="-12" baseline="9929" dirty="0" smtClean="0">
                <a:solidFill>
                  <a:srgbClr val="595959"/>
                </a:solidFill>
                <a:latin typeface="Calibri"/>
                <a:cs typeface="Calibri"/>
              </a:rPr>
              <a:t> </a:t>
            </a:r>
            <a:r>
              <a:rPr sz="1400" spc="-209" baseline="9929" dirty="0" smtClean="0">
                <a:solidFill>
                  <a:srgbClr val="595959"/>
                </a:solidFill>
                <a:latin typeface="Calibri"/>
                <a:cs typeface="Calibri"/>
              </a:rPr>
              <a:t>2</a:t>
            </a:r>
            <a:r>
              <a:rPr sz="3200" baseline="1207" dirty="0" smtClean="0">
                <a:solidFill>
                  <a:srgbClr val="A0A4A7"/>
                </a:solidFill>
                <a:latin typeface="Times New Roman"/>
                <a:cs typeface="Times New Roman"/>
              </a:rPr>
              <a:t>p</a:t>
            </a:r>
            <a:r>
              <a:rPr sz="3200" spc="-69" baseline="1207" dirty="0" smtClean="0">
                <a:solidFill>
                  <a:srgbClr val="A0A4A7"/>
                </a:solidFill>
                <a:latin typeface="Times New Roman"/>
                <a:cs typeface="Times New Roman"/>
              </a:rPr>
              <a:t>:</a:t>
            </a:r>
            <a:r>
              <a:rPr sz="1400" spc="-420" baseline="9929" dirty="0" smtClean="0">
                <a:solidFill>
                  <a:srgbClr val="595959"/>
                </a:solidFill>
                <a:latin typeface="Calibri"/>
                <a:cs typeface="Calibri"/>
              </a:rPr>
              <a:t>0</a:t>
            </a:r>
            <a:r>
              <a:rPr sz="3200" spc="-679" baseline="1044" dirty="0" smtClean="0">
                <a:solidFill>
                  <a:srgbClr val="A0A4A7"/>
                </a:solidFill>
                <a:latin typeface="Segoe UI"/>
                <a:cs typeface="Segoe UI"/>
              </a:rPr>
              <a:t>�</a:t>
            </a:r>
            <a:r>
              <a:rPr sz="1400" spc="-8" baseline="9929" dirty="0" smtClean="0">
                <a:solidFill>
                  <a:srgbClr val="595959"/>
                </a:solidFill>
                <a:latin typeface="Calibri"/>
                <a:cs typeface="Calibri"/>
              </a:rPr>
              <a:t>1</a:t>
            </a:r>
            <a:r>
              <a:rPr sz="1400" spc="-293" baseline="9929" dirty="0" smtClean="0">
                <a:solidFill>
                  <a:srgbClr val="595959"/>
                </a:solidFill>
                <a:latin typeface="Calibri"/>
                <a:cs typeface="Calibri"/>
              </a:rPr>
              <a:t>3</a:t>
            </a:r>
            <a:r>
              <a:rPr sz="3200" baseline="1207" dirty="0" smtClean="0">
                <a:solidFill>
                  <a:srgbClr val="8295CC"/>
                </a:solidFill>
                <a:latin typeface="Times New Roman"/>
                <a:cs typeface="Times New Roman"/>
              </a:rPr>
              <a:t>9</a:t>
            </a:r>
            <a:r>
              <a:rPr sz="3200" baseline="1207" dirty="0" smtClean="0">
                <a:solidFill>
                  <a:srgbClr val="C4C8CC"/>
                </a:solidFill>
                <a:latin typeface="Times New Roman"/>
                <a:cs typeface="Times New Roman"/>
              </a:rPr>
              <a:t>1</a:t>
            </a:r>
            <a:endParaRPr sz="2100" dirty="0">
              <a:latin typeface="Times New Roman"/>
              <a:cs typeface="Times New Roman"/>
            </a:endParaRPr>
          </a:p>
        </p:txBody>
      </p:sp>
      <p:sp>
        <p:nvSpPr>
          <p:cNvPr id="2" name="object 2"/>
          <p:cNvSpPr txBox="1"/>
          <p:nvPr/>
        </p:nvSpPr>
        <p:spPr>
          <a:xfrm>
            <a:off x="6250226" y="6304099"/>
            <a:ext cx="890208" cy="192161"/>
          </a:xfrm>
          <a:prstGeom prst="rect">
            <a:avLst/>
          </a:prstGeom>
        </p:spPr>
        <p:txBody>
          <a:bodyPr wrap="square" lIns="0" tIns="0" rIns="0" bIns="0" rtlCol="0">
            <a:noAutofit/>
          </a:bodyPr>
          <a:lstStyle/>
          <a:p>
            <a:pPr marL="11128">
              <a:lnSpc>
                <a:spcPts val="1398"/>
              </a:lnSpc>
              <a:spcBef>
                <a:spcPts val="69"/>
              </a:spcBef>
            </a:pPr>
            <a:r>
              <a:rPr sz="1300" dirty="0" smtClean="0">
                <a:solidFill>
                  <a:srgbClr val="5E8096"/>
                </a:solidFill>
                <a:latin typeface="Times New Roman"/>
                <a:cs typeface="Times New Roman"/>
                <a:hlinkClick r:id="rId8"/>
              </a:rPr>
              <a:t>www.apre</a:t>
            </a:r>
            <a:r>
              <a:rPr sz="1300" dirty="0" smtClean="0">
                <a:solidFill>
                  <a:srgbClr val="738EA3"/>
                </a:solidFill>
                <a:latin typeface="Times New Roman"/>
                <a:cs typeface="Times New Roman"/>
                <a:hlinkClick r:id="rId8"/>
              </a:rPr>
              <a:t>.i</a:t>
            </a:r>
            <a:r>
              <a:rPr sz="1300" dirty="0" smtClean="0">
                <a:solidFill>
                  <a:srgbClr val="5E8096"/>
                </a:solidFill>
                <a:latin typeface="Times New Roman"/>
                <a:cs typeface="Times New Roman"/>
                <a:hlinkClick r:id="rId8"/>
              </a:rPr>
              <a:t>t</a:t>
            </a:r>
            <a:endParaRPr sz="1300" dirty="0">
              <a:latin typeface="Times New Roman"/>
              <a:cs typeface="Times New Roman"/>
            </a:endParaRPr>
          </a:p>
        </p:txBody>
      </p:sp>
      <p:sp>
        <p:nvSpPr>
          <p:cNvPr id="38" name="Segnaposto data 37"/>
          <p:cNvSpPr>
            <a:spLocks noGrp="1"/>
          </p:cNvSpPr>
          <p:nvPr>
            <p:ph type="dt" sz="half" idx="6"/>
          </p:nvPr>
        </p:nvSpPr>
        <p:spPr/>
        <p:txBody>
          <a:bodyPr/>
          <a:lstStyle/>
          <a:p>
            <a:fld id="{0F8FB275-880B-4E40-BDF4-A699C0DAB366}" type="datetime1">
              <a:rPr lang="en-GB" smtClean="0"/>
              <a:pPr/>
              <a:t>08/09/2017</a:t>
            </a:fld>
            <a:endParaRPr lang="en-US"/>
          </a:p>
        </p:txBody>
      </p:sp>
      <p:sp>
        <p:nvSpPr>
          <p:cNvPr id="39" name="Segnaposto piè di pagina 38"/>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323850" y="1341438"/>
            <a:ext cx="8712200" cy="1008062"/>
          </a:xfrm>
        </p:spPr>
        <p:txBody>
          <a:bodyPr/>
          <a:lstStyle/>
          <a:p>
            <a:pPr eaLnBrk="1" hangingPunct="1"/>
            <a:r>
              <a:rPr lang="en-GB" sz="2600" dirty="0" smtClean="0"/>
              <a:t>Technology Readiness Levels (</a:t>
            </a:r>
            <a:r>
              <a:rPr lang="en-GB" sz="2600" b="1" dirty="0" smtClean="0"/>
              <a:t>TRL</a:t>
            </a:r>
            <a:r>
              <a:rPr lang="en-GB" sz="2600" dirty="0" smtClean="0"/>
              <a:t>s)</a:t>
            </a:r>
            <a:br>
              <a:rPr lang="en-GB" sz="2600" dirty="0" smtClean="0"/>
            </a:br>
            <a:r>
              <a:rPr lang="en-GB" sz="2600" dirty="0" smtClean="0"/>
              <a:t>– a useful tool in development and deployment of KETs</a:t>
            </a:r>
          </a:p>
        </p:txBody>
      </p:sp>
      <p:sp>
        <p:nvSpPr>
          <p:cNvPr id="12291" name="Content Placeholder 2"/>
          <p:cNvSpPr txBox="1">
            <a:spLocks/>
          </p:cNvSpPr>
          <p:nvPr/>
        </p:nvSpPr>
        <p:spPr bwMode="auto">
          <a:xfrm>
            <a:off x="107950" y="2133600"/>
            <a:ext cx="8928100" cy="4464050"/>
          </a:xfrm>
          <a:prstGeom prst="rect">
            <a:avLst/>
          </a:prstGeom>
          <a:noFill/>
          <a:ln w="9525">
            <a:noFill/>
            <a:miter lim="800000"/>
            <a:headEnd/>
            <a:tailEnd/>
          </a:ln>
        </p:spPr>
        <p:txBody>
          <a:bodyPr/>
          <a:lstStyle/>
          <a:p>
            <a:pPr marL="452438" lvl="2" indent="-342900" eaLnBrk="0" hangingPunct="0">
              <a:spcAft>
                <a:spcPts val="600"/>
              </a:spcAft>
              <a:buFont typeface="Wingdings" pitchFamily="2" charset="2"/>
              <a:buChar char="Ø"/>
            </a:pPr>
            <a:endParaRPr lang="en-US" sz="2800"/>
          </a:p>
        </p:txBody>
      </p:sp>
      <p:pic>
        <p:nvPicPr>
          <p:cNvPr id="12292" name="Picture 6" descr="Image1"/>
          <p:cNvPicPr>
            <a:picLocks noChangeAspect="1" noChangeArrowheads="1"/>
          </p:cNvPicPr>
          <p:nvPr/>
        </p:nvPicPr>
        <p:blipFill>
          <a:blip r:embed="rId3" cstate="print"/>
          <a:srcRect/>
          <a:stretch>
            <a:fillRect/>
          </a:stretch>
        </p:blipFill>
        <p:spPr bwMode="auto">
          <a:xfrm>
            <a:off x="0" y="2492375"/>
            <a:ext cx="9144000" cy="2055783"/>
          </a:xfrm>
          <a:prstGeom prst="rect">
            <a:avLst/>
          </a:prstGeom>
          <a:solidFill>
            <a:srgbClr val="FFFF00"/>
          </a:solidFill>
          <a:ln w="9525">
            <a:noFill/>
            <a:miter lim="800000"/>
            <a:headEnd/>
            <a:tailEnd/>
          </a:ln>
        </p:spPr>
      </p:pic>
      <p:sp>
        <p:nvSpPr>
          <p:cNvPr id="12293" name="Content Placeholder 2"/>
          <p:cNvSpPr txBox="1">
            <a:spLocks/>
          </p:cNvSpPr>
          <p:nvPr/>
        </p:nvSpPr>
        <p:spPr bwMode="auto">
          <a:xfrm>
            <a:off x="107950" y="4365625"/>
            <a:ext cx="8928100" cy="2232025"/>
          </a:xfrm>
          <a:prstGeom prst="rect">
            <a:avLst/>
          </a:prstGeom>
          <a:noFill/>
          <a:ln w="9525">
            <a:noFill/>
            <a:miter lim="800000"/>
            <a:headEnd/>
            <a:tailEnd/>
          </a:ln>
        </p:spPr>
        <p:txBody>
          <a:bodyPr/>
          <a:lstStyle/>
          <a:p>
            <a:pPr marL="452438" lvl="2" indent="-342900" eaLnBrk="0" hangingPunct="0">
              <a:spcAft>
                <a:spcPts val="600"/>
              </a:spcAft>
              <a:buFont typeface="Wingdings" pitchFamily="2" charset="2"/>
              <a:buChar char="Ø"/>
            </a:pPr>
            <a:r>
              <a:rPr lang="en-GB" sz="2000" b="1" dirty="0"/>
              <a:t> in FP7: TRLs 1 – 4</a:t>
            </a:r>
            <a:r>
              <a:rPr lang="en-GB" sz="2000" b="1" dirty="0" smtClean="0"/>
              <a:t>;   </a:t>
            </a:r>
            <a:r>
              <a:rPr lang="en-GB" sz="2000" b="1" dirty="0" smtClean="0">
                <a:solidFill>
                  <a:srgbClr val="FF0000"/>
                </a:solidFill>
              </a:rPr>
              <a:t>RIA </a:t>
            </a:r>
            <a:r>
              <a:rPr lang="en-GB" sz="2000" b="1" dirty="0" err="1" smtClean="0">
                <a:solidFill>
                  <a:srgbClr val="FF0000"/>
                </a:solidFill>
              </a:rPr>
              <a:t>tipology</a:t>
            </a:r>
            <a:endParaRPr lang="en-GB" sz="2000" b="1" dirty="0">
              <a:solidFill>
                <a:srgbClr val="FF0000"/>
              </a:solidFill>
            </a:endParaRPr>
          </a:p>
          <a:p>
            <a:pPr marL="1600200" lvl="3" indent="-228600" eaLnBrk="0" hangingPunct="0">
              <a:spcAft>
                <a:spcPts val="600"/>
              </a:spcAft>
              <a:buFont typeface="Wingdings" pitchFamily="2" charset="2"/>
              <a:buNone/>
            </a:pPr>
            <a:r>
              <a:rPr lang="en-US" sz="2000" dirty="0"/>
              <a:t>up to 5-6 in 2012-13 (pilots and demonstrators)</a:t>
            </a:r>
            <a:endParaRPr lang="en-GB" sz="2000" dirty="0"/>
          </a:p>
          <a:p>
            <a:pPr marL="452438" lvl="2" indent="-342900" eaLnBrk="0" hangingPunct="0">
              <a:spcAft>
                <a:spcPts val="600"/>
              </a:spcAft>
              <a:buFont typeface="Wingdings" pitchFamily="2" charset="2"/>
              <a:buChar char="Ø"/>
            </a:pPr>
            <a:r>
              <a:rPr lang="en-GB" sz="2000" dirty="0"/>
              <a:t> </a:t>
            </a:r>
            <a:r>
              <a:rPr lang="en-GB" sz="2000" b="1" dirty="0">
                <a:solidFill>
                  <a:srgbClr val="FF0000"/>
                </a:solidFill>
              </a:rPr>
              <a:t>KETs: TRLs 3/4 – 8; centre at TRLs </a:t>
            </a:r>
            <a:r>
              <a:rPr lang="en-GB" sz="2000" b="1" dirty="0" smtClean="0">
                <a:solidFill>
                  <a:srgbClr val="FF0000"/>
                </a:solidFill>
              </a:rPr>
              <a:t>5-7     IA </a:t>
            </a:r>
            <a:r>
              <a:rPr lang="en-GB" sz="2000" b="1" dirty="0" err="1" smtClean="0">
                <a:solidFill>
                  <a:srgbClr val="FF0000"/>
                </a:solidFill>
              </a:rPr>
              <a:t>tipology</a:t>
            </a:r>
            <a:endParaRPr lang="en-GB" sz="2000" b="1" dirty="0">
              <a:solidFill>
                <a:srgbClr val="FF0000"/>
              </a:solidFill>
            </a:endParaRPr>
          </a:p>
          <a:p>
            <a:pPr marL="452438" lvl="2" indent="-342900" eaLnBrk="0" hangingPunct="0">
              <a:spcAft>
                <a:spcPts val="600"/>
              </a:spcAft>
              <a:buFont typeface="Wingdings" pitchFamily="2" charset="2"/>
              <a:buNone/>
            </a:pPr>
            <a:r>
              <a:rPr lang="en-GB" sz="2000" dirty="0"/>
              <a:t>	</a:t>
            </a:r>
            <a:endParaRPr lang="en-US" sz="2000" dirty="0"/>
          </a:p>
        </p:txBody>
      </p:sp>
      <p:sp>
        <p:nvSpPr>
          <p:cNvPr id="6" name="CasellaDiTesto 5"/>
          <p:cNvSpPr txBox="1"/>
          <p:nvPr/>
        </p:nvSpPr>
        <p:spPr>
          <a:xfrm>
            <a:off x="0" y="0"/>
            <a:ext cx="9144000" cy="1138773"/>
          </a:xfrm>
          <a:prstGeom prst="rect">
            <a:avLst/>
          </a:prstGeom>
          <a:solidFill>
            <a:schemeClr val="tx2">
              <a:lumMod val="40000"/>
              <a:lumOff val="60000"/>
            </a:schemeClr>
          </a:solidFill>
        </p:spPr>
        <p:txBody>
          <a:bodyPr wrap="square">
            <a:spAutoFit/>
          </a:bodyPr>
          <a:lstStyle/>
          <a:p>
            <a:pPr fontAlgn="auto">
              <a:spcBef>
                <a:spcPts val="0"/>
              </a:spcBef>
              <a:spcAft>
                <a:spcPts val="0"/>
              </a:spcAft>
              <a:defRPr/>
            </a:pPr>
            <a:r>
              <a:rPr lang="en-GB" sz="2800" b="1" dirty="0" smtClean="0">
                <a:latin typeface="+mn-lt"/>
              </a:rPr>
              <a:t>TECHNOLOGY READNESS LEVEL in </a:t>
            </a:r>
            <a:r>
              <a:rPr lang="en-GB" sz="2800" b="1" dirty="0" smtClean="0"/>
              <a:t>Horizon 2020</a:t>
            </a:r>
          </a:p>
          <a:p>
            <a:pPr fontAlgn="auto">
              <a:spcBef>
                <a:spcPts val="0"/>
              </a:spcBef>
              <a:spcAft>
                <a:spcPts val="0"/>
              </a:spcAft>
              <a:defRPr/>
            </a:pPr>
            <a:endParaRPr lang="en-GB" sz="4000" b="1" dirty="0">
              <a:latin typeface="+mn-lt"/>
            </a:endParaRPr>
          </a:p>
        </p:txBody>
      </p:sp>
      <p:pic>
        <p:nvPicPr>
          <p:cNvPr id="12295" name="Picture 2"/>
          <p:cNvPicPr>
            <a:picLocks noChangeAspect="1" noChangeArrowheads="1"/>
          </p:cNvPicPr>
          <p:nvPr/>
        </p:nvPicPr>
        <p:blipFill>
          <a:blip r:embed="rId4" cstate="print"/>
          <a:srcRect l="10699" t="34077" r="60509" b="35406"/>
          <a:stretch>
            <a:fillRect/>
          </a:stretch>
        </p:blipFill>
        <p:spPr bwMode="auto">
          <a:xfrm>
            <a:off x="7634288" y="23813"/>
            <a:ext cx="1474787" cy="1173162"/>
          </a:xfrm>
          <a:prstGeom prst="rect">
            <a:avLst/>
          </a:prstGeom>
          <a:noFill/>
          <a:ln w="9525">
            <a:noFill/>
            <a:miter lim="800000"/>
            <a:headEnd/>
            <a:tailEnd/>
          </a:ln>
        </p:spPr>
      </p:pic>
      <p:sp>
        <p:nvSpPr>
          <p:cNvPr id="10" name="Segnaposto piè di pagina 9"/>
          <p:cNvSpPr>
            <a:spLocks noGrp="1"/>
          </p:cNvSpPr>
          <p:nvPr>
            <p:ph type="ftr" sz="quarter" idx="11"/>
          </p:nvPr>
        </p:nvSpPr>
        <p:spPr>
          <a:xfrm>
            <a:off x="2195513" y="6356350"/>
            <a:ext cx="5761037" cy="365125"/>
          </a:xfrm>
        </p:spPr>
        <p:txBody>
          <a:bodyPr/>
          <a:lstStyle/>
          <a:p>
            <a:pPr>
              <a:defRPr/>
            </a:pPr>
            <a:r>
              <a:rPr lang="en-US" smtClean="0"/>
              <a:t>Riccardo Basosi  Energy: Introductory remarks at the Seminar for EXPO  Astana, Kazakistan 26 Jun 2017</a:t>
            </a:r>
            <a:endParaRPr lang="en-GB" dirty="0"/>
          </a:p>
        </p:txBody>
      </p:sp>
      <p:sp>
        <p:nvSpPr>
          <p:cNvPr id="11" name="Segnaposto data 10"/>
          <p:cNvSpPr>
            <a:spLocks noGrp="1"/>
          </p:cNvSpPr>
          <p:nvPr>
            <p:ph type="dt" sz="half" idx="10"/>
          </p:nvPr>
        </p:nvSpPr>
        <p:spPr/>
        <p:txBody>
          <a:bodyPr/>
          <a:lstStyle/>
          <a:p>
            <a:fld id="{19A94A2A-0BB5-4115-81B8-7B398668E2BB}" type="datetime1">
              <a:rPr lang="it-IT" smtClean="0"/>
              <a:pPr/>
              <a:t>08/09/2017</a:t>
            </a:fld>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additive="base">
                                        <p:cTn id="7" dur="500" fill="hold"/>
                                        <p:tgtEl>
                                          <p:spTgt spid="122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3">
                                            <p:txEl>
                                              <p:pRg st="1" end="1"/>
                                            </p:txEl>
                                          </p:spTgt>
                                        </p:tgtEl>
                                        <p:attrNameLst>
                                          <p:attrName>style.visibility</p:attrName>
                                        </p:attrNameLst>
                                      </p:cBhvr>
                                      <p:to>
                                        <p:strVal val="visible"/>
                                      </p:to>
                                    </p:set>
                                    <p:anim calcmode="lin" valueType="num">
                                      <p:cBhvr additive="base">
                                        <p:cTn id="11" dur="500" fill="hold"/>
                                        <p:tgtEl>
                                          <p:spTgt spid="1229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 calcmode="lin" valueType="num">
                                      <p:cBhvr additive="base">
                                        <p:cTn id="17" dur="500" fill="hold"/>
                                        <p:tgtEl>
                                          <p:spTgt spid="1229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2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ccia a destra 25"/>
          <p:cNvSpPr/>
          <p:nvPr/>
        </p:nvSpPr>
        <p:spPr>
          <a:xfrm>
            <a:off x="1062038" y="4421188"/>
            <a:ext cx="2311400" cy="498475"/>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rPr>
              <a:t>FP7</a:t>
            </a:r>
          </a:p>
        </p:txBody>
      </p:sp>
      <p:sp>
        <p:nvSpPr>
          <p:cNvPr id="28" name="Freccia a destra 27"/>
          <p:cNvSpPr/>
          <p:nvPr/>
        </p:nvSpPr>
        <p:spPr>
          <a:xfrm>
            <a:off x="1885950" y="4919663"/>
            <a:ext cx="3773488" cy="4984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chemeClr val="bg1"/>
                </a:solidFill>
              </a:rPr>
              <a:t>H2020</a:t>
            </a:r>
          </a:p>
        </p:txBody>
      </p:sp>
      <p:sp>
        <p:nvSpPr>
          <p:cNvPr id="10244" name="CasellaDiTesto 5"/>
          <p:cNvSpPr txBox="1">
            <a:spLocks noChangeArrowheads="1"/>
          </p:cNvSpPr>
          <p:nvPr/>
        </p:nvSpPr>
        <p:spPr bwMode="auto">
          <a:xfrm>
            <a:off x="2051050" y="260350"/>
            <a:ext cx="7201470" cy="523220"/>
          </a:xfrm>
          <a:prstGeom prst="rect">
            <a:avLst/>
          </a:prstGeom>
          <a:solidFill>
            <a:schemeClr val="tx1"/>
          </a:solidFill>
          <a:ln w="9525">
            <a:noFill/>
            <a:miter lim="800000"/>
            <a:headEnd/>
            <a:tailEnd/>
          </a:ln>
        </p:spPr>
        <p:txBody>
          <a:bodyPr wrap="square">
            <a:spAutoFit/>
          </a:bodyPr>
          <a:lstStyle/>
          <a:p>
            <a:r>
              <a:rPr lang="it-IT" sz="2800" dirty="0" err="1">
                <a:solidFill>
                  <a:schemeClr val="bg1"/>
                </a:solidFill>
              </a:rPr>
              <a:t>Overcoming</a:t>
            </a:r>
            <a:r>
              <a:rPr lang="it-IT" sz="2800" dirty="0">
                <a:solidFill>
                  <a:schemeClr val="bg1"/>
                </a:solidFill>
              </a:rPr>
              <a:t> the </a:t>
            </a:r>
            <a:r>
              <a:rPr lang="it-IT" sz="2800" dirty="0" err="1">
                <a:solidFill>
                  <a:schemeClr val="bg1"/>
                </a:solidFill>
              </a:rPr>
              <a:t>valley</a:t>
            </a:r>
            <a:r>
              <a:rPr lang="it-IT" sz="2800" dirty="0">
                <a:solidFill>
                  <a:schemeClr val="bg1"/>
                </a:solidFill>
              </a:rPr>
              <a:t> </a:t>
            </a:r>
            <a:r>
              <a:rPr lang="it-IT" sz="2800" dirty="0" err="1">
                <a:solidFill>
                  <a:schemeClr val="bg1"/>
                </a:solidFill>
              </a:rPr>
              <a:t>of</a:t>
            </a:r>
            <a:r>
              <a:rPr lang="it-IT" sz="2800" dirty="0">
                <a:solidFill>
                  <a:schemeClr val="bg1"/>
                </a:solidFill>
              </a:rPr>
              <a:t> </a:t>
            </a:r>
            <a:r>
              <a:rPr lang="it-IT" sz="2800" dirty="0" err="1">
                <a:solidFill>
                  <a:schemeClr val="bg1"/>
                </a:solidFill>
              </a:rPr>
              <a:t>death</a:t>
            </a:r>
            <a:endParaRPr lang="it-IT" sz="2800" dirty="0">
              <a:solidFill>
                <a:schemeClr val="bg1"/>
              </a:solidFill>
            </a:endParaRPr>
          </a:p>
        </p:txBody>
      </p:sp>
      <p:grpSp>
        <p:nvGrpSpPr>
          <p:cNvPr id="2" name="Gruppo 61448"/>
          <p:cNvGrpSpPr>
            <a:grpSpLocks/>
          </p:cNvGrpSpPr>
          <p:nvPr/>
        </p:nvGrpSpPr>
        <p:grpSpPr bwMode="auto">
          <a:xfrm>
            <a:off x="598488" y="1103313"/>
            <a:ext cx="7739062" cy="4065587"/>
            <a:chOff x="598539" y="1103326"/>
            <a:chExt cx="7739368" cy="4065679"/>
          </a:xfrm>
        </p:grpSpPr>
        <p:sp>
          <p:nvSpPr>
            <p:cNvPr id="4" name="CasellaDiTesto 3"/>
            <p:cNvSpPr txBox="1">
              <a:spLocks noChangeArrowheads="1"/>
            </p:cNvSpPr>
            <p:nvPr/>
          </p:nvSpPr>
          <p:spPr bwMode="auto">
            <a:xfrm>
              <a:off x="2339872" y="2327316"/>
              <a:ext cx="1300437" cy="461675"/>
            </a:xfrm>
            <a:prstGeom prst="rect">
              <a:avLst/>
            </a:prstGeom>
            <a:solidFill>
              <a:srgbClr val="D9D9D9"/>
            </a:solidFill>
            <a:ln w="9525">
              <a:noFill/>
              <a:miter lim="800000"/>
              <a:headEnd/>
              <a:tailEnd/>
            </a:ln>
            <a:effectLst>
              <a:outerShdw dist="38100" dir="2700000" algn="tl" rotWithShape="0">
                <a:srgbClr val="808080">
                  <a:alpha val="39998"/>
                </a:srgbClr>
              </a:outerShdw>
            </a:effectLst>
          </p:spPr>
          <p:txBody>
            <a:bodyPr wrap="square">
              <a:spAutoFit/>
            </a:bodyPr>
            <a:lstStyle/>
            <a:p>
              <a:pPr>
                <a:defRPr/>
              </a:pPr>
              <a:r>
                <a:rPr lang="it-IT" sz="1200" dirty="0" err="1" smtClean="0"/>
                <a:t>Technology</a:t>
              </a:r>
              <a:r>
                <a:rPr lang="it-IT" sz="1200" dirty="0" smtClean="0"/>
                <a:t> Transfer</a:t>
              </a:r>
              <a:endParaRPr lang="it-IT" sz="1200" dirty="0"/>
            </a:p>
          </p:txBody>
        </p:sp>
        <p:sp>
          <p:nvSpPr>
            <p:cNvPr id="6" name="CasellaDiTesto 5"/>
            <p:cNvSpPr txBox="1">
              <a:spLocks noChangeArrowheads="1"/>
            </p:cNvSpPr>
            <p:nvPr/>
          </p:nvSpPr>
          <p:spPr bwMode="auto">
            <a:xfrm>
              <a:off x="4694451" y="2254289"/>
              <a:ext cx="1338315" cy="522300"/>
            </a:xfrm>
            <a:prstGeom prst="rect">
              <a:avLst/>
            </a:prstGeom>
            <a:solidFill>
              <a:srgbClr val="D9D9D9"/>
            </a:solid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1400" dirty="0"/>
                <a:t>Success </a:t>
              </a:r>
              <a:r>
                <a:rPr lang="it-IT" sz="1400" dirty="0" err="1"/>
                <a:t>as</a:t>
              </a:r>
              <a:r>
                <a:rPr lang="it-IT" sz="1400" dirty="0"/>
                <a:t> </a:t>
              </a:r>
            </a:p>
            <a:p>
              <a:pPr>
                <a:defRPr/>
              </a:pPr>
              <a:r>
                <a:rPr lang="it-IT" sz="1400" dirty="0"/>
                <a:t>a New </a:t>
              </a:r>
              <a:r>
                <a:rPr lang="it-IT" sz="1400" dirty="0" err="1"/>
                <a:t>product</a:t>
              </a:r>
              <a:endParaRPr lang="it-IT" sz="1400" dirty="0"/>
            </a:p>
          </p:txBody>
        </p:sp>
        <p:cxnSp>
          <p:nvCxnSpPr>
            <p:cNvPr id="8" name="Connettore 1 7"/>
            <p:cNvCxnSpPr/>
            <p:nvPr/>
          </p:nvCxnSpPr>
          <p:spPr>
            <a:xfrm>
              <a:off x="1065282" y="3267137"/>
              <a:ext cx="7194834" cy="0"/>
            </a:xfrm>
            <a:prstGeom prst="line">
              <a:avLst/>
            </a:prstGeom>
            <a:ln w="19050">
              <a:solidFill>
                <a:schemeClr val="tx1">
                  <a:lumMod val="95000"/>
                  <a:lumOff val="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CasellaDiTesto 9"/>
            <p:cNvSpPr txBox="1">
              <a:spLocks noChangeArrowheads="1"/>
            </p:cNvSpPr>
            <p:nvPr/>
          </p:nvSpPr>
          <p:spPr bwMode="auto">
            <a:xfrm>
              <a:off x="3708574" y="2265402"/>
              <a:ext cx="852522" cy="523887"/>
            </a:xfrm>
            <a:prstGeom prst="rect">
              <a:avLst/>
            </a:prstGeom>
            <a:solidFill>
              <a:srgbClr val="D9D9D9"/>
            </a:solid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1400" dirty="0"/>
                <a:t>Product </a:t>
              </a:r>
            </a:p>
            <a:p>
              <a:pPr>
                <a:defRPr/>
              </a:pPr>
              <a:r>
                <a:rPr lang="it-IT" sz="1400" dirty="0" err="1"/>
                <a:t>Launch</a:t>
              </a:r>
              <a:endParaRPr lang="it-IT" sz="1400" dirty="0"/>
            </a:p>
          </p:txBody>
        </p:sp>
        <p:sp>
          <p:nvSpPr>
            <p:cNvPr id="9" name="Ovale 8"/>
            <p:cNvSpPr/>
            <p:nvPr/>
          </p:nvSpPr>
          <p:spPr>
            <a:xfrm>
              <a:off x="1995594" y="3198873"/>
              <a:ext cx="165107" cy="1365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Ovale 11"/>
            <p:cNvSpPr/>
            <p:nvPr/>
          </p:nvSpPr>
          <p:spPr>
            <a:xfrm>
              <a:off x="3308508" y="3198873"/>
              <a:ext cx="166695" cy="1365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Ovale 12"/>
            <p:cNvSpPr/>
            <p:nvPr/>
          </p:nvSpPr>
          <p:spPr>
            <a:xfrm>
              <a:off x="3764139" y="3178235"/>
              <a:ext cx="166694" cy="13494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Ovale 13"/>
            <p:cNvSpPr/>
            <p:nvPr/>
          </p:nvSpPr>
          <p:spPr>
            <a:xfrm>
              <a:off x="4715089" y="3170298"/>
              <a:ext cx="166695" cy="1365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Ovale 14"/>
            <p:cNvSpPr/>
            <p:nvPr/>
          </p:nvSpPr>
          <p:spPr>
            <a:xfrm>
              <a:off x="6453470" y="3190935"/>
              <a:ext cx="166694" cy="13494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igura a mano libera 10"/>
            <p:cNvSpPr/>
            <p:nvPr/>
          </p:nvSpPr>
          <p:spPr>
            <a:xfrm>
              <a:off x="1111321" y="1465284"/>
              <a:ext cx="6604261" cy="3498929"/>
            </a:xfrm>
            <a:custGeom>
              <a:avLst/>
              <a:gdLst>
                <a:gd name="connsiteX0" fmla="*/ 0 w 6763383"/>
                <a:gd name="connsiteY0" fmla="*/ 2064485 h 3703743"/>
                <a:gd name="connsiteX1" fmla="*/ 1360264 w 6763383"/>
                <a:gd name="connsiteY1" fmla="*/ 2396994 h 3703743"/>
                <a:gd name="connsiteX2" fmla="*/ 2388019 w 6763383"/>
                <a:gd name="connsiteY2" fmla="*/ 2774845 h 3703743"/>
                <a:gd name="connsiteX3" fmla="*/ 3446003 w 6763383"/>
                <a:gd name="connsiteY3" fmla="*/ 3636346 h 3703743"/>
                <a:gd name="connsiteX4" fmla="*/ 4292390 w 6763383"/>
                <a:gd name="connsiteY4" fmla="*/ 3470092 h 3703743"/>
                <a:gd name="connsiteX5" fmla="*/ 5380601 w 6763383"/>
                <a:gd name="connsiteY5" fmla="*/ 2064485 h 3703743"/>
                <a:gd name="connsiteX6" fmla="*/ 6604839 w 6763383"/>
                <a:gd name="connsiteY6" fmla="*/ 205457 h 3703743"/>
                <a:gd name="connsiteX7" fmla="*/ 6710638 w 6763383"/>
                <a:gd name="connsiteY7" fmla="*/ 129887 h 3703743"/>
                <a:gd name="connsiteX0" fmla="*/ 0 w 6763383"/>
                <a:gd name="connsiteY0" fmla="*/ 2064485 h 3703743"/>
                <a:gd name="connsiteX1" fmla="*/ 1360264 w 6763383"/>
                <a:gd name="connsiteY1" fmla="*/ 2396994 h 3703743"/>
                <a:gd name="connsiteX2" fmla="*/ 2388019 w 6763383"/>
                <a:gd name="connsiteY2" fmla="*/ 2774845 h 3703743"/>
                <a:gd name="connsiteX3" fmla="*/ 3446003 w 6763383"/>
                <a:gd name="connsiteY3" fmla="*/ 3636346 h 3703743"/>
                <a:gd name="connsiteX4" fmla="*/ 4292390 w 6763383"/>
                <a:gd name="connsiteY4" fmla="*/ 3470092 h 3703743"/>
                <a:gd name="connsiteX5" fmla="*/ 5380601 w 6763383"/>
                <a:gd name="connsiteY5" fmla="*/ 2064485 h 3703743"/>
                <a:gd name="connsiteX6" fmla="*/ 6604839 w 6763383"/>
                <a:gd name="connsiteY6" fmla="*/ 205457 h 3703743"/>
                <a:gd name="connsiteX7" fmla="*/ 6710638 w 6763383"/>
                <a:gd name="connsiteY7" fmla="*/ 129887 h 3703743"/>
                <a:gd name="connsiteX0" fmla="*/ 0 w 6604839"/>
                <a:gd name="connsiteY0" fmla="*/ 1859028 h 3498286"/>
                <a:gd name="connsiteX1" fmla="*/ 1360264 w 6604839"/>
                <a:gd name="connsiteY1" fmla="*/ 2191537 h 3498286"/>
                <a:gd name="connsiteX2" fmla="*/ 2388019 w 6604839"/>
                <a:gd name="connsiteY2" fmla="*/ 2569388 h 3498286"/>
                <a:gd name="connsiteX3" fmla="*/ 3446003 w 6604839"/>
                <a:gd name="connsiteY3" fmla="*/ 3430889 h 3498286"/>
                <a:gd name="connsiteX4" fmla="*/ 4292390 w 6604839"/>
                <a:gd name="connsiteY4" fmla="*/ 3264635 h 3498286"/>
                <a:gd name="connsiteX5" fmla="*/ 5380601 w 6604839"/>
                <a:gd name="connsiteY5" fmla="*/ 1859028 h 3498286"/>
                <a:gd name="connsiteX6" fmla="*/ 6604839 w 6604839"/>
                <a:gd name="connsiteY6" fmla="*/ 0 h 34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839" h="3498286">
                  <a:moveTo>
                    <a:pt x="0" y="1859028"/>
                  </a:moveTo>
                  <a:cubicBezTo>
                    <a:pt x="481130" y="1966086"/>
                    <a:pt x="962261" y="2073144"/>
                    <a:pt x="1360264" y="2191537"/>
                  </a:cubicBezTo>
                  <a:cubicBezTo>
                    <a:pt x="1758267" y="2309930"/>
                    <a:pt x="2040396" y="2362829"/>
                    <a:pt x="2388019" y="2569388"/>
                  </a:cubicBezTo>
                  <a:cubicBezTo>
                    <a:pt x="2735642" y="2775947"/>
                    <a:pt x="3128608" y="3315015"/>
                    <a:pt x="3446003" y="3430889"/>
                  </a:cubicBezTo>
                  <a:cubicBezTo>
                    <a:pt x="3763398" y="3546763"/>
                    <a:pt x="3969957" y="3526612"/>
                    <a:pt x="4292390" y="3264635"/>
                  </a:cubicBezTo>
                  <a:cubicBezTo>
                    <a:pt x="4614823" y="3002658"/>
                    <a:pt x="4995193" y="2403134"/>
                    <a:pt x="5380601" y="1859028"/>
                  </a:cubicBezTo>
                  <a:cubicBezTo>
                    <a:pt x="5766009" y="1314922"/>
                    <a:pt x="6383166" y="322433"/>
                    <a:pt x="660483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7" name="Connettore 2 16"/>
            <p:cNvCxnSpPr/>
            <p:nvPr/>
          </p:nvCxnSpPr>
          <p:spPr>
            <a:xfrm flipV="1">
              <a:off x="1065282" y="1103326"/>
              <a:ext cx="0" cy="40656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3894319" y="3490980"/>
              <a:ext cx="2425796"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a:spLocks noChangeArrowheads="1"/>
            </p:cNvSpPr>
            <p:nvPr/>
          </p:nvSpPr>
          <p:spPr bwMode="auto">
            <a:xfrm>
              <a:off x="4343599" y="3503680"/>
              <a:ext cx="1657416" cy="306394"/>
            </a:xfrm>
            <a:prstGeom prst="rect">
              <a:avLst/>
            </a:prstGeom>
            <a:solidFill>
              <a:srgbClr val="F2F2F2"/>
            </a:solidFill>
            <a:ln w="12700">
              <a:noFill/>
              <a:miter lim="800000"/>
              <a:headEnd/>
              <a:tailEnd/>
            </a:ln>
            <a:effectLst>
              <a:outerShdw dist="38100" dir="2700000" algn="tl" rotWithShape="0">
                <a:srgbClr val="808080">
                  <a:alpha val="39998"/>
                </a:srgbClr>
              </a:outerShdw>
            </a:effectLst>
          </p:spPr>
          <p:txBody>
            <a:bodyPr wrap="none">
              <a:spAutoFit/>
            </a:bodyPr>
            <a:lstStyle/>
            <a:p>
              <a:pPr>
                <a:defRPr/>
              </a:pPr>
              <a:r>
                <a:rPr lang="it-IT" sz="1400" dirty="0" err="1"/>
                <a:t>Commercialization</a:t>
              </a:r>
              <a:endParaRPr lang="it-IT" sz="1400" dirty="0"/>
            </a:p>
          </p:txBody>
        </p:sp>
        <p:cxnSp>
          <p:nvCxnSpPr>
            <p:cNvPr id="24" name="Connettore 2 23"/>
            <p:cNvCxnSpPr>
              <a:stCxn id="6" idx="2"/>
            </p:cNvCxnSpPr>
            <p:nvPr/>
          </p:nvCxnSpPr>
          <p:spPr>
            <a:xfrm flipH="1">
              <a:off x="4881783" y="2776589"/>
              <a:ext cx="482619" cy="336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a:spLocks noChangeArrowheads="1"/>
            </p:cNvSpPr>
            <p:nvPr/>
          </p:nvSpPr>
          <p:spPr bwMode="auto">
            <a:xfrm>
              <a:off x="7186924" y="2416218"/>
              <a:ext cx="1150983" cy="523887"/>
            </a:xfrm>
            <a:prstGeom prst="rect">
              <a:avLst/>
            </a:prstGeom>
            <a:solidFill>
              <a:srgbClr val="F2F2F2"/>
            </a:solid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1400" dirty="0"/>
                <a:t>Success </a:t>
              </a:r>
              <a:r>
                <a:rPr lang="it-IT" sz="1400" dirty="0" err="1"/>
                <a:t>as</a:t>
              </a:r>
              <a:r>
                <a:rPr lang="it-IT" sz="1400" dirty="0"/>
                <a:t> </a:t>
              </a:r>
            </a:p>
            <a:p>
              <a:pPr>
                <a:defRPr/>
              </a:pPr>
              <a:r>
                <a:rPr lang="it-IT" sz="1400" dirty="0"/>
                <a:t>a business</a:t>
              </a:r>
            </a:p>
          </p:txBody>
        </p:sp>
        <p:cxnSp>
          <p:nvCxnSpPr>
            <p:cNvPr id="30" name="Connettore 2 29"/>
            <p:cNvCxnSpPr/>
            <p:nvPr/>
          </p:nvCxnSpPr>
          <p:spPr>
            <a:xfrm>
              <a:off x="1097034" y="3484630"/>
              <a:ext cx="2301966"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440" name="Connettore 2 61439"/>
            <p:cNvCxnSpPr>
              <a:stCxn id="4" idx="2"/>
            </p:cNvCxnSpPr>
            <p:nvPr/>
          </p:nvCxnSpPr>
          <p:spPr>
            <a:xfrm>
              <a:off x="2990091" y="2788991"/>
              <a:ext cx="318418" cy="3813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endCxn id="13" idx="0"/>
            </p:cNvCxnSpPr>
            <p:nvPr/>
          </p:nvCxnSpPr>
          <p:spPr>
            <a:xfrm flipH="1">
              <a:off x="3846692" y="2795639"/>
              <a:ext cx="287348" cy="382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a:spLocks noChangeArrowheads="1"/>
            </p:cNvSpPr>
            <p:nvPr/>
          </p:nvSpPr>
          <p:spPr bwMode="auto">
            <a:xfrm>
              <a:off x="1124022" y="3529081"/>
              <a:ext cx="2105108" cy="307982"/>
            </a:xfrm>
            <a:prstGeom prst="rect">
              <a:avLst/>
            </a:prstGeom>
            <a:solidFill>
              <a:schemeClr val="bg1">
                <a:alpha val="70195"/>
              </a:schemeClr>
            </a:solid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1400" dirty="0" err="1"/>
                <a:t>Research</a:t>
              </a:r>
              <a:r>
                <a:rPr lang="it-IT" sz="1400" dirty="0"/>
                <a:t> Development </a:t>
              </a:r>
            </a:p>
          </p:txBody>
        </p:sp>
        <p:cxnSp>
          <p:nvCxnSpPr>
            <p:cNvPr id="42" name="Connettore 2 41"/>
            <p:cNvCxnSpPr/>
            <p:nvPr/>
          </p:nvCxnSpPr>
          <p:spPr>
            <a:xfrm flipH="1">
              <a:off x="6620164" y="2902004"/>
              <a:ext cx="566760" cy="3349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a:spLocks noChangeArrowheads="1"/>
            </p:cNvSpPr>
            <p:nvPr/>
          </p:nvSpPr>
          <p:spPr bwMode="auto">
            <a:xfrm rot="-5400000">
              <a:off x="-34091" y="3015510"/>
              <a:ext cx="1665325" cy="400066"/>
            </a:xfrm>
            <a:prstGeom prst="rect">
              <a:avLst/>
            </a:prstGeom>
            <a:no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2000" dirty="0" err="1"/>
                <a:t>Losses</a:t>
              </a:r>
              <a:r>
                <a:rPr lang="it-IT" sz="2000" dirty="0"/>
                <a:t>/Profit</a:t>
              </a:r>
            </a:p>
          </p:txBody>
        </p:sp>
        <p:sp>
          <p:nvSpPr>
            <p:cNvPr id="45" name="CasellaDiTesto 44"/>
            <p:cNvSpPr txBox="1">
              <a:spLocks noChangeArrowheads="1"/>
            </p:cNvSpPr>
            <p:nvPr/>
          </p:nvSpPr>
          <p:spPr bwMode="auto">
            <a:xfrm>
              <a:off x="7513962" y="3257612"/>
              <a:ext cx="746155" cy="400059"/>
            </a:xfrm>
            <a:prstGeom prst="rect">
              <a:avLst/>
            </a:prstGeom>
            <a:noFill/>
            <a:ln w="9525">
              <a:noFill/>
              <a:miter lim="800000"/>
              <a:headEnd/>
              <a:tailEnd/>
            </a:ln>
            <a:effectLst>
              <a:outerShdw dist="38100" dir="2700000" algn="tl" rotWithShape="0">
                <a:srgbClr val="808080">
                  <a:alpha val="39998"/>
                </a:srgbClr>
              </a:outerShdw>
            </a:effectLst>
          </p:spPr>
          <p:txBody>
            <a:bodyPr wrap="none">
              <a:spAutoFit/>
            </a:bodyPr>
            <a:lstStyle/>
            <a:p>
              <a:pPr>
                <a:defRPr/>
              </a:pPr>
              <a:r>
                <a:rPr lang="it-IT" sz="2000" dirty="0"/>
                <a:t>Time</a:t>
              </a:r>
            </a:p>
          </p:txBody>
        </p:sp>
      </p:grpSp>
      <p:sp>
        <p:nvSpPr>
          <p:cNvPr id="10246" name="CasellaDiTesto 61449"/>
          <p:cNvSpPr txBox="1">
            <a:spLocks noChangeArrowheads="1"/>
          </p:cNvSpPr>
          <p:nvPr/>
        </p:nvSpPr>
        <p:spPr bwMode="auto">
          <a:xfrm>
            <a:off x="3992563" y="4219575"/>
            <a:ext cx="1731962" cy="368300"/>
          </a:xfrm>
          <a:prstGeom prst="rect">
            <a:avLst/>
          </a:prstGeom>
          <a:noFill/>
          <a:ln w="9525">
            <a:noFill/>
            <a:miter lim="800000"/>
            <a:headEnd/>
            <a:tailEnd/>
          </a:ln>
        </p:spPr>
        <p:txBody>
          <a:bodyPr wrap="none">
            <a:spAutoFit/>
          </a:bodyPr>
          <a:lstStyle/>
          <a:p>
            <a:r>
              <a:rPr lang="it-IT"/>
              <a:t>Valley of Death</a:t>
            </a:r>
          </a:p>
        </p:txBody>
      </p:sp>
      <p:sp>
        <p:nvSpPr>
          <p:cNvPr id="32" name="Segnaposto piè di pagina 31"/>
          <p:cNvSpPr>
            <a:spLocks noGrp="1"/>
          </p:cNvSpPr>
          <p:nvPr>
            <p:ph type="ftr" sz="quarter" idx="11"/>
          </p:nvPr>
        </p:nvSpPr>
        <p:spPr>
          <a:xfrm>
            <a:off x="1835150" y="6356350"/>
            <a:ext cx="5400675" cy="365125"/>
          </a:xfrm>
        </p:spPr>
        <p:txBody>
          <a:bodyPr/>
          <a:lstStyle/>
          <a:p>
            <a:pPr>
              <a:defRPr/>
            </a:pPr>
            <a:r>
              <a:rPr lang="it-IT" sz="900" b="0" smtClean="0"/>
              <a:t>ENERGY in EU after COP 21  RICCARDO BASOSI  Unibo Jul 4, 2017</a:t>
            </a:r>
            <a:endParaRPr lang="en-GB" sz="900" b="0" dirty="0"/>
          </a:p>
        </p:txBody>
      </p:sp>
      <p:pic>
        <p:nvPicPr>
          <p:cNvPr id="10249" name="Picture 2"/>
          <p:cNvPicPr>
            <a:picLocks noChangeAspect="1" noChangeArrowheads="1"/>
          </p:cNvPicPr>
          <p:nvPr/>
        </p:nvPicPr>
        <p:blipFill>
          <a:blip r:embed="rId2" cstate="print"/>
          <a:srcRect l="10699" t="34077" r="60509" b="35406"/>
          <a:stretch>
            <a:fillRect/>
          </a:stretch>
        </p:blipFill>
        <p:spPr bwMode="auto">
          <a:xfrm>
            <a:off x="0" y="-243408"/>
            <a:ext cx="1474787" cy="1173163"/>
          </a:xfrm>
          <a:prstGeom prst="rect">
            <a:avLst/>
          </a:prstGeom>
          <a:noFill/>
          <a:ln w="9525">
            <a:noFill/>
            <a:miter lim="800000"/>
            <a:headEnd/>
            <a:tailEnd/>
          </a:ln>
        </p:spPr>
      </p:pic>
      <p:sp>
        <p:nvSpPr>
          <p:cNvPr id="33" name="Segnaposto data 32"/>
          <p:cNvSpPr>
            <a:spLocks noGrp="1"/>
          </p:cNvSpPr>
          <p:nvPr>
            <p:ph type="dt" sz="half" idx="10"/>
          </p:nvPr>
        </p:nvSpPr>
        <p:spPr/>
        <p:txBody>
          <a:bodyPr/>
          <a:lstStyle/>
          <a:p>
            <a:fld id="{D8D505AB-E871-4CF2-B923-CE658E891D5F}" type="datetime1">
              <a:rPr lang="en-GB" sz="900" b="0" smtClean="0"/>
              <a:pPr/>
              <a:t>08/09/2017</a:t>
            </a:fld>
            <a:endParaRPr lang="it-IT" sz="900"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256150"/>
            <a:ext cx="8229600" cy="936625"/>
          </a:xfrm>
        </p:spPr>
        <p:txBody>
          <a:bodyPr/>
          <a:lstStyle/>
          <a:p>
            <a:pPr marL="0" indent="0"/>
            <a:r>
              <a:rPr lang="en-GB" sz="2800" i="1" dirty="0"/>
              <a:t>Climbing the TRL ladder </a:t>
            </a:r>
            <a:br>
              <a:rPr lang="en-GB" sz="2800" i="1" dirty="0"/>
            </a:br>
            <a:r>
              <a:rPr lang="en-GB" sz="2400" i="1" dirty="0"/>
              <a:t>(Internet survey of projects)</a:t>
            </a:r>
            <a:endParaRPr lang="en-GB" sz="2400" i="1" dirty="0">
              <a:solidFill>
                <a:srgbClr val="FF0000"/>
              </a:solidFill>
            </a:endParaRPr>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688" y="2132856"/>
            <a:ext cx="5616624" cy="3816424"/>
          </a:xfrm>
          <a:prstGeom prst="rect">
            <a:avLst/>
          </a:prstGeom>
          <a:noFill/>
          <a:ln>
            <a:noFill/>
          </a:ln>
        </p:spPr>
      </p:pic>
      <p:sp>
        <p:nvSpPr>
          <p:cNvPr id="6" name="Segnaposto data 5"/>
          <p:cNvSpPr>
            <a:spLocks noGrp="1"/>
          </p:cNvSpPr>
          <p:nvPr>
            <p:ph type="dt" sz="half" idx="10"/>
          </p:nvPr>
        </p:nvSpPr>
        <p:spPr/>
        <p:txBody>
          <a:bodyPr/>
          <a:lstStyle/>
          <a:p>
            <a:pPr>
              <a:defRPr/>
            </a:pPr>
            <a:fld id="{53DDC1B4-CDC0-4AAA-9BD9-5B81136A12E3}" type="datetime1">
              <a:rPr lang="it-IT" smtClean="0"/>
              <a:pPr>
                <a:defRPr/>
              </a:pPr>
              <a:t>08/09/2017</a:t>
            </a:fld>
            <a:endParaRPr lang="en-GB"/>
          </a:p>
        </p:txBody>
      </p:sp>
      <p:sp>
        <p:nvSpPr>
          <p:cNvPr id="7" name="Freccia in su 6"/>
          <p:cNvSpPr/>
          <p:nvPr/>
        </p:nvSpPr>
        <p:spPr>
          <a:xfrm>
            <a:off x="2771800" y="4653136"/>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sinistra 7"/>
          <p:cNvSpPr/>
          <p:nvPr/>
        </p:nvSpPr>
        <p:spPr>
          <a:xfrm>
            <a:off x="6516216" y="2420888"/>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86564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15890"/>
            <a:ext cx="6172200" cy="936625"/>
          </a:xfrm>
        </p:spPr>
        <p:txBody>
          <a:bodyPr/>
          <a:lstStyle/>
          <a:p>
            <a:r>
              <a:rPr lang="en-US" dirty="0"/>
              <a:t>Evaluation criteria </a:t>
            </a:r>
            <a:endParaRPr lang="fr-BE" sz="2000" dirty="0"/>
          </a:p>
        </p:txBody>
      </p:sp>
      <p:grpSp>
        <p:nvGrpSpPr>
          <p:cNvPr id="3" name="Group 7"/>
          <p:cNvGrpSpPr/>
          <p:nvPr/>
        </p:nvGrpSpPr>
        <p:grpSpPr>
          <a:xfrm>
            <a:off x="293024" y="1556792"/>
            <a:ext cx="8850976" cy="1656184"/>
            <a:chOff x="395536" y="1196752"/>
            <a:chExt cx="8280920" cy="1656184"/>
          </a:xfrm>
        </p:grpSpPr>
        <p:sp>
          <p:nvSpPr>
            <p:cNvPr id="6" name="Rounded Rectangle 5"/>
            <p:cNvSpPr/>
            <p:nvPr/>
          </p:nvSpPr>
          <p:spPr>
            <a:xfrm>
              <a:off x="395536" y="1803507"/>
              <a:ext cx="8280920" cy="442674"/>
            </a:xfrm>
            <a:prstGeom prst="roundRect">
              <a:avLst/>
            </a:prstGeom>
            <a:solidFill>
              <a:schemeClr val="accent1">
                <a:lumMod val="9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a:endParaRPr lang="en-GB" sz="2000" dirty="0">
                <a:ea typeface="Verdana" panose="020B0604030504040204" pitchFamily="34" charset="0"/>
                <a:cs typeface="Verdana" panose="020B0604030504040204" pitchFamily="34" charset="0"/>
              </a:endParaRPr>
            </a:p>
          </p:txBody>
        </p:sp>
        <p:sp>
          <p:nvSpPr>
            <p:cNvPr id="9" name="Rounded Rectangle 8"/>
            <p:cNvSpPr/>
            <p:nvPr/>
          </p:nvSpPr>
          <p:spPr>
            <a:xfrm>
              <a:off x="1187624" y="1278743"/>
              <a:ext cx="7272808" cy="1502185"/>
            </a:xfrm>
            <a:prstGeom prst="roundRect">
              <a:avLst/>
            </a:prstGeom>
            <a:solidFill>
              <a:schemeClr val="bg2">
                <a:lumMod val="20000"/>
                <a:lumOff val="80000"/>
              </a:schemeClr>
            </a:solid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a:p>
              <a:r>
                <a:rPr lang="en-GB" sz="2400" b="1" dirty="0">
                  <a:solidFill>
                    <a:srgbClr val="C00000"/>
                  </a:solidFill>
                </a:rPr>
                <a:t>Clarity and pertinence of the objectives </a:t>
              </a:r>
            </a:p>
            <a:p>
              <a:r>
                <a:rPr lang="en-US" sz="2400" b="1" dirty="0">
                  <a:solidFill>
                    <a:srgbClr val="C00000"/>
                  </a:solidFill>
                </a:rPr>
                <a:t>Soundness of the concept</a:t>
              </a:r>
              <a:r>
                <a:rPr lang="en-US" sz="2400" dirty="0">
                  <a:solidFill>
                    <a:srgbClr val="C00000"/>
                  </a:solidFill>
                </a:rPr>
                <a:t>, (</a:t>
              </a:r>
              <a:r>
                <a:rPr lang="en-US" sz="2400" dirty="0" smtClean="0">
                  <a:solidFill>
                    <a:srgbClr val="C00000"/>
                  </a:solidFill>
                </a:rPr>
                <a:t>trans-disciplinary considerations)</a:t>
              </a:r>
              <a:endParaRPr lang="en-US" sz="2400" dirty="0">
                <a:solidFill>
                  <a:srgbClr val="C00000"/>
                </a:solidFill>
              </a:endParaRPr>
            </a:p>
            <a:p>
              <a:r>
                <a:rPr lang="en-GB" sz="2400" dirty="0" smtClean="0"/>
                <a:t>Credibility </a:t>
              </a:r>
              <a:r>
                <a:rPr lang="en-GB" sz="2400" dirty="0"/>
                <a:t>of the proposed approach</a:t>
              </a:r>
              <a:endParaRPr lang="en-GB" sz="2400" dirty="0">
                <a:ea typeface="Verdana" panose="020B0604030504040204" pitchFamily="34" charset="0"/>
                <a:cs typeface="Verdana" panose="020B0604030504040204" pitchFamily="34" charset="0"/>
              </a:endParaRPr>
            </a:p>
            <a:p>
              <a:pPr algn="ctr" defTabSz="457200"/>
              <a:endParaRPr lang="en-GB" dirty="0">
                <a:ea typeface="Verdana" panose="020B0604030504040204" pitchFamily="34" charset="0"/>
                <a:cs typeface="Verdana" panose="020B0604030504040204" pitchFamily="34" charset="0"/>
              </a:endParaRPr>
            </a:p>
          </p:txBody>
        </p:sp>
        <p:sp>
          <p:nvSpPr>
            <p:cNvPr id="12" name="TextBox 11"/>
            <p:cNvSpPr txBox="1"/>
            <p:nvPr/>
          </p:nvSpPr>
          <p:spPr>
            <a:xfrm>
              <a:off x="686466" y="1196752"/>
              <a:ext cx="357142" cy="1656184"/>
            </a:xfrm>
            <a:prstGeom prst="rect">
              <a:avLst/>
            </a:prstGeom>
            <a:noFill/>
          </p:spPr>
          <p:txBody>
            <a:bodyPr vert="vert270" wrap="none" rtlCol="0">
              <a:noAutofit/>
            </a:bodyPr>
            <a:lstStyle/>
            <a:p>
              <a:pPr algn="ctr"/>
              <a:r>
                <a:rPr lang="fr-BE" sz="2000" dirty="0"/>
                <a:t>Excellence</a:t>
              </a:r>
              <a:endParaRPr lang="en-GB" sz="2000" dirty="0">
                <a:ea typeface="Verdana" panose="020B0604030504040204" pitchFamily="34" charset="0"/>
                <a:cs typeface="Verdana" panose="020B0604030504040204" pitchFamily="34" charset="0"/>
              </a:endParaRPr>
            </a:p>
          </p:txBody>
        </p:sp>
      </p:grpSp>
      <p:grpSp>
        <p:nvGrpSpPr>
          <p:cNvPr id="4" name="Group 13"/>
          <p:cNvGrpSpPr/>
          <p:nvPr/>
        </p:nvGrpSpPr>
        <p:grpSpPr>
          <a:xfrm>
            <a:off x="293024" y="3163064"/>
            <a:ext cx="8850976" cy="1656184"/>
            <a:chOff x="395536" y="1196752"/>
            <a:chExt cx="8280920" cy="1656184"/>
          </a:xfrm>
        </p:grpSpPr>
        <p:sp>
          <p:nvSpPr>
            <p:cNvPr id="15" name="Rounded Rectangle 14"/>
            <p:cNvSpPr/>
            <p:nvPr/>
          </p:nvSpPr>
          <p:spPr>
            <a:xfrm>
              <a:off x="395536" y="1803507"/>
              <a:ext cx="8280920" cy="442674"/>
            </a:xfrm>
            <a:prstGeom prst="roundRect">
              <a:avLst/>
            </a:prstGeom>
            <a:solidFill>
              <a:schemeClr val="accent1">
                <a:lumMod val="9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a:endParaRPr lang="en-GB" sz="2000" dirty="0">
                <a:ea typeface="Verdana" panose="020B0604030504040204" pitchFamily="34" charset="0"/>
                <a:cs typeface="Verdana" panose="020B0604030504040204" pitchFamily="34" charset="0"/>
              </a:endParaRPr>
            </a:p>
          </p:txBody>
        </p:sp>
        <p:sp>
          <p:nvSpPr>
            <p:cNvPr id="17" name="Rounded Rectangle 16"/>
            <p:cNvSpPr/>
            <p:nvPr/>
          </p:nvSpPr>
          <p:spPr>
            <a:xfrm>
              <a:off x="1187624" y="1278743"/>
              <a:ext cx="7272808" cy="1502185"/>
            </a:xfrm>
            <a:prstGeom prst="roundRect">
              <a:avLst/>
            </a:prstGeom>
            <a:solidFill>
              <a:schemeClr val="bg2">
                <a:lumMod val="20000"/>
                <a:lumOff val="80000"/>
              </a:schemeClr>
            </a:solid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300"/>
                </a:spcAft>
              </a:pPr>
              <a:endParaRPr lang="en-US" dirty="0">
                <a:solidFill>
                  <a:srgbClr val="FFC000"/>
                </a:solidFill>
              </a:endParaRPr>
            </a:p>
            <a:p>
              <a:pPr>
                <a:spcAft>
                  <a:spcPts val="300"/>
                </a:spcAft>
              </a:pPr>
              <a:r>
                <a:rPr lang="en-US" sz="2400" b="1" dirty="0" smtClean="0">
                  <a:solidFill>
                    <a:srgbClr val="C00000"/>
                  </a:solidFill>
                </a:rPr>
                <a:t>Expected </a:t>
              </a:r>
              <a:r>
                <a:rPr lang="en-US" sz="2400" b="1" dirty="0">
                  <a:solidFill>
                    <a:srgbClr val="C00000"/>
                  </a:solidFill>
                </a:rPr>
                <a:t>impacts listed in the </a:t>
              </a:r>
              <a:r>
                <a:rPr lang="en-US" sz="2400" b="1" dirty="0" smtClean="0">
                  <a:solidFill>
                    <a:srgbClr val="C00000"/>
                  </a:solidFill>
                </a:rPr>
                <a:t>WP </a:t>
              </a:r>
              <a:r>
                <a:rPr lang="en-US" sz="2400" b="1" dirty="0">
                  <a:solidFill>
                    <a:srgbClr val="C00000"/>
                  </a:solidFill>
                </a:rPr>
                <a:t>under the relevant topic </a:t>
              </a:r>
              <a:endParaRPr lang="en-GB" sz="2400" b="1" dirty="0">
                <a:solidFill>
                  <a:srgbClr val="C00000"/>
                </a:solidFill>
                <a:ea typeface="Verdana" panose="020B0604030504040204" pitchFamily="34" charset="0"/>
                <a:cs typeface="Verdana" panose="020B0604030504040204" pitchFamily="34" charset="0"/>
              </a:endParaRPr>
            </a:p>
            <a:p>
              <a:pPr>
                <a:spcAft>
                  <a:spcPts val="300"/>
                </a:spcAft>
              </a:pPr>
              <a:r>
                <a:rPr lang="en-GB" sz="2000" dirty="0" smtClean="0"/>
                <a:t>Increase of  </a:t>
              </a:r>
              <a:r>
                <a:rPr lang="en-GB" sz="2000" b="1" dirty="0"/>
                <a:t>innovation capacity </a:t>
              </a:r>
              <a:r>
                <a:rPr lang="en-GB" sz="2000" dirty="0"/>
                <a:t>and integration of new </a:t>
              </a:r>
              <a:r>
                <a:rPr lang="en-GB" sz="2000" dirty="0" smtClean="0"/>
                <a:t>knowledge</a:t>
              </a:r>
            </a:p>
            <a:p>
              <a:pPr>
                <a:spcAft>
                  <a:spcPts val="300"/>
                </a:spcAft>
              </a:pPr>
              <a:r>
                <a:rPr lang="en-GB" sz="2000" b="1" dirty="0" smtClean="0"/>
                <a:t>competitiveness </a:t>
              </a:r>
              <a:r>
                <a:rPr lang="en-GB" sz="2000" b="1" dirty="0"/>
                <a:t>and growth of companies by developing innovations </a:t>
              </a:r>
              <a:endParaRPr lang="en-GB" sz="2000" b="1" dirty="0" smtClean="0"/>
            </a:p>
            <a:p>
              <a:pPr>
                <a:spcAft>
                  <a:spcPts val="300"/>
                </a:spcAft>
              </a:pPr>
              <a:r>
                <a:rPr lang="en-GB" sz="2000" b="1" dirty="0" smtClean="0"/>
                <a:t>to </a:t>
              </a:r>
              <a:r>
                <a:rPr lang="en-GB" sz="2000" b="1" dirty="0"/>
                <a:t>exploit and disseminate the project results </a:t>
              </a:r>
              <a:endParaRPr lang="en-GB" sz="2000" dirty="0"/>
            </a:p>
            <a:p>
              <a:pPr algn="ctr" defTabSz="457200"/>
              <a:endParaRPr lang="en-GB" dirty="0">
                <a:ea typeface="Verdana" panose="020B0604030504040204" pitchFamily="34" charset="0"/>
                <a:cs typeface="Verdana" panose="020B0604030504040204" pitchFamily="34" charset="0"/>
              </a:endParaRPr>
            </a:p>
          </p:txBody>
        </p:sp>
        <p:sp>
          <p:nvSpPr>
            <p:cNvPr id="18" name="TextBox 17"/>
            <p:cNvSpPr txBox="1"/>
            <p:nvPr/>
          </p:nvSpPr>
          <p:spPr>
            <a:xfrm>
              <a:off x="686466" y="1196752"/>
              <a:ext cx="357142" cy="1656184"/>
            </a:xfrm>
            <a:prstGeom prst="rect">
              <a:avLst/>
            </a:prstGeom>
            <a:noFill/>
          </p:spPr>
          <p:txBody>
            <a:bodyPr vert="vert270" wrap="none" rtlCol="0">
              <a:noAutofit/>
            </a:bodyPr>
            <a:lstStyle/>
            <a:p>
              <a:pPr algn="ctr"/>
              <a:r>
                <a:rPr lang="fr-BE" sz="2000" dirty="0"/>
                <a:t>Impact</a:t>
              </a:r>
              <a:endParaRPr lang="en-GB" sz="2000" dirty="0">
                <a:ea typeface="Verdana" panose="020B0604030504040204" pitchFamily="34" charset="0"/>
                <a:cs typeface="Verdana" panose="020B0604030504040204" pitchFamily="34" charset="0"/>
              </a:endParaRPr>
            </a:p>
          </p:txBody>
        </p:sp>
      </p:grpSp>
      <p:sp>
        <p:nvSpPr>
          <p:cNvPr id="24" name="Rectangle 23"/>
          <p:cNvSpPr/>
          <p:nvPr/>
        </p:nvSpPr>
        <p:spPr>
          <a:xfrm>
            <a:off x="1835696" y="908720"/>
            <a:ext cx="6372708" cy="400110"/>
          </a:xfrm>
          <a:prstGeom prst="rect">
            <a:avLst/>
          </a:prstGeom>
        </p:spPr>
        <p:txBody>
          <a:bodyPr wrap="square" anchor="ctr">
            <a:spAutoFit/>
          </a:bodyPr>
          <a:lstStyle/>
          <a:p>
            <a:r>
              <a:rPr lang="en-US" sz="2000" dirty="0">
                <a:solidFill>
                  <a:srgbClr val="0070C0"/>
                </a:solidFill>
              </a:rPr>
              <a:t>Research and Innovation Actions/Innovation Actions/ SME </a:t>
            </a:r>
            <a:endParaRPr lang="en-GB" sz="2000" dirty="0">
              <a:solidFill>
                <a:srgbClr val="0070C0"/>
              </a:solidFill>
            </a:endParaRPr>
          </a:p>
        </p:txBody>
      </p:sp>
      <p:grpSp>
        <p:nvGrpSpPr>
          <p:cNvPr id="5" name="Group 20"/>
          <p:cNvGrpSpPr/>
          <p:nvPr/>
        </p:nvGrpSpPr>
        <p:grpSpPr>
          <a:xfrm>
            <a:off x="293024" y="4653136"/>
            <a:ext cx="8850976" cy="1746025"/>
            <a:chOff x="395536" y="1196752"/>
            <a:chExt cx="8280920" cy="1746025"/>
          </a:xfrm>
        </p:grpSpPr>
        <p:sp>
          <p:nvSpPr>
            <p:cNvPr id="25" name="Rounded Rectangle 24"/>
            <p:cNvSpPr/>
            <p:nvPr/>
          </p:nvSpPr>
          <p:spPr>
            <a:xfrm>
              <a:off x="395536" y="1820533"/>
              <a:ext cx="8280920" cy="408623"/>
            </a:xfrm>
            <a:prstGeom prst="roundRect">
              <a:avLst/>
            </a:prstGeom>
            <a:solidFill>
              <a:schemeClr val="accent1">
                <a:lumMod val="9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200"/>
              <a:endParaRPr lang="en-GB" dirty="0">
                <a:ea typeface="Verdana" panose="020B0604030504040204" pitchFamily="34" charset="0"/>
                <a:cs typeface="Verdana" panose="020B0604030504040204" pitchFamily="34" charset="0"/>
              </a:endParaRPr>
            </a:p>
          </p:txBody>
        </p:sp>
        <p:sp>
          <p:nvSpPr>
            <p:cNvPr id="26" name="Rounded Rectangle 25"/>
            <p:cNvSpPr/>
            <p:nvPr/>
          </p:nvSpPr>
          <p:spPr>
            <a:xfrm>
              <a:off x="963037" y="1440592"/>
              <a:ext cx="7272808" cy="1502185"/>
            </a:xfrm>
            <a:prstGeom prst="roundRect">
              <a:avLst/>
            </a:prstGeom>
            <a:solidFill>
              <a:schemeClr val="bg2">
                <a:lumMod val="20000"/>
                <a:lumOff val="80000"/>
              </a:schemeClr>
            </a:solidFill>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smtClean="0"/>
                <a:t>Implementation </a:t>
              </a:r>
            </a:p>
            <a:p>
              <a:r>
                <a:rPr lang="en-US" sz="2000" dirty="0" smtClean="0"/>
                <a:t>Coherence </a:t>
              </a:r>
              <a:r>
                <a:rPr lang="en-US" sz="2000" dirty="0"/>
                <a:t>and effectiveness of the </a:t>
              </a:r>
              <a:r>
                <a:rPr lang="en-US" sz="2000" b="1" dirty="0"/>
                <a:t>work </a:t>
              </a:r>
              <a:r>
                <a:rPr lang="en-US" sz="2000" b="1" dirty="0" smtClean="0"/>
                <a:t>plan</a:t>
              </a:r>
              <a:endParaRPr lang="en-US" sz="2000" dirty="0"/>
            </a:p>
            <a:p>
              <a:r>
                <a:rPr lang="en-US" sz="2000" dirty="0" smtClean="0"/>
                <a:t>Complementarity </a:t>
              </a:r>
              <a:r>
                <a:rPr lang="en-US" sz="2000" dirty="0"/>
                <a:t>of the participants within the </a:t>
              </a:r>
              <a:r>
                <a:rPr lang="en-US" sz="2000" b="1" dirty="0">
                  <a:solidFill>
                    <a:srgbClr val="C00000"/>
                  </a:solidFill>
                </a:rPr>
                <a:t>consortium </a:t>
              </a:r>
              <a:r>
                <a:rPr lang="en-US" sz="2000" dirty="0" smtClean="0"/>
                <a:t> </a:t>
              </a:r>
              <a:endParaRPr lang="en-US" sz="2000" dirty="0"/>
            </a:p>
            <a:p>
              <a:r>
                <a:rPr lang="en-US" sz="2000" dirty="0" smtClean="0">
                  <a:solidFill>
                    <a:srgbClr val="C00000"/>
                  </a:solidFill>
                </a:rPr>
                <a:t>structures </a:t>
              </a:r>
              <a:r>
                <a:rPr lang="en-US" sz="2000" dirty="0">
                  <a:solidFill>
                    <a:srgbClr val="C00000"/>
                  </a:solidFill>
                </a:rPr>
                <a:t>and procedures</a:t>
              </a:r>
              <a:r>
                <a:rPr lang="en-US" sz="2000" dirty="0"/>
                <a:t>, </a:t>
              </a:r>
              <a:r>
                <a:rPr lang="en-US" sz="2000" dirty="0" smtClean="0"/>
                <a:t>risk </a:t>
              </a:r>
              <a:r>
                <a:rPr lang="en-US" sz="2000" dirty="0"/>
                <a:t>and innovation </a:t>
              </a:r>
              <a:r>
                <a:rPr lang="en-US" sz="2000" dirty="0" smtClean="0"/>
                <a:t>management</a:t>
              </a:r>
              <a:endParaRPr lang="en-GB" sz="1600" dirty="0">
                <a:ea typeface="Verdana" panose="020B0604030504040204" pitchFamily="34" charset="0"/>
                <a:cs typeface="Verdana" panose="020B0604030504040204" pitchFamily="34" charset="0"/>
              </a:endParaRPr>
            </a:p>
          </p:txBody>
        </p:sp>
        <p:sp>
          <p:nvSpPr>
            <p:cNvPr id="27" name="TextBox 26"/>
            <p:cNvSpPr txBox="1"/>
            <p:nvPr/>
          </p:nvSpPr>
          <p:spPr>
            <a:xfrm>
              <a:off x="686466" y="1196752"/>
              <a:ext cx="357142" cy="1656184"/>
            </a:xfrm>
            <a:prstGeom prst="rect">
              <a:avLst/>
            </a:prstGeom>
            <a:noFill/>
          </p:spPr>
          <p:txBody>
            <a:bodyPr vert="vert270" wrap="square" rtlCol="0">
              <a:noAutofit/>
            </a:bodyPr>
            <a:lstStyle/>
            <a:p>
              <a:pPr algn="ctr"/>
              <a:r>
                <a:rPr lang="en-US" dirty="0"/>
                <a:t>Implementation </a:t>
              </a:r>
              <a:endParaRPr lang="en-GB" dirty="0">
                <a:ea typeface="Verdana" panose="020B0604030504040204" pitchFamily="34" charset="0"/>
                <a:cs typeface="Verdana" panose="020B0604030504040204" pitchFamily="34" charset="0"/>
              </a:endParaRPr>
            </a:p>
          </p:txBody>
        </p:sp>
      </p:grpSp>
      <p:sp>
        <p:nvSpPr>
          <p:cNvPr id="28" name="Content Placeholder 2"/>
          <p:cNvSpPr>
            <a:spLocks noGrp="1"/>
          </p:cNvSpPr>
          <p:nvPr>
            <p:ph idx="1"/>
          </p:nvPr>
        </p:nvSpPr>
        <p:spPr>
          <a:xfrm>
            <a:off x="603981" y="1244784"/>
            <a:ext cx="8049568" cy="312007"/>
          </a:xfrm>
          <a:solidFill>
            <a:schemeClr val="bg1"/>
          </a:solidFill>
        </p:spPr>
        <p:txBody>
          <a:bodyPr/>
          <a:lstStyle/>
          <a:p>
            <a:pPr lvl="0">
              <a:buClr>
                <a:srgbClr val="0070C0"/>
              </a:buClr>
              <a:buFont typeface="Wingdings" panose="05000000000000000000" pitchFamily="2" charset="2"/>
              <a:buChar char="ü"/>
            </a:pPr>
            <a:r>
              <a:rPr lang="en-GB" sz="1400" b="0" dirty="0">
                <a:solidFill>
                  <a:srgbClr val="0F5494"/>
                </a:solidFill>
              </a:rPr>
              <a:t>For the first stage of a two-stage procedure, only the aspects of the criteria in </a:t>
            </a:r>
            <a:r>
              <a:rPr lang="en-GB" sz="1400" b="0" dirty="0">
                <a:solidFill>
                  <a:srgbClr val="C00000"/>
                </a:solidFill>
              </a:rPr>
              <a:t>red</a:t>
            </a:r>
            <a:r>
              <a:rPr lang="en-GB" sz="1400" b="0" dirty="0">
                <a:solidFill>
                  <a:srgbClr val="0F5494"/>
                </a:solidFill>
              </a:rPr>
              <a:t> are evaluated</a:t>
            </a:r>
          </a:p>
        </p:txBody>
      </p:sp>
      <p:sp>
        <p:nvSpPr>
          <p:cNvPr id="19" name="Rounded Rectangular Callout 3"/>
          <p:cNvSpPr/>
          <p:nvPr/>
        </p:nvSpPr>
        <p:spPr>
          <a:xfrm>
            <a:off x="5291064" y="3068960"/>
            <a:ext cx="3852936" cy="1965210"/>
          </a:xfrm>
          <a:prstGeom prst="wedgeRoundRectCallout">
            <a:avLst>
              <a:gd name="adj1" fmla="val -39378"/>
              <a:gd name="adj2" fmla="val 73635"/>
              <a:gd name="adj3" fmla="val 16667"/>
            </a:avLst>
          </a:prstGeom>
          <a:solidFill>
            <a:srgbClr val="0070C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a:r>
              <a:rPr lang="en-US" sz="1600" dirty="0">
                <a:solidFill>
                  <a:srgbClr val="FFC000"/>
                </a:solidFill>
                <a:ea typeface="Verdana" panose="020B0604030504040204" pitchFamily="34" charset="0"/>
                <a:cs typeface="Verdana" panose="020B0604030504040204" pitchFamily="34" charset="0"/>
              </a:rPr>
              <a:t>Innovation Management: </a:t>
            </a:r>
            <a:r>
              <a:rPr lang="en-GB" sz="1600" dirty="0" smtClean="0">
                <a:solidFill>
                  <a:schemeClr val="bg1"/>
                </a:solidFill>
                <a:sym typeface="Wingdings" panose="05000000000000000000" pitchFamily="2" charset="2"/>
              </a:rPr>
              <a:t> </a:t>
            </a:r>
            <a:r>
              <a:rPr lang="en-GB" sz="1600" dirty="0" smtClean="0">
                <a:solidFill>
                  <a:schemeClr val="bg1"/>
                </a:solidFill>
              </a:rPr>
              <a:t>understanding </a:t>
            </a:r>
            <a:r>
              <a:rPr lang="en-GB" sz="1600" dirty="0">
                <a:solidFill>
                  <a:schemeClr val="bg1"/>
                </a:solidFill>
              </a:rPr>
              <a:t>of </a:t>
            </a:r>
            <a:r>
              <a:rPr lang="en-GB" sz="1600" dirty="0" smtClean="0">
                <a:solidFill>
                  <a:schemeClr val="bg1"/>
                </a:solidFill>
              </a:rPr>
              <a:t>market </a:t>
            </a:r>
            <a:r>
              <a:rPr lang="en-GB" sz="1600" dirty="0">
                <a:solidFill>
                  <a:schemeClr val="bg1"/>
                </a:solidFill>
              </a:rPr>
              <a:t>and technical </a:t>
            </a:r>
            <a:r>
              <a:rPr lang="en-GB" sz="1600" dirty="0" smtClean="0">
                <a:solidFill>
                  <a:schemeClr val="bg1"/>
                </a:solidFill>
              </a:rPr>
              <a:t>problems required to successfully </a:t>
            </a:r>
            <a:r>
              <a:rPr lang="en-GB" sz="1600" dirty="0">
                <a:solidFill>
                  <a:schemeClr val="bg1"/>
                </a:solidFill>
              </a:rPr>
              <a:t>implementing appropriate creative ideas.</a:t>
            </a:r>
          </a:p>
          <a:p>
            <a:pPr defTabSz="457200"/>
            <a:r>
              <a:rPr lang="en-GB" sz="1600" u="sng" dirty="0">
                <a:solidFill>
                  <a:srgbClr val="FFC000"/>
                </a:solidFill>
              </a:rPr>
              <a:t>Typical Output</a:t>
            </a:r>
            <a:r>
              <a:rPr lang="en-GB" sz="1600" dirty="0">
                <a:solidFill>
                  <a:srgbClr val="FFC000"/>
                </a:solidFill>
              </a:rPr>
              <a:t>: </a:t>
            </a:r>
            <a:r>
              <a:rPr lang="en-GB" sz="1600" dirty="0">
                <a:solidFill>
                  <a:schemeClr val="bg1"/>
                </a:solidFill>
              </a:rPr>
              <a:t>new or improved product, service or </a:t>
            </a:r>
            <a:r>
              <a:rPr lang="en-GB" sz="1600" dirty="0" smtClean="0">
                <a:solidFill>
                  <a:schemeClr val="bg1"/>
                </a:solidFill>
              </a:rPr>
              <a:t>process</a:t>
            </a:r>
          </a:p>
          <a:p>
            <a:pPr defTabSz="457200"/>
            <a:r>
              <a:rPr lang="en-GB" sz="1600" dirty="0" smtClean="0">
                <a:solidFill>
                  <a:schemeClr val="bg1"/>
                </a:solidFill>
              </a:rPr>
              <a:t>. </a:t>
            </a:r>
            <a:endParaRPr lang="en-GB" sz="1600" dirty="0">
              <a:solidFill>
                <a:schemeClr val="bg1"/>
              </a:solidFill>
            </a:endParaRPr>
          </a:p>
        </p:txBody>
      </p:sp>
      <p:sp>
        <p:nvSpPr>
          <p:cNvPr id="20" name="Segnaposto data 19"/>
          <p:cNvSpPr>
            <a:spLocks noGrp="1"/>
          </p:cNvSpPr>
          <p:nvPr>
            <p:ph type="dt" sz="half" idx="10"/>
          </p:nvPr>
        </p:nvSpPr>
        <p:spPr/>
        <p:txBody>
          <a:bodyPr/>
          <a:lstStyle/>
          <a:p>
            <a:pPr>
              <a:defRPr/>
            </a:pPr>
            <a:fld id="{5822B7CB-6B0F-4EDF-A0E2-D7EA7FC31D84}" type="datetime1">
              <a:rPr lang="en-GB" smtClean="0"/>
              <a:pPr>
                <a:defRPr/>
              </a:pPr>
              <a:t>08/09/2017</a:t>
            </a:fld>
            <a:endParaRPr lang="en-GB"/>
          </a:p>
        </p:txBody>
      </p:sp>
    </p:spTree>
    <p:extLst>
      <p:ext uri="{BB962C8B-B14F-4D97-AF65-F5344CB8AC3E}">
        <p14:creationId xmlns="" xmlns:p14="http://schemas.microsoft.com/office/powerpoint/2010/main" val="163111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226"/>
          <a:stretch/>
        </p:blipFill>
        <p:spPr bwMode="auto">
          <a:xfrm>
            <a:off x="1115616" y="936104"/>
            <a:ext cx="7207531" cy="5661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874876" y="1223869"/>
            <a:ext cx="2448271" cy="1015663"/>
          </a:xfrm>
          <a:prstGeom prst="rect">
            <a:avLst/>
          </a:prstGeom>
          <a:noFill/>
        </p:spPr>
        <p:txBody>
          <a:bodyPr wrap="square" rtlCol="0">
            <a:spAutoFit/>
          </a:bodyPr>
          <a:lstStyle/>
          <a:p>
            <a:pPr algn="ctr"/>
            <a:r>
              <a:rPr lang="fr-BE" sz="2000" dirty="0" smtClean="0">
                <a:solidFill>
                  <a:srgbClr val="FF0000"/>
                </a:solidFill>
              </a:rPr>
              <a:t>Total </a:t>
            </a:r>
            <a:r>
              <a:rPr lang="fr-BE" sz="2000" dirty="0" err="1" smtClean="0">
                <a:solidFill>
                  <a:srgbClr val="FF0000"/>
                </a:solidFill>
              </a:rPr>
              <a:t>number</a:t>
            </a:r>
            <a:r>
              <a:rPr lang="fr-BE" sz="2000" dirty="0" smtClean="0">
                <a:solidFill>
                  <a:srgbClr val="FF0000"/>
                </a:solidFill>
              </a:rPr>
              <a:t> of experts in the </a:t>
            </a:r>
            <a:r>
              <a:rPr lang="fr-BE" sz="2000" dirty="0" err="1" smtClean="0">
                <a:solidFill>
                  <a:srgbClr val="FF0000"/>
                </a:solidFill>
              </a:rPr>
              <a:t>database</a:t>
            </a:r>
            <a:r>
              <a:rPr lang="fr-BE" sz="2000" dirty="0" smtClean="0">
                <a:solidFill>
                  <a:srgbClr val="FF0000"/>
                </a:solidFill>
              </a:rPr>
              <a:t>: </a:t>
            </a:r>
            <a:r>
              <a:rPr lang="fr-BE" sz="2000" b="1" dirty="0" smtClean="0">
                <a:solidFill>
                  <a:srgbClr val="FF0000"/>
                </a:solidFill>
              </a:rPr>
              <a:t>12.017</a:t>
            </a:r>
            <a:endParaRPr lang="en-GB" sz="2000" b="1" dirty="0">
              <a:solidFill>
                <a:srgbClr val="FF0000"/>
              </a:solidFill>
            </a:endParaRPr>
          </a:p>
        </p:txBody>
      </p:sp>
      <p:sp>
        <p:nvSpPr>
          <p:cNvPr id="4" name="Freccia a sinistra 3"/>
          <p:cNvSpPr/>
          <p:nvPr/>
        </p:nvSpPr>
        <p:spPr>
          <a:xfrm>
            <a:off x="6372200" y="229629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6"/>
          <p:cNvSpPr>
            <a:spLocks noGrp="1"/>
          </p:cNvSpPr>
          <p:nvPr>
            <p:ph type="title"/>
          </p:nvPr>
        </p:nvSpPr>
        <p:spPr>
          <a:xfrm>
            <a:off x="467544" y="0"/>
            <a:ext cx="8229600" cy="1143000"/>
          </a:xfrm>
        </p:spPr>
        <p:txBody>
          <a:bodyPr/>
          <a:lstStyle/>
          <a:p>
            <a:r>
              <a:rPr lang="it-IT" dirty="0" err="1" smtClean="0"/>
              <a:t>Evaluators</a:t>
            </a:r>
            <a:r>
              <a:rPr lang="it-IT" dirty="0" smtClean="0"/>
              <a:t> in the SC3 </a:t>
            </a:r>
            <a:r>
              <a:rPr lang="it-IT" dirty="0" err="1" smtClean="0"/>
              <a:t>Configuration</a:t>
            </a:r>
            <a:endParaRPr lang="it-IT" dirty="0"/>
          </a:p>
        </p:txBody>
      </p:sp>
      <p:sp>
        <p:nvSpPr>
          <p:cNvPr id="5" name="Segnaposto data 4"/>
          <p:cNvSpPr>
            <a:spLocks noGrp="1"/>
          </p:cNvSpPr>
          <p:nvPr>
            <p:ph type="dt" sz="half" idx="10"/>
          </p:nvPr>
        </p:nvSpPr>
        <p:spPr/>
        <p:txBody>
          <a:bodyPr/>
          <a:lstStyle/>
          <a:p>
            <a:fld id="{6524283C-A5DE-4891-AB84-74FC2DD45D91}" type="datetime1">
              <a:rPr lang="en-GB" smtClean="0"/>
              <a:pPr/>
              <a:t>08/09/2017</a:t>
            </a:fld>
            <a:endParaRPr lang="it-IT"/>
          </a:p>
        </p:txBody>
      </p:sp>
      <p:sp>
        <p:nvSpPr>
          <p:cNvPr id="6" name="Segnaposto piè di pagina 5"/>
          <p:cNvSpPr>
            <a:spLocks noGrp="1"/>
          </p:cNvSpPr>
          <p:nvPr>
            <p:ph type="ftr" sz="quarter" idx="11"/>
          </p:nvPr>
        </p:nvSpPr>
        <p:spPr>
          <a:xfrm>
            <a:off x="2339752" y="6492875"/>
            <a:ext cx="4104456" cy="365125"/>
          </a:xfrm>
        </p:spPr>
        <p:txBody>
          <a:bodyPr/>
          <a:lstStyle/>
          <a:p>
            <a:r>
              <a:rPr lang="it-IT" smtClean="0"/>
              <a:t>Gli indirizzi per l'Energia della UE RICCARDO BASOSI  Lecce. Congr. ATI Sept 8, 2017</a:t>
            </a:r>
            <a:endParaRPr lang="it-IT" dirty="0"/>
          </a:p>
        </p:txBody>
      </p:sp>
    </p:spTree>
    <p:extLst>
      <p:ext uri="{BB962C8B-B14F-4D97-AF65-F5344CB8AC3E}">
        <p14:creationId xmlns:p14="http://schemas.microsoft.com/office/powerpoint/2010/main" xmlns="" val="191074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762" y="761"/>
            <a:ext cx="9143238" cy="989076"/>
          </a:xfrm>
          <a:custGeom>
            <a:avLst/>
            <a:gdLst/>
            <a:ahLst/>
            <a:cxnLst/>
            <a:rect l="l" t="t" r="r" b="b"/>
            <a:pathLst>
              <a:path w="9143238" h="989076">
                <a:moveTo>
                  <a:pt x="0" y="989076"/>
                </a:moveTo>
                <a:lnTo>
                  <a:pt x="9143238" y="989076"/>
                </a:lnTo>
                <a:lnTo>
                  <a:pt x="9143238" y="0"/>
                </a:lnTo>
                <a:lnTo>
                  <a:pt x="0" y="0"/>
                </a:lnTo>
                <a:lnTo>
                  <a:pt x="0" y="989076"/>
                </a:lnTo>
                <a:close/>
              </a:path>
            </a:pathLst>
          </a:custGeom>
          <a:solidFill>
            <a:srgbClr val="00ADEF"/>
          </a:solidFill>
        </p:spPr>
        <p:txBody>
          <a:bodyPr wrap="square" lIns="0" tIns="0" rIns="0" bIns="0" rtlCol="0">
            <a:noAutofit/>
          </a:bodyPr>
          <a:lstStyle/>
          <a:p>
            <a:endParaRPr/>
          </a:p>
        </p:txBody>
      </p:sp>
      <p:sp>
        <p:nvSpPr>
          <p:cNvPr id="7" name="object 24"/>
          <p:cNvSpPr/>
          <p:nvPr/>
        </p:nvSpPr>
        <p:spPr>
          <a:xfrm>
            <a:off x="3765701" y="309267"/>
            <a:ext cx="1620011" cy="1248155"/>
          </a:xfrm>
          <a:prstGeom prst="rect">
            <a:avLst/>
          </a:prstGeom>
          <a:blipFill>
            <a:blip r:embed="rId2" cstate="print"/>
            <a:stretch>
              <a:fillRect/>
            </a:stretch>
          </a:blipFill>
        </p:spPr>
        <p:txBody>
          <a:bodyPr wrap="square" lIns="0" tIns="0" rIns="0" bIns="0" rtlCol="0">
            <a:noAutofit/>
          </a:bodyPr>
          <a:lstStyle/>
          <a:p>
            <a:endParaRPr/>
          </a:p>
        </p:txBody>
      </p:sp>
      <p:graphicFrame>
        <p:nvGraphicFramePr>
          <p:cNvPr id="8" name="Grafico 7"/>
          <p:cNvGraphicFramePr/>
          <p:nvPr/>
        </p:nvGraphicFramePr>
        <p:xfrm>
          <a:off x="611560" y="2348880"/>
          <a:ext cx="7848872" cy="42080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ttangolo 8"/>
          <p:cNvSpPr/>
          <p:nvPr/>
        </p:nvSpPr>
        <p:spPr>
          <a:xfrm>
            <a:off x="251520" y="1196752"/>
            <a:ext cx="8568952" cy="1138773"/>
          </a:xfrm>
          <a:prstGeom prst="rect">
            <a:avLst/>
          </a:prstGeom>
        </p:spPr>
        <p:txBody>
          <a:bodyPr wrap="square">
            <a:spAutoFit/>
          </a:bodyPr>
          <a:lstStyle/>
          <a:p>
            <a:pPr algn="ctr">
              <a:defRPr sz="1440" b="1" i="0" u="none" strike="noStrike" kern="1200" baseline="0">
                <a:solidFill>
                  <a:prstClr val="black"/>
                </a:solidFill>
                <a:latin typeface="Arial" pitchFamily="34" charset="0"/>
                <a:ea typeface="+mn-ea"/>
                <a:cs typeface="Arial" pitchFamily="34" charset="0"/>
              </a:defRPr>
            </a:pPr>
            <a:r>
              <a:rPr lang="en-US" sz="2000" i="1" dirty="0" smtClean="0">
                <a:solidFill>
                  <a:schemeClr val="tx2"/>
                </a:solidFill>
              </a:rPr>
              <a:t>The Horizon 2020 Societal Challenge</a:t>
            </a:r>
          </a:p>
          <a:p>
            <a:pPr algn="ctr">
              <a:defRPr sz="1440" b="1" i="0" u="none" strike="noStrike" kern="1200" baseline="0">
                <a:solidFill>
                  <a:prstClr val="black"/>
                </a:solidFill>
                <a:latin typeface="Arial" pitchFamily="34" charset="0"/>
                <a:ea typeface="+mn-ea"/>
                <a:cs typeface="Arial" pitchFamily="34" charset="0"/>
              </a:defRPr>
            </a:pPr>
            <a:r>
              <a:rPr lang="en-US" sz="2000" i="1" dirty="0" smtClean="0">
                <a:solidFill>
                  <a:schemeClr val="tx2"/>
                </a:solidFill>
              </a:rPr>
              <a:t>“Secure, clean and Efficient Energy</a:t>
            </a:r>
          </a:p>
          <a:p>
            <a:pPr algn="ctr">
              <a:defRPr sz="1440" b="1" i="0" u="none" strike="noStrike" kern="1200" baseline="0">
                <a:solidFill>
                  <a:prstClr val="black"/>
                </a:solidFill>
                <a:latin typeface="Arial" pitchFamily="34" charset="0"/>
                <a:ea typeface="+mn-ea"/>
                <a:cs typeface="Arial" pitchFamily="34" charset="0"/>
              </a:defRPr>
            </a:pPr>
            <a:r>
              <a:rPr lang="en-US" sz="2800" i="1" dirty="0" smtClean="0">
                <a:solidFill>
                  <a:schemeClr val="tx2"/>
                </a:solidFill>
              </a:rPr>
              <a:t>2015 Calls (647 M€)</a:t>
            </a:r>
            <a:endParaRPr lang="en-US" sz="2800" i="1" dirty="0">
              <a:solidFill>
                <a:schemeClr val="tx2"/>
              </a:solidFill>
            </a:endParaRPr>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10" name="Segnaposto data 9"/>
          <p:cNvSpPr>
            <a:spLocks noGrp="1"/>
          </p:cNvSpPr>
          <p:nvPr>
            <p:ph type="dt" sz="half" idx="10"/>
          </p:nvPr>
        </p:nvSpPr>
        <p:spPr/>
        <p:txBody>
          <a:bodyPr/>
          <a:lstStyle/>
          <a:p>
            <a:fld id="{A36E9B4F-6A35-4480-B587-C44F193A9395}" type="datetime1">
              <a:rPr lang="en-GB" smtClean="0"/>
              <a:pPr/>
              <a:t>08/09/2017</a:t>
            </a:fld>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762" y="761"/>
            <a:ext cx="9143238" cy="989076"/>
          </a:xfrm>
          <a:custGeom>
            <a:avLst/>
            <a:gdLst/>
            <a:ahLst/>
            <a:cxnLst/>
            <a:rect l="l" t="t" r="r" b="b"/>
            <a:pathLst>
              <a:path w="9143238" h="989076">
                <a:moveTo>
                  <a:pt x="0" y="989076"/>
                </a:moveTo>
                <a:lnTo>
                  <a:pt x="9143238" y="989076"/>
                </a:lnTo>
                <a:lnTo>
                  <a:pt x="9143238" y="0"/>
                </a:lnTo>
                <a:lnTo>
                  <a:pt x="0" y="0"/>
                </a:lnTo>
                <a:lnTo>
                  <a:pt x="0" y="989076"/>
                </a:lnTo>
                <a:close/>
              </a:path>
            </a:pathLst>
          </a:custGeom>
          <a:solidFill>
            <a:srgbClr val="00ADEF"/>
          </a:solidFill>
        </p:spPr>
        <p:txBody>
          <a:bodyPr wrap="square" lIns="0" tIns="0" rIns="0" bIns="0" rtlCol="0">
            <a:noAutofit/>
          </a:bodyPr>
          <a:lstStyle/>
          <a:p>
            <a:endParaRPr/>
          </a:p>
        </p:txBody>
      </p:sp>
      <p:sp>
        <p:nvSpPr>
          <p:cNvPr id="7" name="object 24"/>
          <p:cNvSpPr/>
          <p:nvPr/>
        </p:nvSpPr>
        <p:spPr>
          <a:xfrm>
            <a:off x="3765701" y="309267"/>
            <a:ext cx="1620011" cy="1248155"/>
          </a:xfrm>
          <a:prstGeom prst="rect">
            <a:avLst/>
          </a:prstGeom>
          <a:blipFill>
            <a:blip r:embed="rId2" cstate="print"/>
            <a:stretch>
              <a:fillRect/>
            </a:stretch>
          </a:blipFill>
        </p:spPr>
        <p:txBody>
          <a:bodyPr wrap="square" lIns="0" tIns="0" rIns="0" bIns="0" rtlCol="0">
            <a:noAutofit/>
          </a:bodyPr>
          <a:lstStyle/>
          <a:p>
            <a:endParaRPr/>
          </a:p>
        </p:txBody>
      </p:sp>
      <p:graphicFrame>
        <p:nvGraphicFramePr>
          <p:cNvPr id="8" name="Grafico 7"/>
          <p:cNvGraphicFramePr/>
          <p:nvPr/>
        </p:nvGraphicFramePr>
        <p:xfrm>
          <a:off x="899592" y="2348880"/>
          <a:ext cx="7272808" cy="42080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ttangolo 8"/>
          <p:cNvSpPr/>
          <p:nvPr/>
        </p:nvSpPr>
        <p:spPr>
          <a:xfrm>
            <a:off x="251520" y="1196752"/>
            <a:ext cx="8568952" cy="1138773"/>
          </a:xfrm>
          <a:prstGeom prst="rect">
            <a:avLst/>
          </a:prstGeom>
        </p:spPr>
        <p:txBody>
          <a:bodyPr wrap="square">
            <a:spAutoFit/>
          </a:bodyPr>
          <a:lstStyle/>
          <a:p>
            <a:pPr algn="ctr">
              <a:defRPr sz="1440" b="1" i="0" u="none" strike="noStrike" kern="1200" baseline="0">
                <a:solidFill>
                  <a:prstClr val="black"/>
                </a:solidFill>
                <a:latin typeface="Arial" pitchFamily="34" charset="0"/>
                <a:ea typeface="+mn-ea"/>
                <a:cs typeface="Arial" pitchFamily="34" charset="0"/>
              </a:defRPr>
            </a:pPr>
            <a:r>
              <a:rPr lang="en-US" sz="2000" i="1" dirty="0" smtClean="0">
                <a:solidFill>
                  <a:schemeClr val="tx2"/>
                </a:solidFill>
              </a:rPr>
              <a:t>The Horizon 2020 Societal Challenge</a:t>
            </a:r>
          </a:p>
          <a:p>
            <a:pPr algn="ctr">
              <a:defRPr sz="1440" b="1" i="0" u="none" strike="noStrike" kern="1200" baseline="0">
                <a:solidFill>
                  <a:prstClr val="black"/>
                </a:solidFill>
                <a:latin typeface="Arial" pitchFamily="34" charset="0"/>
                <a:ea typeface="+mn-ea"/>
                <a:cs typeface="Arial" pitchFamily="34" charset="0"/>
              </a:defRPr>
            </a:pPr>
            <a:r>
              <a:rPr lang="en-US" sz="2000" i="1" dirty="0" smtClean="0">
                <a:solidFill>
                  <a:schemeClr val="tx2"/>
                </a:solidFill>
              </a:rPr>
              <a:t>“Secure, clean and Efficient Energy</a:t>
            </a:r>
          </a:p>
          <a:p>
            <a:pPr algn="ctr">
              <a:defRPr sz="1440" b="1" i="0" u="none" strike="noStrike" kern="1200" baseline="0">
                <a:solidFill>
                  <a:prstClr val="black"/>
                </a:solidFill>
                <a:latin typeface="Arial" pitchFamily="34" charset="0"/>
                <a:ea typeface="+mn-ea"/>
                <a:cs typeface="Arial" pitchFamily="34" charset="0"/>
              </a:defRPr>
            </a:pPr>
            <a:r>
              <a:rPr lang="en-US" sz="2800" i="1" dirty="0" smtClean="0">
                <a:solidFill>
                  <a:schemeClr val="tx2"/>
                </a:solidFill>
              </a:rPr>
              <a:t>2016 Calls (673 M€ of 1344 M€)</a:t>
            </a:r>
            <a:endParaRPr lang="en-US" sz="2800" i="1" dirty="0">
              <a:solidFill>
                <a:schemeClr val="tx2"/>
              </a:solidFill>
            </a:endParaRPr>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
        <p:nvSpPr>
          <p:cNvPr id="10" name="Segnaposto data 9"/>
          <p:cNvSpPr>
            <a:spLocks noGrp="1"/>
          </p:cNvSpPr>
          <p:nvPr>
            <p:ph type="dt" sz="half" idx="10"/>
          </p:nvPr>
        </p:nvSpPr>
        <p:spPr/>
        <p:txBody>
          <a:bodyPr/>
          <a:lstStyle/>
          <a:p>
            <a:fld id="{8D44577E-0325-4282-A1F9-A5D2B25EB32F}" type="datetime1">
              <a:rPr lang="en-GB" smtClean="0"/>
              <a:pPr/>
              <a:t>08/09/2017</a:t>
            </a:fld>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23528" y="0"/>
            <a:ext cx="8568952" cy="830997"/>
          </a:xfrm>
          <a:prstGeom prst="rect">
            <a:avLst/>
          </a:prstGeom>
        </p:spPr>
        <p:txBody>
          <a:bodyPr wrap="square">
            <a:spAutoFit/>
          </a:bodyPr>
          <a:lstStyle/>
          <a:p>
            <a:pPr algn="ctr">
              <a:defRPr sz="1440" b="1" i="0" u="none" strike="noStrike" kern="1200" baseline="0">
                <a:solidFill>
                  <a:prstClr val="black"/>
                </a:solidFill>
                <a:latin typeface="Arial" pitchFamily="34" charset="0"/>
                <a:ea typeface="+mn-ea"/>
                <a:cs typeface="Arial" pitchFamily="34" charset="0"/>
              </a:defRPr>
            </a:pPr>
            <a:r>
              <a:rPr lang="en-US" sz="2400" dirty="0" smtClean="0">
                <a:latin typeface="Arial" pitchFamily="34" charset="0"/>
                <a:cs typeface="Arial" pitchFamily="34" charset="0"/>
              </a:rPr>
              <a:t>Atmospheric concentration of CO2 and average global temperature change</a:t>
            </a:r>
            <a:endParaRPr lang="en-US" sz="2400" dirty="0">
              <a:latin typeface="Arial" pitchFamily="34" charset="0"/>
              <a:cs typeface="Arial" pitchFamily="34" charset="0"/>
            </a:endParaRPr>
          </a:p>
        </p:txBody>
      </p:sp>
      <p:grpSp>
        <p:nvGrpSpPr>
          <p:cNvPr id="2" name="Gruppo 7"/>
          <p:cNvGrpSpPr/>
          <p:nvPr/>
        </p:nvGrpSpPr>
        <p:grpSpPr>
          <a:xfrm>
            <a:off x="611560" y="809328"/>
            <a:ext cx="7848872" cy="6048672"/>
            <a:chOff x="539552" y="620688"/>
            <a:chExt cx="7848872" cy="6048672"/>
          </a:xfrm>
        </p:grpSpPr>
        <p:pic>
          <p:nvPicPr>
            <p:cNvPr id="1026" name="Picture 2" descr="C:\Users\Utente\Documents\Università\Dottorato\BASOSI\Presentazione lancio WP\Immagine1-nuova5.jpg"/>
            <p:cNvPicPr>
              <a:picLocks noChangeAspect="1" noChangeArrowheads="1"/>
            </p:cNvPicPr>
            <p:nvPr/>
          </p:nvPicPr>
          <p:blipFill>
            <a:blip r:embed="rId2" cstate="print"/>
            <a:srcRect l="5803" t="12322" r="25720" b="22045"/>
            <a:stretch>
              <a:fillRect/>
            </a:stretch>
          </p:blipFill>
          <p:spPr bwMode="auto">
            <a:xfrm>
              <a:off x="539552" y="620688"/>
              <a:ext cx="7848872" cy="5112568"/>
            </a:xfrm>
            <a:prstGeom prst="rect">
              <a:avLst/>
            </a:prstGeom>
            <a:noFill/>
          </p:spPr>
        </p:pic>
        <p:pic>
          <p:nvPicPr>
            <p:cNvPr id="4" name="Picture 2" descr="C:\Users\Utente\Documents\Università\Dottorato\BASOSI\Presentazione lancio WP\Immagine1-nuova5.jpg"/>
            <p:cNvPicPr>
              <a:picLocks noChangeAspect="1" noChangeArrowheads="1"/>
            </p:cNvPicPr>
            <p:nvPr/>
          </p:nvPicPr>
          <p:blipFill>
            <a:blip r:embed="rId2" cstate="print"/>
            <a:srcRect l="74436" t="12952" r="3028" b="65170"/>
            <a:stretch>
              <a:fillRect/>
            </a:stretch>
          </p:blipFill>
          <p:spPr bwMode="auto">
            <a:xfrm>
              <a:off x="1551287" y="917341"/>
              <a:ext cx="2023470" cy="1334938"/>
            </a:xfrm>
            <a:prstGeom prst="rect">
              <a:avLst/>
            </a:prstGeom>
            <a:noFill/>
          </p:spPr>
        </p:pic>
        <p:pic>
          <p:nvPicPr>
            <p:cNvPr id="5" name="Picture 2" descr="C:\Users\Utente\Documents\Università\Dottorato\BASOSI\Presentazione lancio WP\Immagine1-nuova5.jpg"/>
            <p:cNvPicPr>
              <a:picLocks noChangeAspect="1" noChangeArrowheads="1"/>
            </p:cNvPicPr>
            <p:nvPr/>
          </p:nvPicPr>
          <p:blipFill>
            <a:blip r:embed="rId2" cstate="print"/>
            <a:srcRect t="76430"/>
            <a:stretch>
              <a:fillRect/>
            </a:stretch>
          </p:blipFill>
          <p:spPr bwMode="auto">
            <a:xfrm>
              <a:off x="935596" y="5661248"/>
              <a:ext cx="7056784" cy="1008112"/>
            </a:xfrm>
            <a:prstGeom prst="rect">
              <a:avLst/>
            </a:prstGeom>
            <a:noFill/>
          </p:spPr>
        </p:pic>
      </p:grpSp>
      <p:sp>
        <p:nvSpPr>
          <p:cNvPr id="7" name="Segnaposto piè di pagina 6"/>
          <p:cNvSpPr>
            <a:spLocks noGrp="1"/>
          </p:cNvSpPr>
          <p:nvPr>
            <p:ph type="ftr" sz="quarter" idx="11"/>
          </p:nvPr>
        </p:nvSpPr>
        <p:spPr>
          <a:xfrm>
            <a:off x="2195736" y="6597352"/>
            <a:ext cx="5976664" cy="365125"/>
          </a:xfrm>
        </p:spPr>
        <p:txBody>
          <a:bodyPr/>
          <a:lstStyle/>
          <a:p>
            <a:r>
              <a:rPr lang="it-IT" smtClean="0"/>
              <a:t>Gli indirizzi per l'Energia della UE RICCARDO BASOSI  Lecce. Congr. ATI Sept 8, 2017</a:t>
            </a:r>
            <a:endParaRPr lang="it-IT" dirty="0"/>
          </a:p>
        </p:txBody>
      </p:sp>
      <p:sp>
        <p:nvSpPr>
          <p:cNvPr id="8" name="Segnaposto data 7"/>
          <p:cNvSpPr>
            <a:spLocks noGrp="1"/>
          </p:cNvSpPr>
          <p:nvPr>
            <p:ph type="dt" sz="half" idx="10"/>
          </p:nvPr>
        </p:nvSpPr>
        <p:spPr/>
        <p:txBody>
          <a:bodyPr/>
          <a:lstStyle/>
          <a:p>
            <a:fld id="{7F5584F6-75CE-4A59-B88B-F92DA1082D1C}" type="datetime1">
              <a:rPr lang="en-GB" smtClean="0"/>
              <a:pPr/>
              <a:t>08/09/2017</a:t>
            </a:fld>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052736"/>
            <a:ext cx="5456367" cy="461665"/>
          </a:xfrm>
          <a:prstGeom prst="rect">
            <a:avLst/>
          </a:prstGeom>
          <a:noFill/>
        </p:spPr>
        <p:txBody>
          <a:bodyPr wrap="none" rtlCol="0">
            <a:spAutoFit/>
          </a:bodyPr>
          <a:lstStyle/>
          <a:p>
            <a:pPr algn="ctr"/>
            <a:r>
              <a:rPr lang="fr-BE" sz="1200" b="1" dirty="0" smtClean="0"/>
              <a:t>H2020 - </a:t>
            </a:r>
            <a:r>
              <a:rPr lang="fr-BE" sz="1200" b="1" dirty="0" err="1" smtClean="0"/>
              <a:t>Bandi</a:t>
            </a:r>
            <a:r>
              <a:rPr lang="fr-BE" sz="1200" b="1" dirty="0" smtClean="0"/>
              <a:t>  </a:t>
            </a:r>
            <a:r>
              <a:rPr lang="fr-BE" sz="1200" b="1" dirty="0" err="1" smtClean="0"/>
              <a:t>energia</a:t>
            </a:r>
            <a:r>
              <a:rPr lang="fr-BE" sz="1200" b="1" dirty="0" smtClean="0"/>
              <a:t> 2014-2015-2016 – Tasso di </a:t>
            </a:r>
            <a:r>
              <a:rPr lang="fr-BE" sz="1200" b="1" dirty="0" err="1" smtClean="0"/>
              <a:t>successo</a:t>
            </a:r>
            <a:r>
              <a:rPr lang="fr-BE" sz="1200" b="1" dirty="0" smtClean="0"/>
              <a:t> dei </a:t>
            </a:r>
            <a:r>
              <a:rPr lang="fr-BE" sz="1200" b="1" dirty="0" err="1" smtClean="0"/>
              <a:t>partecipanti</a:t>
            </a:r>
            <a:r>
              <a:rPr lang="fr-BE" sz="1200" b="1" dirty="0" smtClean="0"/>
              <a:t> </a:t>
            </a:r>
            <a:r>
              <a:rPr lang="fr-BE" sz="1200" b="1" dirty="0" err="1" smtClean="0"/>
              <a:t>italiani</a:t>
            </a:r>
            <a:r>
              <a:rPr lang="fr-BE" sz="1200" b="1" dirty="0" smtClean="0"/>
              <a:t> </a:t>
            </a:r>
          </a:p>
          <a:p>
            <a:pPr algn="ctr"/>
            <a:r>
              <a:rPr lang="fr-BE" sz="1200" b="1" dirty="0" smtClean="0"/>
              <a:t>(ultimo aggiornamento 31 </a:t>
            </a:r>
            <a:r>
              <a:rPr lang="fr-BE" sz="1200" b="1" dirty="0" err="1" smtClean="0"/>
              <a:t>Gen</a:t>
            </a:r>
            <a:r>
              <a:rPr lang="fr-BE" sz="1200" b="1" dirty="0" smtClean="0"/>
              <a:t> 2017)</a:t>
            </a:r>
            <a:endParaRPr lang="it-IT" sz="1200" b="1" dirty="0"/>
          </a:p>
        </p:txBody>
      </p:sp>
      <p:pic>
        <p:nvPicPr>
          <p:cNvPr id="1026" name="Picture 2"/>
          <p:cNvPicPr>
            <a:picLocks noChangeAspect="1" noChangeArrowheads="1"/>
          </p:cNvPicPr>
          <p:nvPr/>
        </p:nvPicPr>
        <p:blipFill>
          <a:blip r:embed="rId3" cstate="print"/>
          <a:srcRect/>
          <a:stretch>
            <a:fillRect/>
          </a:stretch>
        </p:blipFill>
        <p:spPr bwMode="auto">
          <a:xfrm>
            <a:off x="5652120" y="1537025"/>
            <a:ext cx="3384376" cy="2468039"/>
          </a:xfrm>
          <a:prstGeom prst="rect">
            <a:avLst/>
          </a:prstGeom>
          <a:noFill/>
          <a:ln w="9525">
            <a:solidFill>
              <a:srgbClr val="00B0F0"/>
            </a:solidFill>
            <a:miter lim="800000"/>
            <a:headEnd/>
            <a:tailEnd/>
          </a:ln>
        </p:spPr>
      </p:pic>
      <p:sp>
        <p:nvSpPr>
          <p:cNvPr id="5" name="CasellaDiTesto 4"/>
          <p:cNvSpPr txBox="1"/>
          <p:nvPr/>
        </p:nvSpPr>
        <p:spPr>
          <a:xfrm>
            <a:off x="7596334" y="1609033"/>
            <a:ext cx="1257075" cy="276999"/>
          </a:xfrm>
          <a:prstGeom prst="rect">
            <a:avLst/>
          </a:prstGeom>
          <a:noFill/>
        </p:spPr>
        <p:txBody>
          <a:bodyPr wrap="none" rtlCol="0">
            <a:spAutoFit/>
          </a:bodyPr>
          <a:lstStyle/>
          <a:p>
            <a:pPr algn="ctr"/>
            <a:r>
              <a:rPr lang="fr-BE" sz="1200" b="1" dirty="0" smtClean="0"/>
              <a:t>7PQ (2007-2013)</a:t>
            </a:r>
            <a:endParaRPr lang="it-IT" sz="1200" b="1" dirty="0" smtClean="0"/>
          </a:p>
        </p:txBody>
      </p:sp>
      <p:sp>
        <p:nvSpPr>
          <p:cNvPr id="6" name="Freccia in giù 5"/>
          <p:cNvSpPr/>
          <p:nvPr/>
        </p:nvSpPr>
        <p:spPr>
          <a:xfrm rot="2358486">
            <a:off x="6584129" y="1738625"/>
            <a:ext cx="484632" cy="3303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pic>
        <p:nvPicPr>
          <p:cNvPr id="1027" name="Picture 3"/>
          <p:cNvPicPr>
            <a:picLocks noChangeAspect="1" noChangeArrowheads="1"/>
          </p:cNvPicPr>
          <p:nvPr/>
        </p:nvPicPr>
        <p:blipFill>
          <a:blip r:embed="rId4" cstate="print"/>
          <a:srcRect/>
          <a:stretch>
            <a:fillRect/>
          </a:stretch>
        </p:blipFill>
        <p:spPr bwMode="auto">
          <a:xfrm>
            <a:off x="5621449" y="4149080"/>
            <a:ext cx="3409027" cy="2016224"/>
          </a:xfrm>
          <a:prstGeom prst="rect">
            <a:avLst/>
          </a:prstGeom>
          <a:noFill/>
          <a:ln w="9525">
            <a:solidFill>
              <a:srgbClr val="7030A0"/>
            </a:solidFill>
            <a:miter lim="800000"/>
            <a:headEnd/>
            <a:tailEnd/>
          </a:ln>
        </p:spPr>
      </p:pic>
      <p:sp>
        <p:nvSpPr>
          <p:cNvPr id="8" name="CasellaDiTesto 7"/>
          <p:cNvSpPr txBox="1"/>
          <p:nvPr/>
        </p:nvSpPr>
        <p:spPr>
          <a:xfrm>
            <a:off x="7734333" y="4509120"/>
            <a:ext cx="1257075" cy="276999"/>
          </a:xfrm>
          <a:prstGeom prst="rect">
            <a:avLst/>
          </a:prstGeom>
          <a:noFill/>
        </p:spPr>
        <p:txBody>
          <a:bodyPr wrap="none" rtlCol="0">
            <a:spAutoFit/>
          </a:bodyPr>
          <a:lstStyle/>
          <a:p>
            <a:pPr algn="ctr"/>
            <a:r>
              <a:rPr lang="fr-BE" sz="1200" b="1" dirty="0" smtClean="0"/>
              <a:t>6PQ (2002-2006)</a:t>
            </a:r>
            <a:endParaRPr lang="it-IT" sz="1200" b="1" dirty="0" smtClean="0"/>
          </a:p>
        </p:txBody>
      </p:sp>
      <p:sp>
        <p:nvSpPr>
          <p:cNvPr id="9" name="Freccia in giù 8"/>
          <p:cNvSpPr/>
          <p:nvPr/>
        </p:nvSpPr>
        <p:spPr>
          <a:xfrm rot="2358486">
            <a:off x="7064477" y="4985297"/>
            <a:ext cx="484632" cy="3303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0" name="CasellaDiTesto 9"/>
          <p:cNvSpPr txBox="1"/>
          <p:nvPr/>
        </p:nvSpPr>
        <p:spPr>
          <a:xfrm>
            <a:off x="251520" y="4869160"/>
            <a:ext cx="5040560" cy="1477328"/>
          </a:xfrm>
          <a:prstGeom prst="rect">
            <a:avLst/>
          </a:prstGeom>
          <a:noFill/>
        </p:spPr>
        <p:txBody>
          <a:bodyPr wrap="square" rtlCol="0">
            <a:spAutoFit/>
          </a:bodyPr>
          <a:lstStyle/>
          <a:p>
            <a:pPr>
              <a:buFont typeface="Arial" pitchFamily="34" charset="0"/>
              <a:buChar char="•"/>
            </a:pPr>
            <a:r>
              <a:rPr lang="fr-BE" b="1" dirty="0" smtClean="0">
                <a:solidFill>
                  <a:schemeClr val="accent1">
                    <a:lumMod val="75000"/>
                  </a:schemeClr>
                </a:solidFill>
              </a:rPr>
              <a:t>Tasso di </a:t>
            </a:r>
            <a:r>
              <a:rPr lang="fr-BE" b="1" dirty="0" err="1" smtClean="0">
                <a:solidFill>
                  <a:schemeClr val="accent1">
                    <a:lumMod val="75000"/>
                  </a:schemeClr>
                </a:solidFill>
              </a:rPr>
              <a:t>successo</a:t>
            </a:r>
            <a:r>
              <a:rPr lang="fr-BE" b="1" dirty="0" smtClean="0">
                <a:solidFill>
                  <a:schemeClr val="accent1">
                    <a:lumMod val="75000"/>
                  </a:schemeClr>
                </a:solidFill>
              </a:rPr>
              <a:t> </a:t>
            </a:r>
            <a:r>
              <a:rPr lang="fr-BE" b="1" dirty="0" err="1" smtClean="0">
                <a:solidFill>
                  <a:schemeClr val="accent1">
                    <a:lumMod val="75000"/>
                  </a:schemeClr>
                </a:solidFill>
              </a:rPr>
              <a:t>partecipanti</a:t>
            </a:r>
            <a:r>
              <a:rPr lang="fr-BE" b="1" dirty="0" smtClean="0">
                <a:solidFill>
                  <a:schemeClr val="accent1">
                    <a:lumMod val="75000"/>
                  </a:schemeClr>
                </a:solidFill>
              </a:rPr>
              <a:t>  It in </a:t>
            </a:r>
            <a:r>
              <a:rPr lang="fr-BE" b="1" dirty="0" err="1" smtClean="0">
                <a:solidFill>
                  <a:schemeClr val="accent1">
                    <a:lumMod val="75000"/>
                  </a:schemeClr>
                </a:solidFill>
              </a:rPr>
              <a:t>aumento</a:t>
            </a:r>
            <a:r>
              <a:rPr lang="fr-BE" b="1" dirty="0" smtClean="0">
                <a:solidFill>
                  <a:schemeClr val="accent1">
                    <a:lumMod val="75000"/>
                  </a:schemeClr>
                </a:solidFill>
              </a:rPr>
              <a:t> da 11,3% (2014) a 18,2% (2016) </a:t>
            </a:r>
            <a:r>
              <a:rPr lang="fr-BE" dirty="0" smtClean="0">
                <a:solidFill>
                  <a:schemeClr val="accent1">
                    <a:lumMod val="75000"/>
                  </a:schemeClr>
                </a:solidFill>
              </a:rPr>
              <a:t>(Media H2020: 14,7%) </a:t>
            </a:r>
          </a:p>
          <a:p>
            <a:pPr>
              <a:buFont typeface="Arial" pitchFamily="34" charset="0"/>
              <a:buChar char="•"/>
            </a:pPr>
            <a:r>
              <a:rPr lang="fr-BE" b="1" dirty="0" smtClean="0">
                <a:solidFill>
                  <a:schemeClr val="accent1">
                    <a:lumMod val="75000"/>
                  </a:schemeClr>
                </a:solidFill>
              </a:rPr>
              <a:t>Tasso di </a:t>
            </a:r>
            <a:r>
              <a:rPr lang="fr-BE" b="1" dirty="0" err="1" smtClean="0">
                <a:solidFill>
                  <a:schemeClr val="accent1">
                    <a:lumMod val="75000"/>
                  </a:schemeClr>
                </a:solidFill>
              </a:rPr>
              <a:t>successo</a:t>
            </a:r>
            <a:r>
              <a:rPr lang="fr-BE" b="1" dirty="0" smtClean="0">
                <a:solidFill>
                  <a:schemeClr val="accent1">
                    <a:lumMod val="75000"/>
                  </a:schemeClr>
                </a:solidFill>
              </a:rPr>
              <a:t> </a:t>
            </a:r>
            <a:r>
              <a:rPr lang="fr-BE" b="1" dirty="0" err="1" smtClean="0">
                <a:solidFill>
                  <a:schemeClr val="accent1">
                    <a:lumMod val="75000"/>
                  </a:schemeClr>
                </a:solidFill>
              </a:rPr>
              <a:t>coordinatori</a:t>
            </a:r>
            <a:r>
              <a:rPr lang="fr-BE" b="1" dirty="0" smtClean="0">
                <a:solidFill>
                  <a:schemeClr val="accent1">
                    <a:lumMod val="75000"/>
                  </a:schemeClr>
                </a:solidFill>
              </a:rPr>
              <a:t> dal 9,4% (2014) al 15,7% (2016)</a:t>
            </a:r>
            <a:r>
              <a:rPr lang="fr-BE" dirty="0" smtClean="0">
                <a:solidFill>
                  <a:schemeClr val="accent1">
                    <a:lumMod val="75000"/>
                  </a:schemeClr>
                </a:solidFill>
              </a:rPr>
              <a:t>  </a:t>
            </a:r>
            <a:r>
              <a:rPr lang="fr-BE" b="1" dirty="0" smtClean="0">
                <a:solidFill>
                  <a:schemeClr val="accent1">
                    <a:lumMod val="75000"/>
                  </a:schemeClr>
                </a:solidFill>
              </a:rPr>
              <a:t>L’IT é </a:t>
            </a:r>
            <a:r>
              <a:rPr lang="fr-BE" b="1" dirty="0" err="1" smtClean="0">
                <a:solidFill>
                  <a:schemeClr val="accent1">
                    <a:lumMod val="75000"/>
                  </a:schemeClr>
                </a:solidFill>
              </a:rPr>
              <a:t>presente</a:t>
            </a:r>
            <a:r>
              <a:rPr lang="fr-BE" b="1" dirty="0" smtClean="0">
                <a:solidFill>
                  <a:schemeClr val="accent1">
                    <a:lumMod val="75000"/>
                  </a:schemeClr>
                </a:solidFill>
              </a:rPr>
              <a:t> </a:t>
            </a:r>
            <a:r>
              <a:rPr lang="fr-BE" dirty="0" smtClean="0">
                <a:solidFill>
                  <a:schemeClr val="accent1">
                    <a:lumMod val="75000"/>
                  </a:schemeClr>
                </a:solidFill>
              </a:rPr>
              <a:t>in più </a:t>
            </a:r>
            <a:r>
              <a:rPr lang="fr-BE" dirty="0" err="1" smtClean="0">
                <a:solidFill>
                  <a:schemeClr val="accent1">
                    <a:lumMod val="75000"/>
                  </a:schemeClr>
                </a:solidFill>
              </a:rPr>
              <a:t>della</a:t>
            </a:r>
            <a:r>
              <a:rPr lang="fr-BE" dirty="0" smtClean="0">
                <a:solidFill>
                  <a:schemeClr val="accent1">
                    <a:lumMod val="75000"/>
                  </a:schemeClr>
                </a:solidFill>
              </a:rPr>
              <a:t> </a:t>
            </a:r>
            <a:r>
              <a:rPr lang="fr-BE" b="1" dirty="0" err="1" smtClean="0">
                <a:solidFill>
                  <a:schemeClr val="accent1">
                    <a:lumMod val="75000"/>
                  </a:schemeClr>
                </a:solidFill>
              </a:rPr>
              <a:t>metà</a:t>
            </a:r>
            <a:r>
              <a:rPr lang="fr-BE" dirty="0" smtClean="0">
                <a:solidFill>
                  <a:schemeClr val="accent1">
                    <a:lumMod val="75000"/>
                  </a:schemeClr>
                </a:solidFill>
              </a:rPr>
              <a:t> delle </a:t>
            </a:r>
            <a:r>
              <a:rPr lang="fr-BE" b="1" dirty="0" err="1" smtClean="0">
                <a:solidFill>
                  <a:schemeClr val="accent1">
                    <a:lumMod val="75000"/>
                  </a:schemeClr>
                </a:solidFill>
              </a:rPr>
              <a:t>proposte</a:t>
            </a:r>
            <a:r>
              <a:rPr lang="fr-BE" dirty="0" smtClean="0">
                <a:solidFill>
                  <a:schemeClr val="accent1">
                    <a:lumMod val="75000"/>
                  </a:schemeClr>
                </a:solidFill>
              </a:rPr>
              <a:t> </a:t>
            </a:r>
            <a:r>
              <a:rPr lang="fr-BE" b="1" dirty="0" err="1" smtClean="0">
                <a:solidFill>
                  <a:schemeClr val="accent1">
                    <a:lumMod val="75000"/>
                  </a:schemeClr>
                </a:solidFill>
              </a:rPr>
              <a:t>presentate</a:t>
            </a:r>
            <a:r>
              <a:rPr lang="fr-BE" dirty="0" smtClean="0">
                <a:solidFill>
                  <a:schemeClr val="accent1">
                    <a:lumMod val="75000"/>
                  </a:schemeClr>
                </a:solidFill>
              </a:rPr>
              <a:t> (51,5%) e  </a:t>
            </a:r>
            <a:r>
              <a:rPr lang="fr-BE" b="1" dirty="0" err="1" smtClean="0">
                <a:solidFill>
                  <a:schemeClr val="accent1">
                    <a:lumMod val="75000"/>
                  </a:schemeClr>
                </a:solidFill>
              </a:rPr>
              <a:t>finanziate</a:t>
            </a:r>
            <a:r>
              <a:rPr lang="fr-BE" dirty="0" smtClean="0">
                <a:solidFill>
                  <a:schemeClr val="accent1">
                    <a:lumMod val="75000"/>
                  </a:schemeClr>
                </a:solidFill>
              </a:rPr>
              <a:t> (50,7%)</a:t>
            </a:r>
            <a:endParaRPr lang="it-IT" dirty="0">
              <a:solidFill>
                <a:schemeClr val="accent1">
                  <a:lumMod val="75000"/>
                </a:schemeClr>
              </a:solidFill>
            </a:endParaRPr>
          </a:p>
        </p:txBody>
      </p:sp>
      <p:sp>
        <p:nvSpPr>
          <p:cNvPr id="13" name="CasellaDiTesto 12"/>
          <p:cNvSpPr txBox="1"/>
          <p:nvPr/>
        </p:nvSpPr>
        <p:spPr>
          <a:xfrm>
            <a:off x="179512" y="4581128"/>
            <a:ext cx="5256584" cy="461665"/>
          </a:xfrm>
          <a:prstGeom prst="rect">
            <a:avLst/>
          </a:prstGeom>
          <a:noFill/>
        </p:spPr>
        <p:txBody>
          <a:bodyPr wrap="square" rtlCol="0">
            <a:spAutoFit/>
          </a:bodyPr>
          <a:lstStyle/>
          <a:p>
            <a:pPr algn="ctr"/>
            <a:r>
              <a:rPr lang="fr-BE" sz="1200" b="1" i="1" dirty="0" err="1" smtClean="0"/>
              <a:t>Tot</a:t>
            </a:r>
            <a:r>
              <a:rPr lang="fr-BE" sz="1200" b="1" i="1" dirty="0" smtClean="0"/>
              <a:t>. budget </a:t>
            </a:r>
            <a:r>
              <a:rPr lang="fr-BE" sz="1200" b="1" i="1" dirty="0" err="1" smtClean="0"/>
              <a:t>allocato</a:t>
            </a:r>
            <a:r>
              <a:rPr lang="fr-BE" sz="1200" b="1" i="1" dirty="0" smtClean="0"/>
              <a:t> </a:t>
            </a:r>
            <a:r>
              <a:rPr lang="fr-BE" sz="1200" b="1" i="1" dirty="0" err="1" smtClean="0"/>
              <a:t>all’IT</a:t>
            </a:r>
            <a:r>
              <a:rPr lang="fr-BE" sz="1200" b="1" i="1" dirty="0" smtClean="0"/>
              <a:t>:</a:t>
            </a:r>
            <a:r>
              <a:rPr lang="fr-BE" altLang="it-IT" sz="1200" b="1" i="1" dirty="0" smtClean="0"/>
              <a:t> 31/01/2017: € 138,7M (SC3) + €15,2M (Str. PMI-</a:t>
            </a:r>
            <a:r>
              <a:rPr lang="fr-BE" altLang="it-IT" sz="1200" b="1" i="1" dirty="0" err="1" smtClean="0"/>
              <a:t>Energia</a:t>
            </a:r>
            <a:r>
              <a:rPr lang="fr-BE" altLang="it-IT" sz="1200" b="1" i="1" dirty="0" smtClean="0"/>
              <a:t>)</a:t>
            </a:r>
            <a:r>
              <a:rPr lang="fr-BE" sz="1200" b="1" i="1" dirty="0" smtClean="0"/>
              <a:t>  </a:t>
            </a:r>
            <a:endParaRPr lang="it-IT" sz="1200" b="1" i="1" dirty="0"/>
          </a:p>
        </p:txBody>
      </p:sp>
      <p:sp>
        <p:nvSpPr>
          <p:cNvPr id="14" name="CasellaDiTesto 13"/>
          <p:cNvSpPr txBox="1"/>
          <p:nvPr/>
        </p:nvSpPr>
        <p:spPr>
          <a:xfrm>
            <a:off x="1780314" y="260648"/>
            <a:ext cx="5392438" cy="830997"/>
          </a:xfrm>
          <a:prstGeom prst="rect">
            <a:avLst/>
          </a:prstGeom>
          <a:noFill/>
        </p:spPr>
        <p:txBody>
          <a:bodyPr wrap="none" rtlCol="0">
            <a:spAutoFit/>
          </a:bodyPr>
          <a:lstStyle/>
          <a:p>
            <a:pPr algn="ctr"/>
            <a:r>
              <a:rPr lang="fr-BE" sz="2400" b="1" dirty="0" err="1" smtClean="0">
                <a:solidFill>
                  <a:srgbClr val="00B050"/>
                </a:solidFill>
              </a:rPr>
              <a:t>Dati</a:t>
            </a:r>
            <a:r>
              <a:rPr lang="fr-BE" sz="2400" b="1" dirty="0" smtClean="0">
                <a:solidFill>
                  <a:srgbClr val="00B050"/>
                </a:solidFill>
              </a:rPr>
              <a:t> </a:t>
            </a:r>
            <a:r>
              <a:rPr lang="fr-BE" sz="2400" b="1" dirty="0" err="1" smtClean="0">
                <a:solidFill>
                  <a:srgbClr val="00B050"/>
                </a:solidFill>
              </a:rPr>
              <a:t>sulla</a:t>
            </a:r>
            <a:r>
              <a:rPr lang="fr-BE" sz="2400" b="1" dirty="0" smtClean="0">
                <a:solidFill>
                  <a:srgbClr val="00B050"/>
                </a:solidFill>
              </a:rPr>
              <a:t> </a:t>
            </a:r>
            <a:r>
              <a:rPr lang="fr-BE" sz="2400" b="1" dirty="0" err="1" smtClean="0">
                <a:solidFill>
                  <a:srgbClr val="00B050"/>
                </a:solidFill>
              </a:rPr>
              <a:t>partecipazione</a:t>
            </a:r>
            <a:r>
              <a:rPr lang="fr-BE" sz="2400" b="1" dirty="0" smtClean="0">
                <a:solidFill>
                  <a:srgbClr val="00B050"/>
                </a:solidFill>
              </a:rPr>
              <a:t> </a:t>
            </a:r>
            <a:r>
              <a:rPr lang="fr-BE" sz="2400" b="1" dirty="0" err="1" smtClean="0">
                <a:solidFill>
                  <a:srgbClr val="00B050"/>
                </a:solidFill>
              </a:rPr>
              <a:t>italiana</a:t>
            </a:r>
            <a:r>
              <a:rPr lang="fr-BE" sz="2400" b="1" dirty="0" smtClean="0">
                <a:solidFill>
                  <a:srgbClr val="00B050"/>
                </a:solidFill>
              </a:rPr>
              <a:t> </a:t>
            </a:r>
          </a:p>
          <a:p>
            <a:pPr algn="ctr"/>
            <a:r>
              <a:rPr lang="fr-BE" sz="2400" b="1" dirty="0" smtClean="0">
                <a:solidFill>
                  <a:srgbClr val="00B050"/>
                </a:solidFill>
              </a:rPr>
              <a:t>ai </a:t>
            </a:r>
            <a:r>
              <a:rPr lang="fr-BE" sz="2400" b="1" dirty="0" err="1" smtClean="0">
                <a:solidFill>
                  <a:srgbClr val="00B050"/>
                </a:solidFill>
              </a:rPr>
              <a:t>bandi</a:t>
            </a:r>
            <a:r>
              <a:rPr lang="fr-BE" sz="2400" b="1" dirty="0" smtClean="0">
                <a:solidFill>
                  <a:srgbClr val="00B050"/>
                </a:solidFill>
              </a:rPr>
              <a:t> « </a:t>
            </a:r>
            <a:r>
              <a:rPr lang="fr-BE" sz="2400" b="1" dirty="0" err="1" smtClean="0">
                <a:solidFill>
                  <a:srgbClr val="00B050"/>
                </a:solidFill>
              </a:rPr>
              <a:t>energia</a:t>
            </a:r>
            <a:r>
              <a:rPr lang="fr-BE" sz="2400" b="1" dirty="0" smtClean="0">
                <a:solidFill>
                  <a:srgbClr val="00B050"/>
                </a:solidFill>
              </a:rPr>
              <a:t> » 2014-15-16 di H2020</a:t>
            </a:r>
            <a:endParaRPr lang="it-IT" sz="2400" b="1" dirty="0">
              <a:solidFill>
                <a:srgbClr val="00B050"/>
              </a:solidFill>
            </a:endParaRPr>
          </a:p>
        </p:txBody>
      </p:sp>
      <p:sp>
        <p:nvSpPr>
          <p:cNvPr id="15" name="Segnaposto piè di pagina 14"/>
          <p:cNvSpPr>
            <a:spLocks noGrp="1"/>
          </p:cNvSpPr>
          <p:nvPr>
            <p:ph type="ftr" sz="quarter" idx="11"/>
          </p:nvPr>
        </p:nvSpPr>
        <p:spPr>
          <a:xfrm>
            <a:off x="1475656" y="6492875"/>
            <a:ext cx="6048672" cy="365125"/>
          </a:xfrm>
        </p:spPr>
        <p:txBody>
          <a:bodyPr/>
          <a:lstStyle/>
          <a:p>
            <a:r>
              <a:rPr lang="it-IT" smtClean="0"/>
              <a:t>Gli indirizzi per l'Energia della UE RICCARDO BASOSI  Lecce. Congr. ATI Sept 8, 2017</a:t>
            </a:r>
            <a:endParaRPr lang="it-IT" dirty="0"/>
          </a:p>
        </p:txBody>
      </p:sp>
      <p:sp>
        <p:nvSpPr>
          <p:cNvPr id="16" name="Segnaposto data 15"/>
          <p:cNvSpPr>
            <a:spLocks noGrp="1"/>
          </p:cNvSpPr>
          <p:nvPr>
            <p:ph type="dt" sz="half" idx="10"/>
          </p:nvPr>
        </p:nvSpPr>
        <p:spPr>
          <a:xfrm>
            <a:off x="0" y="6492875"/>
            <a:ext cx="2133600" cy="365125"/>
          </a:xfrm>
        </p:spPr>
        <p:txBody>
          <a:bodyPr/>
          <a:lstStyle/>
          <a:p>
            <a:fld id="{F674545B-00C5-4817-801D-0FBC6B009A46}" type="datetime1">
              <a:rPr lang="en-GB" smtClean="0"/>
              <a:pPr/>
              <a:t>08/09/2017</a:t>
            </a:fld>
            <a:endParaRPr lang="it-IT" dirty="0"/>
          </a:p>
        </p:txBody>
      </p:sp>
      <p:graphicFrame>
        <p:nvGraphicFramePr>
          <p:cNvPr id="17" name="Segnaposto contenuto 5"/>
          <p:cNvGraphicFramePr>
            <a:graphicFrameLocks/>
          </p:cNvGraphicFramePr>
          <p:nvPr>
            <p:extLst>
              <p:ext uri="{D42A27DB-BD31-4B8C-83A1-F6EECF244321}">
                <p14:modId xmlns="" xmlns:p14="http://schemas.microsoft.com/office/powerpoint/2010/main" val="436332268"/>
              </p:ext>
            </p:extLst>
          </p:nvPr>
        </p:nvGraphicFramePr>
        <p:xfrm>
          <a:off x="107504" y="1556792"/>
          <a:ext cx="5328592" cy="2952328"/>
        </p:xfrm>
        <a:graphic>
          <a:graphicData uri="http://schemas.openxmlformats.org/drawingml/2006/chart">
            <c:chart xmlns:c="http://schemas.openxmlformats.org/drawingml/2006/chart" xmlns:r="http://schemas.openxmlformats.org/officeDocument/2006/relationships" r:id="rId5"/>
          </a:graphicData>
        </a:graphic>
      </p:graphicFrame>
      <p:sp>
        <p:nvSpPr>
          <p:cNvPr id="18" name="Freccia in giù 17"/>
          <p:cNvSpPr/>
          <p:nvPr/>
        </p:nvSpPr>
        <p:spPr>
          <a:xfrm rot="2358486">
            <a:off x="1453456" y="1816943"/>
            <a:ext cx="484632" cy="330336"/>
          </a:xfrm>
          <a:prstGeom prst="down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9" name="Segnaposto data 15"/>
          <p:cNvSpPr txBox="1">
            <a:spLocks/>
          </p:cNvSpPr>
          <p:nvPr/>
        </p:nvSpPr>
        <p:spPr>
          <a:xfrm>
            <a:off x="1979712" y="1772816"/>
            <a:ext cx="80196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smtClean="0">
                <a:ln>
                  <a:noFill/>
                </a:ln>
                <a:solidFill>
                  <a:srgbClr val="FF0000"/>
                </a:solidFill>
                <a:effectLst/>
                <a:uLnTx/>
                <a:uFillTx/>
                <a:latin typeface="+mn-lt"/>
                <a:ea typeface="+mn-ea"/>
                <a:cs typeface="+mn-cs"/>
              </a:rPr>
              <a:t>13,8%</a:t>
            </a:r>
            <a:endParaRPr kumimoji="0" lang="it-IT"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animBg="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contenuto 2"/>
          <p:cNvSpPr>
            <a:spLocks noGrp="1"/>
          </p:cNvSpPr>
          <p:nvPr>
            <p:ph idx="1"/>
          </p:nvPr>
        </p:nvSpPr>
        <p:spPr>
          <a:xfrm>
            <a:off x="1476375" y="280988"/>
            <a:ext cx="6624638" cy="649287"/>
          </a:xfrm>
        </p:spPr>
        <p:txBody>
          <a:bodyPr rtlCol="0">
            <a:normAutofit fontScale="62500" lnSpcReduction="20000"/>
          </a:bodyPr>
          <a:lstStyle/>
          <a:p>
            <a:pPr marL="0" algn="ctr" eaLnBrk="1" fontAlgn="auto" hangingPunct="1">
              <a:lnSpc>
                <a:spcPct val="90000"/>
              </a:lnSpc>
              <a:spcBef>
                <a:spcPct val="0"/>
              </a:spcBef>
              <a:spcAft>
                <a:spcPts val="0"/>
              </a:spcAft>
              <a:buFont typeface="Arial" panose="020B0604020202020204" pitchFamily="34" charset="0"/>
              <a:buNone/>
              <a:defRPr/>
            </a:pPr>
            <a:r>
              <a:rPr lang="en-US" altLang="it-IT" sz="3800" b="1" cap="all" dirty="0" err="1">
                <a:effectLst>
                  <a:outerShdw blurRad="177800" dist="38100" dir="2700000" algn="tl">
                    <a:srgbClr val="000000">
                      <a:alpha val="24000"/>
                    </a:srgbClr>
                  </a:outerShdw>
                </a:effectLst>
                <a:latin typeface="+mj-lt"/>
                <a:ea typeface="+mj-ea"/>
                <a:cs typeface="+mj-cs"/>
              </a:rPr>
              <a:t>Bandi</a:t>
            </a:r>
            <a:r>
              <a:rPr lang="en-US" altLang="it-IT" sz="3800" b="1" cap="all" dirty="0">
                <a:effectLst>
                  <a:outerShdw blurRad="177800" dist="38100" dir="2700000" algn="tl">
                    <a:srgbClr val="000000">
                      <a:alpha val="24000"/>
                    </a:srgbClr>
                  </a:outerShdw>
                </a:effectLst>
                <a:latin typeface="+mj-lt"/>
                <a:ea typeface="+mj-ea"/>
                <a:cs typeface="+mj-cs"/>
              </a:rPr>
              <a:t> </a:t>
            </a:r>
            <a:r>
              <a:rPr lang="en-US" altLang="it-IT" sz="3800" b="1" cap="all" dirty="0" smtClean="0">
                <a:effectLst>
                  <a:outerShdw blurRad="177800" dist="38100" dir="2700000" algn="tl">
                    <a:srgbClr val="000000">
                      <a:alpha val="24000"/>
                    </a:srgbClr>
                  </a:outerShdw>
                </a:effectLst>
                <a:latin typeface="+mj-lt"/>
                <a:ea typeface="+mj-ea"/>
                <a:cs typeface="+mj-cs"/>
              </a:rPr>
              <a:t>SC3 2014-15-16 –  </a:t>
            </a:r>
            <a:r>
              <a:rPr lang="en-US" altLang="it-IT" sz="3800" b="1" cap="all" dirty="0" err="1">
                <a:effectLst>
                  <a:outerShdw blurRad="177800" dist="38100" dir="2700000" algn="tl">
                    <a:srgbClr val="000000">
                      <a:alpha val="24000"/>
                    </a:srgbClr>
                  </a:outerShdw>
                </a:effectLst>
                <a:latin typeface="+mj-lt"/>
                <a:ea typeface="+mj-ea"/>
                <a:cs typeface="+mj-cs"/>
              </a:rPr>
              <a:t>Panoramica</a:t>
            </a:r>
            <a:r>
              <a:rPr lang="en-US" altLang="it-IT" sz="3800" b="1" cap="all" dirty="0">
                <a:effectLst>
                  <a:outerShdw blurRad="177800" dist="38100" dir="2700000" algn="tl">
                    <a:srgbClr val="000000">
                      <a:alpha val="24000"/>
                    </a:srgbClr>
                  </a:outerShdw>
                </a:effectLst>
                <a:latin typeface="+mj-lt"/>
                <a:ea typeface="+mj-ea"/>
                <a:cs typeface="+mj-cs"/>
              </a:rPr>
              <a:t> </a:t>
            </a:r>
            <a:r>
              <a:rPr lang="en-US" altLang="it-IT" sz="3800" b="1" cap="all" dirty="0" err="1" smtClean="0">
                <a:effectLst>
                  <a:outerShdw blurRad="177800" dist="38100" dir="2700000" algn="tl">
                    <a:srgbClr val="000000">
                      <a:alpha val="24000"/>
                    </a:srgbClr>
                  </a:outerShdw>
                </a:effectLst>
                <a:latin typeface="+mj-lt"/>
                <a:ea typeface="+mj-ea"/>
                <a:cs typeface="+mj-cs"/>
              </a:rPr>
              <a:t>generale</a:t>
            </a:r>
            <a:r>
              <a:rPr lang="en-US" altLang="it-IT" sz="3800" b="1" cap="all" dirty="0">
                <a:effectLst>
                  <a:outerShdw blurRad="177800" dist="38100" dir="2700000" algn="tl">
                    <a:srgbClr val="000000">
                      <a:alpha val="24000"/>
                    </a:srgbClr>
                  </a:outerShdw>
                </a:effectLst>
                <a:latin typeface="+mj-lt"/>
                <a:ea typeface="+mj-ea"/>
                <a:cs typeface="+mj-cs"/>
              </a:rPr>
              <a:t> </a:t>
            </a:r>
            <a:r>
              <a:rPr lang="en-US" altLang="it-IT" sz="2800" cap="all" dirty="0" smtClean="0">
                <a:effectLst>
                  <a:outerShdw blurRad="177800" dist="38100" dir="2700000" algn="tl">
                    <a:srgbClr val="000000">
                      <a:alpha val="24000"/>
                    </a:srgbClr>
                  </a:outerShdw>
                </a:effectLst>
                <a:latin typeface="+mj-lt"/>
                <a:ea typeface="+mj-ea"/>
                <a:cs typeface="+mj-cs"/>
              </a:rPr>
              <a:t>(</a:t>
            </a:r>
            <a:r>
              <a:rPr lang="en-US" altLang="it-IT" sz="2800" cap="all" dirty="0" err="1" smtClean="0">
                <a:effectLst>
                  <a:outerShdw blurRad="177800" dist="38100" dir="2700000" algn="tl">
                    <a:srgbClr val="000000">
                      <a:alpha val="24000"/>
                    </a:srgbClr>
                  </a:outerShdw>
                </a:effectLst>
                <a:latin typeface="+mj-lt"/>
                <a:ea typeface="+mj-ea"/>
                <a:cs typeface="+mj-cs"/>
              </a:rPr>
              <a:t>aggiornata</a:t>
            </a:r>
            <a:r>
              <a:rPr lang="en-US" altLang="it-IT" sz="2800" cap="all" dirty="0" smtClean="0">
                <a:effectLst>
                  <a:outerShdw blurRad="177800" dist="38100" dir="2700000" algn="tl">
                    <a:srgbClr val="000000">
                      <a:alpha val="24000"/>
                    </a:srgbClr>
                  </a:outerShdw>
                </a:effectLst>
                <a:latin typeface="+mj-lt"/>
                <a:ea typeface="+mj-ea"/>
                <a:cs typeface="+mj-cs"/>
              </a:rPr>
              <a:t> al 31 </a:t>
            </a:r>
            <a:r>
              <a:rPr lang="en-US" altLang="it-IT" sz="2800" cap="all" dirty="0" err="1" smtClean="0">
                <a:effectLst>
                  <a:outerShdw blurRad="177800" dist="38100" dir="2700000" algn="tl">
                    <a:srgbClr val="000000">
                      <a:alpha val="24000"/>
                    </a:srgbClr>
                  </a:outerShdw>
                </a:effectLst>
                <a:latin typeface="+mj-lt"/>
                <a:ea typeface="+mj-ea"/>
                <a:cs typeface="+mj-cs"/>
              </a:rPr>
              <a:t>Gennaio</a:t>
            </a:r>
            <a:r>
              <a:rPr lang="en-US" altLang="it-IT" sz="2800" cap="all" dirty="0" smtClean="0">
                <a:effectLst>
                  <a:outerShdw blurRad="177800" dist="38100" dir="2700000" algn="tl">
                    <a:srgbClr val="000000">
                      <a:alpha val="24000"/>
                    </a:srgbClr>
                  </a:outerShdw>
                </a:effectLst>
                <a:latin typeface="+mj-lt"/>
                <a:ea typeface="+mj-ea"/>
                <a:cs typeface="+mj-cs"/>
              </a:rPr>
              <a:t> 2017)</a:t>
            </a:r>
            <a:endParaRPr lang="it-IT" altLang="it-IT" sz="2800" cap="all" dirty="0">
              <a:effectLst>
                <a:outerShdw blurRad="177800" dist="38100" dir="2700000" algn="tl">
                  <a:srgbClr val="000000">
                    <a:alpha val="24000"/>
                  </a:srgbClr>
                </a:outerShdw>
              </a:effectLst>
              <a:latin typeface="+mj-lt"/>
              <a:ea typeface="+mj-ea"/>
              <a:cs typeface="+mj-cs"/>
            </a:endParaRPr>
          </a:p>
        </p:txBody>
      </p:sp>
      <p:graphicFrame>
        <p:nvGraphicFramePr>
          <p:cNvPr id="5" name="Tabella 4"/>
          <p:cNvGraphicFramePr>
            <a:graphicFrameLocks noGrp="1"/>
          </p:cNvGraphicFramePr>
          <p:nvPr/>
        </p:nvGraphicFramePr>
        <p:xfrm>
          <a:off x="1476375" y="1039813"/>
          <a:ext cx="6624637" cy="1371600"/>
        </p:xfrm>
        <a:graphic>
          <a:graphicData uri="http://schemas.openxmlformats.org/drawingml/2006/table">
            <a:tbl>
              <a:tblPr firstRow="1" bandRow="1">
                <a:tableStyleId>{5C22544A-7EE6-4342-B048-85BDC9FD1C3A}</a:tableStyleId>
              </a:tblPr>
              <a:tblGrid>
                <a:gridCol w="1436340"/>
                <a:gridCol w="1482370"/>
                <a:gridCol w="2001201"/>
                <a:gridCol w="1704726"/>
              </a:tblGrid>
              <a:tr h="571977">
                <a:tc>
                  <a:txBody>
                    <a:bodyPr/>
                    <a:lstStyle/>
                    <a:p>
                      <a:r>
                        <a:rPr lang="it-IT" sz="1400" dirty="0" smtClean="0"/>
                        <a:t>Budget allocato UE</a:t>
                      </a:r>
                    </a:p>
                    <a:p>
                      <a:r>
                        <a:rPr lang="it-IT" sz="1400" dirty="0" smtClean="0"/>
                        <a:t>M</a:t>
                      </a:r>
                      <a:r>
                        <a:rPr lang="it-IT" sz="1400" baseline="0" dirty="0" smtClean="0"/>
                        <a:t> EUR</a:t>
                      </a:r>
                      <a:endParaRPr lang="it-IT" sz="1400" dirty="0"/>
                    </a:p>
                  </a:txBody>
                  <a:tcPr marL="68586" marR="68586"/>
                </a:tc>
                <a:tc>
                  <a:txBody>
                    <a:bodyPr/>
                    <a:lstStyle/>
                    <a:p>
                      <a:r>
                        <a:rPr lang="it-IT" sz="1400" dirty="0" smtClean="0"/>
                        <a:t>Proposte presentate UE</a:t>
                      </a:r>
                      <a:endParaRPr lang="it-IT" sz="1400" dirty="0"/>
                    </a:p>
                  </a:txBody>
                  <a:tcPr marL="68586" marR="68586"/>
                </a:tc>
                <a:tc>
                  <a:txBody>
                    <a:bodyPr/>
                    <a:lstStyle/>
                    <a:p>
                      <a:r>
                        <a:rPr lang="it-IT" sz="1400" dirty="0" smtClean="0"/>
                        <a:t>Proposte</a:t>
                      </a:r>
                      <a:r>
                        <a:rPr lang="it-IT" sz="1400" baseline="0" dirty="0" smtClean="0"/>
                        <a:t> finanziate UE</a:t>
                      </a:r>
                      <a:endParaRPr lang="it-IT" sz="1400" dirty="0"/>
                    </a:p>
                  </a:txBody>
                  <a:tcPr marL="68586" marR="68586"/>
                </a:tc>
                <a:tc>
                  <a:txBody>
                    <a:bodyPr/>
                    <a:lstStyle/>
                    <a:p>
                      <a:r>
                        <a:rPr lang="it-IT" sz="1400" dirty="0" smtClean="0"/>
                        <a:t>Tasso di successo UE</a:t>
                      </a:r>
                      <a:endParaRPr lang="it-IT" sz="1400" dirty="0"/>
                    </a:p>
                  </a:txBody>
                  <a:tcPr marL="68586" marR="68586"/>
                </a:tc>
              </a:tr>
              <a:tr h="579481">
                <a:tc>
                  <a:txBody>
                    <a:bodyPr/>
                    <a:lstStyle/>
                    <a:p>
                      <a:pPr algn="ctr"/>
                      <a:endParaRPr lang="it-IT" dirty="0" smtClean="0"/>
                    </a:p>
                    <a:p>
                      <a:pPr algn="ctr"/>
                      <a:r>
                        <a:rPr lang="it-IT" dirty="0" smtClean="0"/>
                        <a:t>€ 1.672,8 M</a:t>
                      </a:r>
                      <a:endParaRPr lang="it-IT" dirty="0"/>
                    </a:p>
                  </a:txBody>
                  <a:tcPr marL="68586" marR="68586"/>
                </a:tc>
                <a:tc>
                  <a:txBody>
                    <a:bodyPr/>
                    <a:lstStyle/>
                    <a:p>
                      <a:pPr algn="ctr"/>
                      <a:endParaRPr lang="it-IT" dirty="0" smtClean="0"/>
                    </a:p>
                    <a:p>
                      <a:pPr algn="ctr"/>
                      <a:r>
                        <a:rPr lang="fr-BE" dirty="0" smtClean="0"/>
                        <a:t>2188</a:t>
                      </a:r>
                      <a:endParaRPr lang="it-IT" dirty="0"/>
                    </a:p>
                  </a:txBody>
                  <a:tcPr marL="68586" marR="68586"/>
                </a:tc>
                <a:tc>
                  <a:txBody>
                    <a:bodyPr/>
                    <a:lstStyle/>
                    <a:p>
                      <a:pPr algn="ctr"/>
                      <a:endParaRPr lang="it-IT" dirty="0" smtClean="0"/>
                    </a:p>
                    <a:p>
                      <a:pPr algn="ctr"/>
                      <a:r>
                        <a:rPr lang="fr-BE" dirty="0" smtClean="0"/>
                        <a:t>322</a:t>
                      </a:r>
                      <a:endParaRPr lang="it-IT" dirty="0"/>
                    </a:p>
                  </a:txBody>
                  <a:tcPr marL="68586" marR="68586"/>
                </a:tc>
                <a:tc>
                  <a:txBody>
                    <a:bodyPr/>
                    <a:lstStyle/>
                    <a:p>
                      <a:pPr algn="ctr"/>
                      <a:endParaRPr lang="it-IT" b="1" dirty="0" smtClean="0">
                        <a:solidFill>
                          <a:srgbClr val="C00000"/>
                        </a:solidFill>
                      </a:endParaRPr>
                    </a:p>
                    <a:p>
                      <a:pPr algn="ctr"/>
                      <a:r>
                        <a:rPr lang="it-IT" b="1" dirty="0" smtClean="0">
                          <a:solidFill>
                            <a:srgbClr val="C00000"/>
                          </a:solidFill>
                        </a:rPr>
                        <a:t>14,7 %</a:t>
                      </a:r>
                      <a:endParaRPr lang="it-IT" b="1" dirty="0">
                        <a:solidFill>
                          <a:srgbClr val="C00000"/>
                        </a:solidFill>
                      </a:endParaRPr>
                    </a:p>
                  </a:txBody>
                  <a:tcPr marL="68586" marR="68586"/>
                </a:tc>
              </a:tr>
            </a:tbl>
          </a:graphicData>
        </a:graphic>
      </p:graphicFrame>
      <p:graphicFrame>
        <p:nvGraphicFramePr>
          <p:cNvPr id="6" name="Tabella 5"/>
          <p:cNvGraphicFramePr>
            <a:graphicFrameLocks noGrp="1"/>
          </p:cNvGraphicFramePr>
          <p:nvPr/>
        </p:nvGraphicFramePr>
        <p:xfrm>
          <a:off x="2700338" y="2997200"/>
          <a:ext cx="3367087" cy="1528917"/>
        </p:xfrm>
        <a:graphic>
          <a:graphicData uri="http://schemas.openxmlformats.org/drawingml/2006/table">
            <a:tbl>
              <a:tblPr firstRow="1" bandRow="1">
                <a:tableStyleId>{5C22544A-7EE6-4342-B048-85BDC9FD1C3A}</a:tableStyleId>
              </a:tblPr>
              <a:tblGrid>
                <a:gridCol w="1063642"/>
                <a:gridCol w="1167820"/>
                <a:gridCol w="1135625"/>
              </a:tblGrid>
              <a:tr h="1158054">
                <a:tc>
                  <a:txBody>
                    <a:bodyPr/>
                    <a:lstStyle/>
                    <a:p>
                      <a:pPr algn="ctr"/>
                      <a:r>
                        <a:rPr lang="it-IT" sz="1400" dirty="0" smtClean="0"/>
                        <a:t>No. Partecipanti italiani in proposte presentate</a:t>
                      </a:r>
                      <a:endParaRPr lang="it-IT" sz="1400" dirty="0"/>
                    </a:p>
                  </a:txBody>
                  <a:tcPr marL="68553" marR="68553" marT="45704" marB="45704">
                    <a:solidFill>
                      <a:schemeClr val="accent3">
                        <a:lumMod val="75000"/>
                      </a:schemeClr>
                    </a:solidFill>
                  </a:tcPr>
                </a:tc>
                <a:tc>
                  <a:txBody>
                    <a:bodyPr/>
                    <a:lstStyle/>
                    <a:p>
                      <a:pPr algn="ctr"/>
                      <a:r>
                        <a:rPr lang="it-IT" sz="1400" dirty="0" smtClean="0"/>
                        <a:t>No. Partecipanti</a:t>
                      </a:r>
                      <a:r>
                        <a:rPr lang="it-IT" sz="1400" baseline="0" dirty="0" smtClean="0"/>
                        <a:t> italiani finanziati</a:t>
                      </a:r>
                      <a:endParaRPr lang="it-IT" sz="1400" dirty="0"/>
                    </a:p>
                  </a:txBody>
                  <a:tcPr marL="68553" marR="68553" marT="45704" marB="45704">
                    <a:solidFill>
                      <a:schemeClr val="accent3">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dirty="0" smtClean="0"/>
                        <a:t>Tasso di successo partecipanti Italiani</a:t>
                      </a:r>
                    </a:p>
                    <a:p>
                      <a:endParaRPr lang="it-IT" sz="1400" dirty="0"/>
                    </a:p>
                  </a:txBody>
                  <a:tcPr marL="68553" marR="68553" marT="45704" marB="45704">
                    <a:solidFill>
                      <a:schemeClr val="accent3">
                        <a:lumMod val="75000"/>
                      </a:schemeClr>
                    </a:solidFill>
                  </a:tcPr>
                </a:tc>
              </a:tr>
              <a:tr h="370709">
                <a:tc>
                  <a:txBody>
                    <a:bodyPr/>
                    <a:lstStyle/>
                    <a:p>
                      <a:pPr algn="ctr"/>
                      <a:r>
                        <a:rPr lang="fr-BE" sz="1800" dirty="0" smtClean="0"/>
                        <a:t>2520</a:t>
                      </a:r>
                      <a:endParaRPr lang="it-IT" sz="1800" dirty="0"/>
                    </a:p>
                  </a:txBody>
                  <a:tcPr marL="68553" marR="68553" marT="45704" marB="45704"/>
                </a:tc>
                <a:tc>
                  <a:txBody>
                    <a:bodyPr/>
                    <a:lstStyle/>
                    <a:p>
                      <a:pPr algn="ctr"/>
                      <a:r>
                        <a:rPr lang="fr-BE" sz="1800" dirty="0" smtClean="0"/>
                        <a:t>347</a:t>
                      </a:r>
                      <a:endParaRPr lang="it-IT" sz="1800" dirty="0"/>
                    </a:p>
                  </a:txBody>
                  <a:tcPr marL="68553" marR="68553" marT="45704" marB="45704"/>
                </a:tc>
                <a:tc>
                  <a:txBody>
                    <a:bodyPr/>
                    <a:lstStyle/>
                    <a:p>
                      <a:pPr algn="ctr"/>
                      <a:r>
                        <a:rPr lang="it-IT" sz="1800" b="1" dirty="0" smtClean="0">
                          <a:solidFill>
                            <a:srgbClr val="C00000"/>
                          </a:solidFill>
                        </a:rPr>
                        <a:t>13,8 %</a:t>
                      </a:r>
                      <a:endParaRPr lang="it-IT" sz="1800" b="1" dirty="0">
                        <a:solidFill>
                          <a:srgbClr val="C00000"/>
                        </a:solidFill>
                      </a:endParaRPr>
                    </a:p>
                  </a:txBody>
                  <a:tcPr marL="68553" marR="68553" marT="45704" marB="45704"/>
                </a:tc>
              </a:tr>
            </a:tbl>
          </a:graphicData>
        </a:graphic>
      </p:graphicFrame>
      <p:pic>
        <p:nvPicPr>
          <p:cNvPr id="30755" name="Immagine 8" descr="European_union_flag-7.png"/>
          <p:cNvPicPr>
            <a:picLocks noChangeAspect="1"/>
          </p:cNvPicPr>
          <p:nvPr/>
        </p:nvPicPr>
        <p:blipFill>
          <a:blip r:embed="rId3" cstate="print"/>
          <a:srcRect r="34280" b="45639"/>
          <a:stretch>
            <a:fillRect/>
          </a:stretch>
        </p:blipFill>
        <p:spPr bwMode="auto">
          <a:xfrm>
            <a:off x="250825" y="1266825"/>
            <a:ext cx="792163" cy="649288"/>
          </a:xfrm>
          <a:prstGeom prst="rect">
            <a:avLst/>
          </a:prstGeom>
          <a:noFill/>
          <a:ln w="9525">
            <a:noFill/>
            <a:miter lim="800000"/>
            <a:headEnd/>
            <a:tailEnd/>
          </a:ln>
        </p:spPr>
      </p:pic>
      <p:pic>
        <p:nvPicPr>
          <p:cNvPr id="30756" name="Immagine 9" descr="Flag_of_Italy.svg.png"/>
          <p:cNvPicPr>
            <a:picLocks noChangeAspect="1"/>
          </p:cNvPicPr>
          <p:nvPr/>
        </p:nvPicPr>
        <p:blipFill>
          <a:blip r:embed="rId4" cstate="print"/>
          <a:srcRect/>
          <a:stretch>
            <a:fillRect/>
          </a:stretch>
        </p:blipFill>
        <p:spPr bwMode="auto">
          <a:xfrm>
            <a:off x="971550" y="3644900"/>
            <a:ext cx="674688" cy="600075"/>
          </a:xfrm>
          <a:prstGeom prst="rect">
            <a:avLst/>
          </a:prstGeom>
          <a:noFill/>
          <a:ln w="9525">
            <a:noFill/>
            <a:miter lim="800000"/>
            <a:headEnd/>
            <a:tailEnd/>
          </a:ln>
        </p:spPr>
      </p:pic>
      <p:graphicFrame>
        <p:nvGraphicFramePr>
          <p:cNvPr id="13" name="Tabella 12"/>
          <p:cNvGraphicFramePr>
            <a:graphicFrameLocks noGrp="1"/>
          </p:cNvGraphicFramePr>
          <p:nvPr/>
        </p:nvGraphicFramePr>
        <p:xfrm>
          <a:off x="2700338" y="4724400"/>
          <a:ext cx="3743324" cy="1457325"/>
        </p:xfrm>
        <a:graphic>
          <a:graphicData uri="http://schemas.openxmlformats.org/drawingml/2006/table">
            <a:tbl>
              <a:tblPr firstRow="1" bandRow="1">
                <a:tableStyleId>{5C22544A-7EE6-4342-B048-85BDC9FD1C3A}</a:tableStyleId>
              </a:tblPr>
              <a:tblGrid>
                <a:gridCol w="1295766"/>
                <a:gridCol w="1295766"/>
                <a:gridCol w="1151792"/>
              </a:tblGrid>
              <a:tr h="1086421">
                <a:tc>
                  <a:txBody>
                    <a:bodyPr/>
                    <a:lstStyle/>
                    <a:p>
                      <a:pPr algn="ctr"/>
                      <a:r>
                        <a:rPr lang="it-IT" sz="1400" dirty="0" smtClean="0"/>
                        <a:t>No.  Proposte presentate</a:t>
                      </a:r>
                      <a:r>
                        <a:rPr lang="it-IT" sz="1400" baseline="0" dirty="0" smtClean="0"/>
                        <a:t> a coordinamento italiano</a:t>
                      </a:r>
                      <a:endParaRPr lang="it-IT" sz="1400" dirty="0"/>
                    </a:p>
                  </a:txBody>
                  <a:tcPr marL="68551" marR="68551" marT="45728" marB="45728">
                    <a:solidFill>
                      <a:schemeClr val="accent3">
                        <a:lumMod val="75000"/>
                      </a:schemeClr>
                    </a:solidFill>
                  </a:tcPr>
                </a:tc>
                <a:tc>
                  <a:txBody>
                    <a:bodyPr/>
                    <a:lstStyle/>
                    <a:p>
                      <a:pPr algn="ctr"/>
                      <a:r>
                        <a:rPr lang="it-IT" sz="1400" dirty="0" smtClean="0"/>
                        <a:t>No. Coordinatori</a:t>
                      </a:r>
                      <a:r>
                        <a:rPr lang="it-IT" sz="1400" baseline="0" dirty="0" smtClean="0"/>
                        <a:t> italiani finanziati</a:t>
                      </a:r>
                      <a:endParaRPr lang="it-IT" sz="1400" dirty="0"/>
                    </a:p>
                  </a:txBody>
                  <a:tcPr marL="68551" marR="68551" marT="45728" marB="45728">
                    <a:solidFill>
                      <a:schemeClr val="accent3">
                        <a:lumMod val="75000"/>
                      </a:schemeClr>
                    </a:solidFill>
                  </a:tcPr>
                </a:tc>
                <a:tc>
                  <a:txBody>
                    <a:bodyPr/>
                    <a:lstStyle/>
                    <a:p>
                      <a:pPr algn="ctr"/>
                      <a:r>
                        <a:rPr lang="it-IT" sz="1400" dirty="0" smtClean="0"/>
                        <a:t>Tasso di successo coordinatori Italiani</a:t>
                      </a:r>
                      <a:endParaRPr lang="it-IT" sz="1400" dirty="0"/>
                    </a:p>
                  </a:txBody>
                  <a:tcPr marL="68551" marR="68551" marT="45728" marB="45728">
                    <a:solidFill>
                      <a:schemeClr val="accent3">
                        <a:lumMod val="75000"/>
                      </a:schemeClr>
                    </a:solidFill>
                  </a:tcPr>
                </a:tc>
              </a:tr>
              <a:tr h="370904">
                <a:tc>
                  <a:txBody>
                    <a:bodyPr/>
                    <a:lstStyle/>
                    <a:p>
                      <a:pPr algn="ctr"/>
                      <a:r>
                        <a:rPr lang="fr-BE" sz="1800" dirty="0" smtClean="0"/>
                        <a:t>307</a:t>
                      </a:r>
                      <a:endParaRPr lang="it-IT" sz="1800" dirty="0"/>
                    </a:p>
                  </a:txBody>
                  <a:tcPr marL="68551" marR="68551" marT="45728" marB="45728"/>
                </a:tc>
                <a:tc>
                  <a:txBody>
                    <a:bodyPr/>
                    <a:lstStyle/>
                    <a:p>
                      <a:pPr algn="ctr"/>
                      <a:r>
                        <a:rPr lang="fr-BE" sz="1800" dirty="0" smtClean="0"/>
                        <a:t>42</a:t>
                      </a:r>
                      <a:endParaRPr lang="it-IT" sz="1800" dirty="0"/>
                    </a:p>
                  </a:txBody>
                  <a:tcPr marL="68551" marR="68551" marT="45728" marB="45728"/>
                </a:tc>
                <a:tc>
                  <a:txBody>
                    <a:bodyPr/>
                    <a:lstStyle/>
                    <a:p>
                      <a:pPr algn="ctr"/>
                      <a:r>
                        <a:rPr lang="it-IT" sz="1800" b="1" dirty="0" smtClean="0">
                          <a:solidFill>
                            <a:srgbClr val="C00000"/>
                          </a:solidFill>
                        </a:rPr>
                        <a:t>13,0 %</a:t>
                      </a:r>
                      <a:endParaRPr lang="it-IT" sz="1800" b="1" dirty="0">
                        <a:solidFill>
                          <a:srgbClr val="C00000"/>
                        </a:solidFill>
                      </a:endParaRPr>
                    </a:p>
                  </a:txBody>
                  <a:tcPr marL="68551" marR="68551" marT="45728" marB="45728"/>
                </a:tc>
              </a:tr>
            </a:tbl>
          </a:graphicData>
        </a:graphic>
      </p:graphicFrame>
      <p:sp>
        <p:nvSpPr>
          <p:cNvPr id="30771" name="CasellaDiTesto 13"/>
          <p:cNvSpPr txBox="1">
            <a:spLocks noChangeArrowheads="1"/>
          </p:cNvSpPr>
          <p:nvPr/>
        </p:nvSpPr>
        <p:spPr bwMode="auto">
          <a:xfrm>
            <a:off x="539750" y="3068638"/>
            <a:ext cx="1782763" cy="369887"/>
          </a:xfrm>
          <a:prstGeom prst="rect">
            <a:avLst/>
          </a:prstGeom>
          <a:noFill/>
          <a:ln w="9525">
            <a:noFill/>
            <a:miter lim="800000"/>
            <a:headEnd/>
            <a:tailEnd/>
          </a:ln>
        </p:spPr>
        <p:txBody>
          <a:bodyPr>
            <a:spAutoFit/>
          </a:bodyPr>
          <a:lstStyle/>
          <a:p>
            <a:pPr eaLnBrk="1" hangingPunct="1"/>
            <a:r>
              <a:rPr lang="it-IT" altLang="it-IT" b="1">
                <a:solidFill>
                  <a:srgbClr val="002060"/>
                </a:solidFill>
              </a:rPr>
              <a:t>Partecipazione</a:t>
            </a:r>
          </a:p>
        </p:txBody>
      </p:sp>
      <p:sp>
        <p:nvSpPr>
          <p:cNvPr id="30772" name="CasellaDiTesto 14"/>
          <p:cNvSpPr txBox="1">
            <a:spLocks noChangeArrowheads="1"/>
          </p:cNvSpPr>
          <p:nvPr/>
        </p:nvSpPr>
        <p:spPr bwMode="auto">
          <a:xfrm>
            <a:off x="539750" y="4797425"/>
            <a:ext cx="1782763" cy="369888"/>
          </a:xfrm>
          <a:prstGeom prst="rect">
            <a:avLst/>
          </a:prstGeom>
          <a:noFill/>
          <a:ln w="9525">
            <a:noFill/>
            <a:miter lim="800000"/>
            <a:headEnd/>
            <a:tailEnd/>
          </a:ln>
        </p:spPr>
        <p:txBody>
          <a:bodyPr>
            <a:spAutoFit/>
          </a:bodyPr>
          <a:lstStyle/>
          <a:p>
            <a:pPr eaLnBrk="1" hangingPunct="1"/>
            <a:r>
              <a:rPr lang="it-IT" altLang="it-IT" b="1">
                <a:solidFill>
                  <a:srgbClr val="002060"/>
                </a:solidFill>
              </a:rPr>
              <a:t>Coordinamento</a:t>
            </a:r>
          </a:p>
        </p:txBody>
      </p:sp>
      <p:pic>
        <p:nvPicPr>
          <p:cNvPr id="30773" name="Immagine 15" descr="Flag_of_Italy.svg.png"/>
          <p:cNvPicPr>
            <a:picLocks noChangeAspect="1"/>
          </p:cNvPicPr>
          <p:nvPr/>
        </p:nvPicPr>
        <p:blipFill>
          <a:blip r:embed="rId4" cstate="print"/>
          <a:srcRect/>
          <a:stretch>
            <a:fillRect/>
          </a:stretch>
        </p:blipFill>
        <p:spPr bwMode="auto">
          <a:xfrm>
            <a:off x="971550" y="5300663"/>
            <a:ext cx="674688" cy="600075"/>
          </a:xfrm>
          <a:prstGeom prst="rect">
            <a:avLst/>
          </a:prstGeom>
          <a:noFill/>
          <a:ln w="9525">
            <a:noFill/>
            <a:miter lim="800000"/>
            <a:headEnd/>
            <a:tailEnd/>
          </a:ln>
        </p:spPr>
      </p:pic>
      <p:graphicFrame>
        <p:nvGraphicFramePr>
          <p:cNvPr id="17" name="Tabella 16"/>
          <p:cNvGraphicFramePr>
            <a:graphicFrameLocks noGrp="1"/>
          </p:cNvGraphicFramePr>
          <p:nvPr/>
        </p:nvGraphicFramePr>
        <p:xfrm>
          <a:off x="6948488" y="2924175"/>
          <a:ext cx="1511944" cy="3714486"/>
        </p:xfrm>
        <a:graphic>
          <a:graphicData uri="http://schemas.openxmlformats.org/drawingml/2006/table">
            <a:tbl>
              <a:tblPr firstRow="1" bandRow="1">
                <a:tableStyleId>{5C22544A-7EE6-4342-B048-85BDC9FD1C3A}</a:tableStyleId>
              </a:tblPr>
              <a:tblGrid>
                <a:gridCol w="1511944"/>
              </a:tblGrid>
              <a:tr h="1154160">
                <a:tc>
                  <a:txBody>
                    <a:bodyPr/>
                    <a:lstStyle/>
                    <a:p>
                      <a:r>
                        <a:rPr lang="it-IT" sz="1400" dirty="0" smtClean="0"/>
                        <a:t>Contributo</a:t>
                      </a:r>
                      <a:r>
                        <a:rPr lang="it-IT" sz="1400" baseline="0" dirty="0" smtClean="0"/>
                        <a:t> finanziario per l’Italia</a:t>
                      </a:r>
                      <a:endParaRPr lang="it-IT" sz="1400" dirty="0"/>
                    </a:p>
                  </a:txBody>
                  <a:tcPr marL="68574" marR="68574" marT="45723" marB="45723">
                    <a:solidFill>
                      <a:schemeClr val="accent3">
                        <a:lumMod val="75000"/>
                      </a:schemeClr>
                    </a:solidFill>
                  </a:tcPr>
                </a:tc>
              </a:tr>
              <a:tr h="2278015">
                <a:tc>
                  <a:txBody>
                    <a:bodyPr/>
                    <a:lstStyle/>
                    <a:p>
                      <a:pPr algn="ctr"/>
                      <a:endParaRPr lang="it-IT" sz="1800" dirty="0" smtClean="0"/>
                    </a:p>
                    <a:p>
                      <a:pPr algn="ctr"/>
                      <a:r>
                        <a:rPr lang="it-IT" sz="1800" b="1" dirty="0" smtClean="0">
                          <a:solidFill>
                            <a:srgbClr val="C00000"/>
                          </a:solidFill>
                        </a:rPr>
                        <a:t>€</a:t>
                      </a:r>
                      <a:r>
                        <a:rPr lang="it-IT" sz="1800" b="1" baseline="0" dirty="0" smtClean="0">
                          <a:solidFill>
                            <a:srgbClr val="C00000"/>
                          </a:solidFill>
                        </a:rPr>
                        <a:t> 138,7 M</a:t>
                      </a:r>
                    </a:p>
                    <a:p>
                      <a:pPr algn="ctr"/>
                      <a:r>
                        <a:rPr lang="it-IT" sz="1400" baseline="0" dirty="0" smtClean="0"/>
                        <a:t>(8,3 % del budget allocato)</a:t>
                      </a:r>
                    </a:p>
                    <a:p>
                      <a:pPr algn="ctr"/>
                      <a:endParaRPr lang="it-IT" sz="1400" baseline="0" dirty="0" smtClean="0"/>
                    </a:p>
                    <a:p>
                      <a:pPr algn="ctr"/>
                      <a:r>
                        <a:rPr lang="it-IT" sz="1800" b="1" kern="1200" dirty="0" smtClean="0">
                          <a:solidFill>
                            <a:srgbClr val="C00000"/>
                          </a:solidFill>
                          <a:latin typeface="+mn-lt"/>
                          <a:ea typeface="+mn-ea"/>
                          <a:cs typeface="+mn-cs"/>
                        </a:rPr>
                        <a:t>€ 153,9 M</a:t>
                      </a:r>
                    </a:p>
                    <a:p>
                      <a:pPr algn="ctr"/>
                      <a:r>
                        <a:rPr lang="it-IT" sz="1800" b="0" kern="1200" dirty="0" smtClean="0">
                          <a:solidFill>
                            <a:schemeClr val="tx1"/>
                          </a:solidFill>
                          <a:latin typeface="+mn-lt"/>
                          <a:ea typeface="+mn-ea"/>
                          <a:cs typeface="+mn-cs"/>
                        </a:rPr>
                        <a:t>(</a:t>
                      </a:r>
                      <a:r>
                        <a:rPr lang="it-IT" sz="1800" b="1" kern="1200" dirty="0" smtClean="0">
                          <a:solidFill>
                            <a:srgbClr val="C00000"/>
                          </a:solidFill>
                          <a:latin typeface="+mn-lt"/>
                          <a:ea typeface="+mn-ea"/>
                          <a:cs typeface="+mn-cs"/>
                        </a:rPr>
                        <a:t>9,2% </a:t>
                      </a:r>
                      <a:r>
                        <a:rPr lang="it-IT" sz="1400" baseline="0" dirty="0" smtClean="0"/>
                        <a:t>compreso lo Strumento </a:t>
                      </a:r>
                      <a:r>
                        <a:rPr lang="it-IT" sz="1400" baseline="0" dirty="0" err="1" smtClean="0"/>
                        <a:t>PMI-Energia</a:t>
                      </a:r>
                      <a:r>
                        <a:rPr lang="it-IT" sz="1600" b="0" baseline="0" dirty="0" smtClean="0"/>
                        <a:t>)</a:t>
                      </a:r>
                    </a:p>
                    <a:p>
                      <a:pPr algn="ctr"/>
                      <a:endParaRPr lang="it-IT" sz="1800" dirty="0"/>
                    </a:p>
                  </a:txBody>
                  <a:tcPr marL="68574" marR="68574" marT="45723" marB="45723"/>
                </a:tc>
              </a:tr>
            </a:tbl>
          </a:graphicData>
        </a:graphic>
      </p:graphicFrame>
      <p:sp>
        <p:nvSpPr>
          <p:cNvPr id="14" name="Segnaposto data 13"/>
          <p:cNvSpPr>
            <a:spLocks noGrp="1"/>
          </p:cNvSpPr>
          <p:nvPr>
            <p:ph type="dt" sz="half" idx="10"/>
          </p:nvPr>
        </p:nvSpPr>
        <p:spPr/>
        <p:txBody>
          <a:bodyPr/>
          <a:lstStyle/>
          <a:p>
            <a:fld id="{F90227AB-59BA-4C64-BCFA-BEF6FA0F1165}" type="datetime1">
              <a:rPr lang="en-GB" smtClean="0"/>
              <a:pPr/>
              <a:t>08/09/2017</a:t>
            </a:fld>
            <a:endParaRPr lang="it-IT"/>
          </a:p>
        </p:txBody>
      </p:sp>
      <p:sp>
        <p:nvSpPr>
          <p:cNvPr id="15" name="Segnaposto piè di pagina 14"/>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0"/>
            <a:ext cx="6773220" cy="6611273"/>
          </a:xfrm>
          <a:prstGeom prst="rect">
            <a:avLst/>
          </a:prstGeom>
        </p:spPr>
      </p:pic>
      <p:sp>
        <p:nvSpPr>
          <p:cNvPr id="5" name="Rettangolo 4"/>
          <p:cNvSpPr/>
          <p:nvPr/>
        </p:nvSpPr>
        <p:spPr>
          <a:xfrm>
            <a:off x="7020272" y="440267"/>
            <a:ext cx="2123728" cy="2862322"/>
          </a:xfrm>
          <a:prstGeom prst="rect">
            <a:avLst/>
          </a:prstGeom>
        </p:spPr>
        <p:txBody>
          <a:bodyPr wrap="square">
            <a:spAutoFit/>
          </a:bodyPr>
          <a:lstStyle/>
          <a:p>
            <a:r>
              <a:rPr lang="it-IT" b="1" i="1" dirty="0">
                <a:solidFill>
                  <a:srgbClr val="1F487C"/>
                </a:solidFill>
                <a:latin typeface="Cambria" panose="02040503050406030204" pitchFamily="18" charset="0"/>
              </a:rPr>
              <a:t>Bandi SC3 (</a:t>
            </a:r>
            <a:r>
              <a:rPr lang="it-IT" b="1" i="1" dirty="0" err="1">
                <a:solidFill>
                  <a:srgbClr val="1F487C"/>
                </a:solidFill>
                <a:latin typeface="Cambria" panose="02040503050406030204" pitchFamily="18" charset="0"/>
              </a:rPr>
              <a:t>SMEi</a:t>
            </a:r>
            <a:r>
              <a:rPr lang="it-IT" b="1" i="1" dirty="0">
                <a:solidFill>
                  <a:srgbClr val="1F487C"/>
                </a:solidFill>
                <a:latin typeface="Cambria" panose="02040503050406030204" pitchFamily="18" charset="0"/>
              </a:rPr>
              <a:t> e JTI FCH esclusi) 2014-2015-2016: partecipazione italiana in confronto con i principali concorrenti europei </a:t>
            </a:r>
            <a:r>
              <a:rPr lang="it-IT" b="1" i="1" dirty="0" smtClean="0">
                <a:solidFill>
                  <a:srgbClr val="1F487C"/>
                </a:solidFill>
                <a:latin typeface="Cambria" panose="02040503050406030204" pitchFamily="18" charset="0"/>
              </a:rPr>
              <a:t> (Agosto 2017)</a:t>
            </a:r>
            <a:endParaRPr lang="it-IT" b="1" dirty="0"/>
          </a:p>
        </p:txBody>
      </p:sp>
    </p:spTree>
    <p:extLst>
      <p:ext uri="{BB962C8B-B14F-4D97-AF65-F5344CB8AC3E}">
        <p14:creationId xmlns:p14="http://schemas.microsoft.com/office/powerpoint/2010/main" xmlns="" val="2580781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a:xfrm>
            <a:off x="568325" y="188913"/>
            <a:ext cx="8229600" cy="1143000"/>
          </a:xfrm>
        </p:spPr>
        <p:txBody>
          <a:bodyPr/>
          <a:lstStyle/>
          <a:p>
            <a:pPr eaLnBrk="1" hangingPunct="1">
              <a:defRPr/>
            </a:pPr>
            <a:r>
              <a:rPr lang="es-ES" sz="2200" b="1" dirty="0">
                <a:solidFill>
                  <a:prstClr val="black"/>
                </a:solidFill>
                <a:effectLst>
                  <a:outerShdw blurRad="38100" dist="38100" dir="2700000" algn="tl">
                    <a:srgbClr val="000000">
                      <a:alpha val="43137"/>
                    </a:srgbClr>
                  </a:outerShdw>
                </a:effectLst>
              </a:rPr>
              <a:t>BANDI SC3 2014, 2015 E </a:t>
            </a:r>
            <a:r>
              <a:rPr lang="es-ES" sz="2200" b="1" dirty="0" smtClean="0">
                <a:solidFill>
                  <a:prstClr val="black"/>
                </a:solidFill>
                <a:effectLst>
                  <a:outerShdw blurRad="38100" dist="38100" dir="2700000" algn="tl">
                    <a:srgbClr val="000000">
                      <a:alpha val="43137"/>
                    </a:srgbClr>
                  </a:outerShdw>
                </a:effectLst>
              </a:rPr>
              <a:t>2016:</a:t>
            </a:r>
            <a:r>
              <a:rPr lang="es-ES" sz="2200" b="1" dirty="0">
                <a:solidFill>
                  <a:prstClr val="black"/>
                </a:solidFill>
                <a:effectLst>
                  <a:outerShdw blurRad="38100" dist="38100" dir="2700000" algn="tl">
                    <a:srgbClr val="000000">
                      <a:alpha val="43137"/>
                    </a:srgbClr>
                  </a:outerShdw>
                </a:effectLst>
              </a:rPr>
              <a:t> </a:t>
            </a:r>
            <a:r>
              <a:rPr lang="es-ES" altLang="it-IT" sz="2200" b="1" dirty="0" smtClean="0">
                <a:solidFill>
                  <a:prstClr val="black"/>
                </a:solidFill>
                <a:effectLst>
                  <a:outerShdw blurRad="38100" dist="38100" dir="2700000" algn="tl">
                    <a:srgbClr val="000000">
                      <a:alpha val="43137"/>
                    </a:srgbClr>
                  </a:outerShdw>
                </a:effectLst>
              </a:rPr>
              <a:t>FINANZIAMENTI AGGIUDICATI DALL’ITALIA E DAI PRINCIPALI CONCORRENTI</a:t>
            </a:r>
            <a:endParaRPr lang="it-IT" altLang="it-IT" sz="2200" b="1" dirty="0">
              <a:solidFill>
                <a:prstClr val="black"/>
              </a:solidFill>
              <a:effectLst>
                <a:outerShdw blurRad="38100" dist="38100" dir="2700000" algn="tl">
                  <a:srgbClr val="000000">
                    <a:alpha val="43137"/>
                  </a:srgbClr>
                </a:outerShdw>
              </a:effectLst>
            </a:endParaRPr>
          </a:p>
        </p:txBody>
      </p:sp>
      <p:sp>
        <p:nvSpPr>
          <p:cNvPr id="4" name="Segnaposto data 3"/>
          <p:cNvSpPr>
            <a:spLocks noGrp="1"/>
          </p:cNvSpPr>
          <p:nvPr>
            <p:ph type="dt" sz="quarter" idx="10"/>
          </p:nvPr>
        </p:nvSpPr>
        <p:spPr/>
        <p:txBody>
          <a:bodyPr/>
          <a:lstStyle/>
          <a:p>
            <a:pPr>
              <a:defRPr/>
            </a:pPr>
            <a:fld id="{346FE594-9B43-4CF2-8377-22417E2EC5EE}" type="datetime1">
              <a:rPr lang="en-GB" smtClean="0"/>
              <a:pPr>
                <a:defRPr/>
              </a:pPr>
              <a:t>08/09/2017</a:t>
            </a:fld>
            <a:endParaRPr lang="it-IT"/>
          </a:p>
        </p:txBody>
      </p:sp>
      <p:sp>
        <p:nvSpPr>
          <p:cNvPr id="5" name="Segnaposto piè di pagina 4"/>
          <p:cNvSpPr>
            <a:spLocks noGrp="1"/>
          </p:cNvSpPr>
          <p:nvPr>
            <p:ph type="ftr" sz="quarter" idx="11"/>
          </p:nvPr>
        </p:nvSpPr>
        <p:spPr/>
        <p:txBody>
          <a:bodyPr/>
          <a:lstStyle/>
          <a:p>
            <a:pPr>
              <a:defRPr/>
            </a:pPr>
            <a:r>
              <a:rPr lang="it-IT" smtClean="0"/>
              <a:t>Gli indirizzi per l'Energia della UE RICCARDO BASOSI  Lecce. Congr. ATI Sept 8, 2017</a:t>
            </a:r>
            <a:endParaRPr lang="it-IT"/>
          </a:p>
        </p:txBody>
      </p:sp>
      <p:pic>
        <p:nvPicPr>
          <p:cNvPr id="32773" name="Segnaposto contenuto 5"/>
          <p:cNvPicPr>
            <a:picLocks noGrp="1" noChangeArrowheads="1"/>
          </p:cNvPicPr>
          <p:nvPr>
            <p:ph idx="1"/>
          </p:nvPr>
        </p:nvPicPr>
        <p:blipFill>
          <a:blip r:embed="rId3" cstate="print"/>
          <a:srcRect/>
          <a:stretch>
            <a:fillRect/>
          </a:stretch>
        </p:blipFill>
        <p:spPr>
          <a:xfrm>
            <a:off x="463550" y="1554163"/>
            <a:ext cx="8235950" cy="4529137"/>
          </a:xfrm>
        </p:spPr>
      </p:pic>
      <p:pic>
        <p:nvPicPr>
          <p:cNvPr id="32774" name="Immagine 6"/>
          <p:cNvPicPr>
            <a:picLocks noChangeAspect="1"/>
          </p:cNvPicPr>
          <p:nvPr/>
        </p:nvPicPr>
        <p:blipFill>
          <a:blip r:embed="rId4" cstate="print"/>
          <a:srcRect/>
          <a:stretch>
            <a:fillRect/>
          </a:stretch>
        </p:blipFill>
        <p:spPr bwMode="auto">
          <a:xfrm>
            <a:off x="4140200" y="2708275"/>
            <a:ext cx="542925" cy="1006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p:cNvSpPr>
            <a:spLocks noGrp="1"/>
          </p:cNvSpPr>
          <p:nvPr>
            <p:ph type="title"/>
          </p:nvPr>
        </p:nvSpPr>
        <p:spPr/>
        <p:txBody>
          <a:bodyPr/>
          <a:lstStyle/>
          <a:p>
            <a:pPr eaLnBrk="1" hangingPunct="1">
              <a:defRPr/>
            </a:pPr>
            <a:r>
              <a:rPr lang="it-IT" altLang="it-IT" sz="2800" b="1" dirty="0" smtClean="0"/>
              <a:t> </a:t>
            </a:r>
            <a:r>
              <a:rPr lang="it-IT" altLang="it-IT" sz="2200" b="1" dirty="0">
                <a:solidFill>
                  <a:prstClr val="black"/>
                </a:solidFill>
                <a:effectLst>
                  <a:outerShdw blurRad="38100" dist="38100" dir="2700000" algn="tl">
                    <a:srgbClr val="000000">
                      <a:alpha val="43137"/>
                    </a:srgbClr>
                  </a:outerShdw>
                </a:effectLst>
              </a:rPr>
              <a:t>BANDI SC3 2014, 2015, 2016: BUDGET ALLOCATO </a:t>
            </a:r>
            <a:br>
              <a:rPr lang="it-IT" altLang="it-IT" sz="2200" b="1" dirty="0">
                <a:solidFill>
                  <a:prstClr val="black"/>
                </a:solidFill>
                <a:effectLst>
                  <a:outerShdw blurRad="38100" dist="38100" dir="2700000" algn="tl">
                    <a:srgbClr val="000000">
                      <a:alpha val="43137"/>
                    </a:srgbClr>
                  </a:outerShdw>
                </a:effectLst>
              </a:rPr>
            </a:br>
            <a:r>
              <a:rPr lang="it-IT" altLang="it-IT" sz="2200" b="1" dirty="0">
                <a:solidFill>
                  <a:prstClr val="black"/>
                </a:solidFill>
                <a:effectLst>
                  <a:outerShdw blurRad="38100" dist="38100" dir="2700000" algn="tl">
                    <a:srgbClr val="000000">
                      <a:alpha val="43137"/>
                    </a:srgbClr>
                  </a:outerShdw>
                </a:effectLst>
              </a:rPr>
              <a:t>(PRINCIPALI COMPETITORI</a:t>
            </a:r>
            <a:r>
              <a:rPr lang="it-IT" altLang="it-IT" sz="2200" b="1" dirty="0" smtClean="0">
                <a:solidFill>
                  <a:prstClr val="black"/>
                </a:solidFill>
                <a:effectLst>
                  <a:outerShdw blurRad="38100" dist="38100" dir="2700000" algn="tl">
                    <a:srgbClr val="000000">
                      <a:alpha val="43137"/>
                    </a:srgbClr>
                  </a:outerShdw>
                </a:effectLst>
              </a:rPr>
              <a:t>)</a:t>
            </a:r>
            <a:endParaRPr lang="it-IT" altLang="it-IT" sz="2200" b="1" dirty="0">
              <a:solidFill>
                <a:prstClr val="black"/>
              </a:solidFill>
              <a:effectLst>
                <a:outerShdw blurRad="38100" dist="38100" dir="2700000" algn="tl">
                  <a:srgbClr val="000000">
                    <a:alpha val="43137"/>
                  </a:srgbClr>
                </a:outerShdw>
              </a:effectLst>
            </a:endParaRPr>
          </a:p>
        </p:txBody>
      </p:sp>
      <p:graphicFrame>
        <p:nvGraphicFramePr>
          <p:cNvPr id="3074" name="Segnaposto contenuto 3"/>
          <p:cNvGraphicFramePr>
            <a:graphicFrameLocks noGrp="1"/>
          </p:cNvGraphicFramePr>
          <p:nvPr>
            <p:ph idx="1"/>
          </p:nvPr>
        </p:nvGraphicFramePr>
        <p:xfrm>
          <a:off x="804863" y="2198688"/>
          <a:ext cx="7531100" cy="3643312"/>
        </p:xfrm>
        <a:graphic>
          <a:graphicData uri="http://schemas.openxmlformats.org/presentationml/2006/ole">
            <p:oleObj spid="_x0000_s109570" name="Grafico" r:id="rId4" imgW="7535309" imgH="3651820" progId="Excel.Sheet.8">
              <p:embed/>
            </p:oleObj>
          </a:graphicData>
        </a:graphic>
      </p:graphicFrame>
      <p:sp>
        <p:nvSpPr>
          <p:cNvPr id="3" name="Parentesi graffa aperta 2"/>
          <p:cNvSpPr/>
          <p:nvPr/>
        </p:nvSpPr>
        <p:spPr>
          <a:xfrm rot="5400000">
            <a:off x="1689100" y="3144838"/>
            <a:ext cx="488950" cy="914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IT"/>
          </a:p>
        </p:txBody>
      </p:sp>
      <p:sp>
        <p:nvSpPr>
          <p:cNvPr id="5" name="Segnaposto data 4"/>
          <p:cNvSpPr>
            <a:spLocks noGrp="1"/>
          </p:cNvSpPr>
          <p:nvPr>
            <p:ph type="dt" sz="half" idx="10"/>
          </p:nvPr>
        </p:nvSpPr>
        <p:spPr/>
        <p:txBody>
          <a:bodyPr/>
          <a:lstStyle/>
          <a:p>
            <a:fld id="{9B6A7A7C-30E9-416F-A9E7-73FACA177C96}"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54371"/>
            <a:ext cx="7468985" cy="6063550"/>
          </a:xfrm>
          <a:prstGeom prst="rect">
            <a:avLst/>
          </a:prstGeom>
        </p:spPr>
      </p:pic>
      <p:sp>
        <p:nvSpPr>
          <p:cNvPr id="3" name="Rettangolo 2"/>
          <p:cNvSpPr/>
          <p:nvPr/>
        </p:nvSpPr>
        <p:spPr>
          <a:xfrm>
            <a:off x="7468985" y="154371"/>
            <a:ext cx="1567511" cy="6740307"/>
          </a:xfrm>
          <a:prstGeom prst="rect">
            <a:avLst/>
          </a:prstGeom>
        </p:spPr>
        <p:txBody>
          <a:bodyPr wrap="square">
            <a:spAutoFit/>
          </a:bodyPr>
          <a:lstStyle/>
          <a:p>
            <a:r>
              <a:rPr lang="it-IT" sz="1600" i="1" dirty="0">
                <a:solidFill>
                  <a:srgbClr val="1F487C"/>
                </a:solidFill>
                <a:latin typeface="Cambria" panose="02040503050406030204" pitchFamily="18" charset="0"/>
              </a:rPr>
              <a:t>Bandi SC3 (</a:t>
            </a:r>
            <a:r>
              <a:rPr lang="it-IT" sz="1600" i="1" dirty="0" err="1">
                <a:solidFill>
                  <a:srgbClr val="1F487C"/>
                </a:solidFill>
                <a:latin typeface="Cambria" panose="02040503050406030204" pitchFamily="18" charset="0"/>
              </a:rPr>
              <a:t>SMEi</a:t>
            </a:r>
            <a:r>
              <a:rPr lang="it-IT" sz="1600" i="1" dirty="0">
                <a:solidFill>
                  <a:srgbClr val="1F487C"/>
                </a:solidFill>
                <a:latin typeface="Cambria" panose="02040503050406030204" pitchFamily="18" charset="0"/>
              </a:rPr>
              <a:t> e JTI FHC inclusi) 2014-2015 – Comparazione del budget intercettato dall’Italia e dai suoi principali concorrenti (in M€). N.B. Il grafico tiene in considerazione gli accordi di sovvenzionamento ad oggi firmati. Da considerare che mancano all’appello i dati relativi ai bandi EE-2016-2 e LCE-2016-RES-IA. In questi bandi l’Italia ha intercettato 23,5 M€. </a:t>
            </a:r>
            <a:endParaRPr lang="it-IT" sz="1600" dirty="0"/>
          </a:p>
        </p:txBody>
      </p:sp>
    </p:spTree>
    <p:extLst>
      <p:ext uri="{BB962C8B-B14F-4D97-AF65-F5344CB8AC3E}">
        <p14:creationId xmlns:p14="http://schemas.microsoft.com/office/powerpoint/2010/main" xmlns="" val="1138984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quarter" idx="10"/>
          </p:nvPr>
        </p:nvSpPr>
        <p:spPr/>
        <p:txBody>
          <a:bodyPr/>
          <a:lstStyle/>
          <a:p>
            <a:pPr>
              <a:defRPr/>
            </a:pPr>
            <a:fld id="{5BA3F6EF-59DB-4592-B028-06880ACC62CB}" type="datetime1">
              <a:rPr lang="en-GB" smtClean="0"/>
              <a:pPr>
                <a:defRPr/>
              </a:pPr>
              <a:t>08/09/2017</a:t>
            </a:fld>
            <a:endParaRPr lang="it-IT"/>
          </a:p>
        </p:txBody>
      </p:sp>
      <p:sp>
        <p:nvSpPr>
          <p:cNvPr id="3" name="Segnaposto piè di pagina 2"/>
          <p:cNvSpPr>
            <a:spLocks noGrp="1"/>
          </p:cNvSpPr>
          <p:nvPr>
            <p:ph type="ftr" sz="quarter" idx="11"/>
          </p:nvPr>
        </p:nvSpPr>
        <p:spPr/>
        <p:txBody>
          <a:bodyPr/>
          <a:lstStyle/>
          <a:p>
            <a:pPr>
              <a:defRPr/>
            </a:pPr>
            <a:r>
              <a:rPr lang="it-IT" smtClean="0"/>
              <a:t>Gli indirizzi per l'Energia della UE RICCARDO BASOSI  Lecce. Congr. ATI Sept 8, 2017</a:t>
            </a:r>
            <a:endParaRPr lang="it-IT"/>
          </a:p>
        </p:txBody>
      </p:sp>
      <p:pic>
        <p:nvPicPr>
          <p:cNvPr id="33796" name="Grafico 3"/>
          <p:cNvPicPr>
            <a:picLocks noChangeArrowheads="1"/>
          </p:cNvPicPr>
          <p:nvPr/>
        </p:nvPicPr>
        <p:blipFill>
          <a:blip r:embed="rId2" cstate="print"/>
          <a:srcRect/>
          <a:stretch>
            <a:fillRect/>
          </a:stretch>
        </p:blipFill>
        <p:spPr bwMode="auto">
          <a:xfrm>
            <a:off x="390525" y="950913"/>
            <a:ext cx="8485188" cy="5316537"/>
          </a:xfrm>
          <a:prstGeom prst="rect">
            <a:avLst/>
          </a:prstGeom>
          <a:noFill/>
          <a:ln w="9525">
            <a:noFill/>
            <a:miter lim="800000"/>
            <a:headEnd/>
            <a:tailEnd/>
          </a:ln>
        </p:spPr>
      </p:pic>
      <p:sp>
        <p:nvSpPr>
          <p:cNvPr id="5" name="Rettangolo 4"/>
          <p:cNvSpPr/>
          <p:nvPr/>
        </p:nvSpPr>
        <p:spPr>
          <a:xfrm>
            <a:off x="2322513" y="215900"/>
            <a:ext cx="4572000" cy="646113"/>
          </a:xfrm>
          <a:prstGeom prst="rect">
            <a:avLst/>
          </a:prstGeom>
        </p:spPr>
        <p:txBody>
          <a:bodyPr>
            <a:spAutoFit/>
          </a:bodyPr>
          <a:lstStyle/>
          <a:p>
            <a:pPr algn="ctr" eaLnBrk="1" hangingPunct="1">
              <a:defRPr/>
            </a:pPr>
            <a:r>
              <a:rPr lang="it-IT" b="1" dirty="0">
                <a:solidFill>
                  <a:prstClr val="black"/>
                </a:solidFill>
                <a:effectLst>
                  <a:outerShdw blurRad="38100" dist="38100" dir="2700000" algn="tl">
                    <a:srgbClr val="000000">
                      <a:alpha val="43137"/>
                    </a:srgbClr>
                  </a:outerShdw>
                </a:effectLst>
              </a:rPr>
              <a:t>ITALIA - BUDGET «ENERGIA» AGGIUDICATO </a:t>
            </a:r>
          </a:p>
          <a:p>
            <a:pPr algn="ctr" eaLnBrk="1" hangingPunct="1">
              <a:defRPr/>
            </a:pPr>
            <a:r>
              <a:rPr lang="it-IT" b="1" dirty="0">
                <a:solidFill>
                  <a:prstClr val="black"/>
                </a:solidFill>
                <a:effectLst>
                  <a:outerShdw blurRad="38100" dist="38100" dir="2700000" algn="tl">
                    <a:srgbClr val="000000">
                      <a:alpha val="43137"/>
                    </a:srgbClr>
                  </a:outerShdw>
                </a:effectLst>
              </a:rPr>
              <a:t>2014, 2015 e 2016 per Focus Area</a:t>
            </a:r>
          </a:p>
        </p:txBody>
      </p:sp>
      <p:sp>
        <p:nvSpPr>
          <p:cNvPr id="33798" name="CasellaDiTesto 1"/>
          <p:cNvSpPr txBox="1">
            <a:spLocks noChangeArrowheads="1"/>
          </p:cNvSpPr>
          <p:nvPr/>
        </p:nvSpPr>
        <p:spPr bwMode="auto">
          <a:xfrm>
            <a:off x="6300788" y="5664200"/>
            <a:ext cx="2717800" cy="914400"/>
          </a:xfrm>
          <a:prstGeom prst="rect">
            <a:avLst/>
          </a:prstGeom>
          <a:noFill/>
          <a:ln w="9525">
            <a:noFill/>
            <a:miter lim="800000"/>
            <a:headEnd/>
            <a:tailEnd/>
          </a:ln>
        </p:spPr>
        <p:txBody>
          <a:bodyPr wrap="none"/>
          <a:lstStyle/>
          <a:p>
            <a:r>
              <a:rPr lang="it-IT" b="1"/>
              <a:t>Totale: 153,9 M  </a:t>
            </a:r>
          </a:p>
          <a:p>
            <a:r>
              <a:rPr lang="it-IT" b="1"/>
              <a:t>(Strumento PMI Incluso)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568" y="268868"/>
            <a:ext cx="7298856" cy="6589132"/>
          </a:xfrm>
          <a:prstGeom prst="rect">
            <a:avLst/>
          </a:prstGeom>
        </p:spPr>
      </p:pic>
      <p:sp>
        <p:nvSpPr>
          <p:cNvPr id="3" name="Rettangolo 2"/>
          <p:cNvSpPr/>
          <p:nvPr/>
        </p:nvSpPr>
        <p:spPr>
          <a:xfrm>
            <a:off x="7308304" y="268869"/>
            <a:ext cx="1835696" cy="6740307"/>
          </a:xfrm>
          <a:prstGeom prst="rect">
            <a:avLst/>
          </a:prstGeom>
        </p:spPr>
        <p:txBody>
          <a:bodyPr wrap="square">
            <a:spAutoFit/>
          </a:bodyPr>
          <a:lstStyle/>
          <a:p>
            <a:r>
              <a:rPr lang="it-IT" sz="1600" i="1" dirty="0">
                <a:solidFill>
                  <a:srgbClr val="1F487C"/>
                </a:solidFill>
                <a:latin typeface="Cambria" panose="02040503050406030204" pitchFamily="18" charset="0"/>
              </a:rPr>
              <a:t>Bandi SC3 (</a:t>
            </a:r>
            <a:r>
              <a:rPr lang="it-IT" sz="1600" i="1" dirty="0" err="1">
                <a:solidFill>
                  <a:srgbClr val="1F487C"/>
                </a:solidFill>
                <a:latin typeface="Cambria" panose="02040503050406030204" pitchFamily="18" charset="0"/>
              </a:rPr>
              <a:t>SMEi</a:t>
            </a:r>
            <a:r>
              <a:rPr lang="it-IT" sz="1600" i="1" dirty="0">
                <a:solidFill>
                  <a:srgbClr val="1F487C"/>
                </a:solidFill>
                <a:latin typeface="Cambria" panose="02040503050406030204" pitchFamily="18" charset="0"/>
              </a:rPr>
              <a:t> incluso, JTI FCH escluso) 2014-2015-2016 – Quota di budget per tematica intercettato dal sistema nazionale. N.B. L’Italia ha intercettato 23,5 M€ nei bandi EE-2016-2 e LCE-2016-RES-IA che non sono stati inclusi nel grafico in quanto gli accordi </a:t>
            </a:r>
            <a:r>
              <a:rPr lang="it-IT" sz="1600" i="1" dirty="0" smtClean="0">
                <a:solidFill>
                  <a:srgbClr val="1F487C"/>
                </a:solidFill>
                <a:latin typeface="Cambria" panose="02040503050406030204" pitchFamily="18" charset="0"/>
              </a:rPr>
              <a:t>non </a:t>
            </a:r>
            <a:r>
              <a:rPr lang="it-IT" sz="1600" i="1" dirty="0">
                <a:solidFill>
                  <a:srgbClr val="1F487C"/>
                </a:solidFill>
                <a:latin typeface="Cambria" panose="02040503050406030204" pitchFamily="18" charset="0"/>
              </a:rPr>
              <a:t>sono stati ancora firmati. 3,0 M€ nel tema EE-CSA, 9,8 M€ nel tema LCE-RES-IA, 8,9 M€ nel tema LCE-</a:t>
            </a:r>
            <a:r>
              <a:rPr lang="it-IT" sz="1600" i="1" dirty="0" err="1">
                <a:solidFill>
                  <a:srgbClr val="1F487C"/>
                </a:solidFill>
                <a:latin typeface="Cambria" panose="02040503050406030204" pitchFamily="18" charset="0"/>
              </a:rPr>
              <a:t>Bio</a:t>
            </a:r>
            <a:r>
              <a:rPr lang="it-IT" sz="1600" i="1" dirty="0">
                <a:solidFill>
                  <a:srgbClr val="1F487C"/>
                </a:solidFill>
                <a:latin typeface="Cambria" panose="02040503050406030204" pitchFamily="18" charset="0"/>
              </a:rPr>
              <a:t>-</a:t>
            </a:r>
            <a:r>
              <a:rPr lang="it-IT" sz="1600" i="1" dirty="0" err="1">
                <a:solidFill>
                  <a:srgbClr val="1F487C"/>
                </a:solidFill>
                <a:latin typeface="Cambria" panose="02040503050406030204" pitchFamily="18" charset="0"/>
              </a:rPr>
              <a:t>energy</a:t>
            </a:r>
            <a:r>
              <a:rPr lang="it-IT" sz="1600" i="1" dirty="0">
                <a:solidFill>
                  <a:srgbClr val="1F487C"/>
                </a:solidFill>
                <a:latin typeface="Cambria" panose="02040503050406030204" pitchFamily="18" charset="0"/>
              </a:rPr>
              <a:t> (IA) e 1,8 M€ nel tema </a:t>
            </a:r>
            <a:r>
              <a:rPr lang="it-IT" sz="1600" i="1" dirty="0" err="1">
                <a:solidFill>
                  <a:srgbClr val="1F487C"/>
                </a:solidFill>
                <a:latin typeface="Cambria" panose="02040503050406030204" pitchFamily="18" charset="0"/>
              </a:rPr>
              <a:t>international</a:t>
            </a:r>
            <a:r>
              <a:rPr lang="it-IT" sz="1600" i="1" dirty="0">
                <a:solidFill>
                  <a:srgbClr val="1F487C"/>
                </a:solidFill>
                <a:latin typeface="Cambria" panose="02040503050406030204" pitchFamily="18" charset="0"/>
              </a:rPr>
              <a:t> </a:t>
            </a:r>
            <a:r>
              <a:rPr lang="it-IT" sz="1600" i="1" dirty="0" err="1">
                <a:solidFill>
                  <a:srgbClr val="1F487C"/>
                </a:solidFill>
                <a:latin typeface="Cambria" panose="02040503050406030204" pitchFamily="18" charset="0"/>
              </a:rPr>
              <a:t>cooperation</a:t>
            </a:r>
            <a:r>
              <a:rPr lang="it-IT" sz="1600" i="1" dirty="0">
                <a:solidFill>
                  <a:srgbClr val="1F487C"/>
                </a:solidFill>
                <a:latin typeface="Cambria" panose="02040503050406030204" pitchFamily="18" charset="0"/>
              </a:rPr>
              <a:t>. </a:t>
            </a:r>
            <a:endParaRPr lang="it-IT" sz="1600" dirty="0"/>
          </a:p>
        </p:txBody>
      </p:sp>
    </p:spTree>
    <p:extLst>
      <p:ext uri="{BB962C8B-B14F-4D97-AF65-F5344CB8AC3E}">
        <p14:creationId xmlns:p14="http://schemas.microsoft.com/office/powerpoint/2010/main" xmlns="" val="30195207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p:cNvSpPr>
            <a:spLocks noGrp="1"/>
          </p:cNvSpPr>
          <p:nvPr>
            <p:ph type="ctrTitle"/>
          </p:nvPr>
        </p:nvSpPr>
        <p:spPr>
          <a:xfrm>
            <a:off x="684213" y="0"/>
            <a:ext cx="7991475" cy="863600"/>
          </a:xfrm>
        </p:spPr>
        <p:txBody>
          <a:bodyPr/>
          <a:lstStyle/>
          <a:p>
            <a:pPr eaLnBrk="1" hangingPunct="1">
              <a:defRPr/>
            </a:pPr>
            <a:r>
              <a:rPr lang="it-IT" altLang="it-IT" sz="2200" b="1" dirty="0" smtClean="0">
                <a:solidFill>
                  <a:prstClr val="black"/>
                </a:solidFill>
                <a:effectLst>
                  <a:outerShdw blurRad="38100" dist="38100" dir="2700000" algn="tl">
                    <a:srgbClr val="000000">
                      <a:alpha val="43137"/>
                    </a:srgbClr>
                  </a:outerShdw>
                </a:effectLst>
              </a:rPr>
              <a:t>PARTECIPAZIONE ITALIANA IN H2020 «ENERGIA» (2014-15-16)</a:t>
            </a:r>
            <a:endParaRPr lang="it-IT" altLang="it-IT" sz="2200" b="1" dirty="0">
              <a:solidFill>
                <a:prstClr val="black"/>
              </a:solidFill>
              <a:effectLst>
                <a:outerShdw blurRad="38100" dist="38100" dir="2700000" algn="tl">
                  <a:srgbClr val="000000">
                    <a:alpha val="43137"/>
                  </a:srgbClr>
                </a:outerShdw>
              </a:effectLst>
            </a:endParaRPr>
          </a:p>
        </p:txBody>
      </p:sp>
      <p:sp>
        <p:nvSpPr>
          <p:cNvPr id="34819" name="CasellaDiTesto 3"/>
          <p:cNvSpPr txBox="1">
            <a:spLocks noChangeArrowheads="1"/>
          </p:cNvSpPr>
          <p:nvPr/>
        </p:nvSpPr>
        <p:spPr bwMode="auto">
          <a:xfrm>
            <a:off x="0" y="549275"/>
            <a:ext cx="9144000" cy="368300"/>
          </a:xfrm>
          <a:prstGeom prst="rect">
            <a:avLst/>
          </a:prstGeom>
          <a:noFill/>
          <a:ln w="9525">
            <a:noFill/>
            <a:miter lim="800000"/>
            <a:headEnd/>
            <a:tailEnd/>
          </a:ln>
        </p:spPr>
        <p:txBody>
          <a:bodyPr>
            <a:spAutoFit/>
          </a:bodyPr>
          <a:lstStyle/>
          <a:p>
            <a:pPr eaLnBrk="1" hangingPunct="1"/>
            <a:r>
              <a:rPr lang="it-IT" altLang="it-IT" b="1">
                <a:solidFill>
                  <a:schemeClr val="tx2"/>
                </a:solidFill>
              </a:rPr>
              <a:t>Contributo a partecipanti italiani, in % rispetto al budget EU dedicato a ciascuna area tematica  </a:t>
            </a:r>
          </a:p>
        </p:txBody>
      </p:sp>
      <p:sp>
        <p:nvSpPr>
          <p:cNvPr id="11" name="Segnaposto data 10"/>
          <p:cNvSpPr>
            <a:spLocks noGrp="1"/>
          </p:cNvSpPr>
          <p:nvPr>
            <p:ph type="dt" sz="quarter" idx="10"/>
          </p:nvPr>
        </p:nvSpPr>
        <p:spPr/>
        <p:txBody>
          <a:bodyPr/>
          <a:lstStyle/>
          <a:p>
            <a:pPr>
              <a:defRPr/>
            </a:pPr>
            <a:fld id="{975968C0-76A1-45A3-939C-417E85A01AFC}" type="datetime1">
              <a:rPr lang="en-GB" smtClean="0"/>
              <a:pPr>
                <a:defRPr/>
              </a:pPr>
              <a:t>08/09/2017</a:t>
            </a:fld>
            <a:endParaRPr lang="it-IT" dirty="0"/>
          </a:p>
        </p:txBody>
      </p:sp>
      <p:sp>
        <p:nvSpPr>
          <p:cNvPr id="12" name="Segnaposto piè di pagina 11"/>
          <p:cNvSpPr>
            <a:spLocks noGrp="1"/>
          </p:cNvSpPr>
          <p:nvPr>
            <p:ph type="ftr" sz="quarter" idx="11"/>
          </p:nvPr>
        </p:nvSpPr>
        <p:spPr>
          <a:xfrm>
            <a:off x="1692275" y="6492875"/>
            <a:ext cx="5975350" cy="365125"/>
          </a:xfrm>
        </p:spPr>
        <p:txBody>
          <a:bodyPr/>
          <a:lstStyle/>
          <a:p>
            <a:pPr>
              <a:defRPr/>
            </a:pPr>
            <a:r>
              <a:rPr lang="it-IT" smtClean="0"/>
              <a:t>Gli indirizzi per l'Energia della UE RICCARDO BASOSI  Lecce. Congr. ATI Sept 8, 2017</a:t>
            </a:r>
            <a:endParaRPr lang="it-IT" dirty="0"/>
          </a:p>
        </p:txBody>
      </p:sp>
      <p:graphicFrame>
        <p:nvGraphicFramePr>
          <p:cNvPr id="15" name="Grafico 14"/>
          <p:cNvGraphicFramePr>
            <a:graphicFrameLocks/>
          </p:cNvGraphicFramePr>
          <p:nvPr/>
        </p:nvGraphicFramePr>
        <p:xfrm>
          <a:off x="323528" y="908720"/>
          <a:ext cx="8820472" cy="5438774"/>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e 6"/>
          <p:cNvSpPr/>
          <p:nvPr/>
        </p:nvSpPr>
        <p:spPr>
          <a:xfrm>
            <a:off x="1043608" y="2636912"/>
            <a:ext cx="5472608"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sinistra 7"/>
          <p:cNvSpPr/>
          <p:nvPr/>
        </p:nvSpPr>
        <p:spPr>
          <a:xfrm>
            <a:off x="6588224" y="2348880"/>
            <a:ext cx="978408" cy="216024"/>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9" name="Ovale 8"/>
          <p:cNvSpPr/>
          <p:nvPr/>
        </p:nvSpPr>
        <p:spPr>
          <a:xfrm>
            <a:off x="1196008" y="3869432"/>
            <a:ext cx="6984776" cy="26425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data 10"/>
          <p:cNvSpPr txBox="1">
            <a:spLocks/>
          </p:cNvSpPr>
          <p:nvPr/>
        </p:nvSpPr>
        <p:spPr>
          <a:xfrm>
            <a:off x="6156176" y="4437112"/>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smtClean="0">
                <a:ln>
                  <a:noFill/>
                </a:ln>
                <a:solidFill>
                  <a:srgbClr val="FF0000"/>
                </a:solidFill>
                <a:effectLst/>
                <a:uLnTx/>
                <a:uFillTx/>
                <a:latin typeface="+mn-lt"/>
                <a:ea typeface="+mn-ea"/>
                <a:cs typeface="+mn-cs"/>
              </a:rPr>
              <a:t>59%</a:t>
            </a:r>
            <a:endParaRPr kumimoji="0" lang="it-IT" b="1" i="0" u="none" strike="noStrike" kern="1200" cap="none" spc="0" normalizeH="0" baseline="0" noProof="0" dirty="0">
              <a:ln>
                <a:noFill/>
              </a:ln>
              <a:solidFill>
                <a:srgbClr val="FF0000"/>
              </a:solidFill>
              <a:effectLst/>
              <a:uLnTx/>
              <a:uFillTx/>
              <a:latin typeface="+mn-lt"/>
              <a:ea typeface="+mn-ea"/>
              <a:cs typeface="+mn-cs"/>
            </a:endParaRPr>
          </a:p>
        </p:txBody>
      </p:sp>
      <p:sp>
        <p:nvSpPr>
          <p:cNvPr id="13" name="Segnaposto data 10"/>
          <p:cNvSpPr txBox="1">
            <a:spLocks/>
          </p:cNvSpPr>
          <p:nvPr/>
        </p:nvSpPr>
        <p:spPr>
          <a:xfrm>
            <a:off x="5292080" y="2924944"/>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chemeClr val="accent1"/>
                </a:solidFill>
                <a:effectLst/>
                <a:uLnTx/>
                <a:uFillTx/>
                <a:latin typeface="+mn-lt"/>
                <a:ea typeface="+mn-ea"/>
                <a:cs typeface="+mn-cs"/>
              </a:rPr>
              <a:t>21,4%</a:t>
            </a:r>
            <a:endParaRPr kumimoji="0" lang="it-IT" sz="16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4" name="Segnaposto data 10"/>
          <p:cNvSpPr txBox="1">
            <a:spLocks/>
          </p:cNvSpPr>
          <p:nvPr/>
        </p:nvSpPr>
        <p:spPr>
          <a:xfrm>
            <a:off x="7740352" y="2276872"/>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Segnaposto data 10"/>
          <p:cNvSpPr txBox="1">
            <a:spLocks/>
          </p:cNvSpPr>
          <p:nvPr/>
        </p:nvSpPr>
        <p:spPr>
          <a:xfrm>
            <a:off x="7740352" y="2276872"/>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00B050"/>
                </a:solidFill>
                <a:effectLst/>
                <a:uLnTx/>
                <a:uFillTx/>
                <a:latin typeface="+mn-lt"/>
                <a:ea typeface="+mn-ea"/>
                <a:cs typeface="+mn-cs"/>
              </a:rPr>
              <a:t>11%</a:t>
            </a:r>
            <a:endParaRPr kumimoji="0" lang="it-IT" sz="1600" b="1" i="0" u="none" strike="noStrike" kern="1200" cap="none" spc="0" normalizeH="0" baseline="0" noProof="0" dirty="0">
              <a:ln>
                <a:noFill/>
              </a:ln>
              <a:solidFill>
                <a:srgbClr val="00B050"/>
              </a:solidFill>
              <a:effectLst/>
              <a:uLnTx/>
              <a:uFillTx/>
              <a:latin typeface="+mn-lt"/>
              <a:ea typeface="+mn-ea"/>
              <a:cs typeface="+mn-cs"/>
            </a:endParaRPr>
          </a:p>
        </p:txBody>
      </p:sp>
      <p:sp>
        <p:nvSpPr>
          <p:cNvPr id="17" name="Segnaposto data 10"/>
          <p:cNvSpPr txBox="1">
            <a:spLocks/>
          </p:cNvSpPr>
          <p:nvPr/>
        </p:nvSpPr>
        <p:spPr>
          <a:xfrm>
            <a:off x="7740352" y="1844824"/>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7030A0"/>
                </a:solidFill>
                <a:effectLst/>
                <a:uLnTx/>
                <a:uFillTx/>
                <a:latin typeface="+mn-lt"/>
                <a:ea typeface="+mn-ea"/>
                <a:cs typeface="+mn-cs"/>
              </a:rPr>
              <a:t>10%</a:t>
            </a:r>
            <a:endParaRPr kumimoji="0" lang="it-IT" sz="1600" b="1" i="0" u="none" strike="noStrike" kern="1200" cap="none" spc="0" normalizeH="0" baseline="0" noProof="0" dirty="0">
              <a:ln>
                <a:noFill/>
              </a:ln>
              <a:solidFill>
                <a:srgbClr val="7030A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b="1" dirty="0"/>
              <a:t>Migliori </a:t>
            </a:r>
            <a:r>
              <a:rPr lang="it-IT" sz="2800" b="1" dirty="0" smtClean="0"/>
              <a:t>20 attori per finanziamenti ottenuti nei bandi SC3 2014-15 - </a:t>
            </a:r>
            <a:r>
              <a:rPr lang="it-IT" sz="2800" b="1" dirty="0"/>
              <a:t>Italia </a:t>
            </a:r>
          </a:p>
        </p:txBody>
      </p:sp>
      <p:graphicFrame>
        <p:nvGraphicFramePr>
          <p:cNvPr id="6" name="Segnaposto contenuto 5"/>
          <p:cNvGraphicFramePr>
            <a:graphicFrameLocks noGrp="1"/>
          </p:cNvGraphicFramePr>
          <p:nvPr>
            <p:ph sz="quarter" idx="1"/>
            <p:extLst/>
          </p:nvPr>
        </p:nvGraphicFramePr>
        <p:xfrm>
          <a:off x="0" y="1412776"/>
          <a:ext cx="9144000"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4" name="Freccia in giù 3"/>
          <p:cNvSpPr/>
          <p:nvPr/>
        </p:nvSpPr>
        <p:spPr>
          <a:xfrm>
            <a:off x="755576" y="1412776"/>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in giù 4"/>
          <p:cNvSpPr/>
          <p:nvPr/>
        </p:nvSpPr>
        <p:spPr>
          <a:xfrm>
            <a:off x="2483768" y="2204864"/>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p:cNvSpPr/>
          <p:nvPr/>
        </p:nvSpPr>
        <p:spPr>
          <a:xfrm>
            <a:off x="5868144" y="2708920"/>
            <a:ext cx="72008" cy="648072"/>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9" name="Freccia in giù 8"/>
          <p:cNvSpPr/>
          <p:nvPr/>
        </p:nvSpPr>
        <p:spPr>
          <a:xfrm>
            <a:off x="7596336" y="3284984"/>
            <a:ext cx="72008" cy="648072"/>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0" name="Freccia in giù 9"/>
          <p:cNvSpPr/>
          <p:nvPr/>
        </p:nvSpPr>
        <p:spPr>
          <a:xfrm>
            <a:off x="8028384" y="3284984"/>
            <a:ext cx="72008" cy="648072"/>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1" name="Freccia in giù 10"/>
          <p:cNvSpPr/>
          <p:nvPr/>
        </p:nvSpPr>
        <p:spPr>
          <a:xfrm flipH="1">
            <a:off x="8460432" y="3429000"/>
            <a:ext cx="45719" cy="648072"/>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12" name="Freccia in giù 11"/>
          <p:cNvSpPr/>
          <p:nvPr/>
        </p:nvSpPr>
        <p:spPr>
          <a:xfrm>
            <a:off x="3707904" y="2492896"/>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a:off x="4572000" y="2492896"/>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giù 13"/>
          <p:cNvSpPr/>
          <p:nvPr/>
        </p:nvSpPr>
        <p:spPr>
          <a:xfrm>
            <a:off x="6300192" y="2852936"/>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giù 14"/>
          <p:cNvSpPr/>
          <p:nvPr/>
        </p:nvSpPr>
        <p:spPr>
          <a:xfrm>
            <a:off x="3347864" y="2420888"/>
            <a:ext cx="72008" cy="546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data 15"/>
          <p:cNvSpPr>
            <a:spLocks noGrp="1"/>
          </p:cNvSpPr>
          <p:nvPr>
            <p:ph type="dt" sz="half" idx="10"/>
          </p:nvPr>
        </p:nvSpPr>
        <p:spPr/>
        <p:txBody>
          <a:bodyPr/>
          <a:lstStyle/>
          <a:p>
            <a:fld id="{39FC1145-0BA9-424A-A09A-A5E19DDB5D88}" type="datetime1">
              <a:rPr lang="en-GB" smtClean="0"/>
              <a:pPr/>
              <a:t>08/09/2017</a:t>
            </a:fld>
            <a:endParaRPr lang="it-IT"/>
          </a:p>
        </p:txBody>
      </p:sp>
      <p:sp>
        <p:nvSpPr>
          <p:cNvPr id="17" name="Segnaposto piè di pagina 16"/>
          <p:cNvSpPr>
            <a:spLocks noGrp="1"/>
          </p:cNvSpPr>
          <p:nvPr>
            <p:ph type="ftr" sz="quarter" idx="11"/>
          </p:nvPr>
        </p:nvSpPr>
        <p:spPr/>
        <p:txBody>
          <a:bodyPr/>
          <a:lstStyle/>
          <a:p>
            <a:r>
              <a:rPr lang="it-IT" smtClean="0"/>
              <a:t>Gli indirizzi per l'Energia della UE RICCARDO BASOSI  Lecce. Congr. ATI Sept 8, 2017</a:t>
            </a:r>
            <a:endParaRPr lang="it-IT"/>
          </a:p>
        </p:txBody>
      </p:sp>
    </p:spTree>
    <p:extLst>
      <p:ext uri="{BB962C8B-B14F-4D97-AF65-F5344CB8AC3E}">
        <p14:creationId xmlns:p14="http://schemas.microsoft.com/office/powerpoint/2010/main" xmlns="" val="16354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tente\Documents\Università\Dottorato\BASOSI\COP21\Slide\2016-04-15 11_56_47-oltreparigi-160115222857_archivio.pdf - Adobe Acrobat Reader DC.jpg"/>
          <p:cNvPicPr>
            <a:picLocks noChangeAspect="1" noChangeArrowheads="1"/>
          </p:cNvPicPr>
          <p:nvPr/>
        </p:nvPicPr>
        <p:blipFill>
          <a:blip r:embed="rId2" cstate="print"/>
          <a:srcRect/>
          <a:stretch>
            <a:fillRect/>
          </a:stretch>
        </p:blipFill>
        <p:spPr bwMode="auto">
          <a:xfrm>
            <a:off x="395536" y="-9817"/>
            <a:ext cx="8352927" cy="6877632"/>
          </a:xfrm>
          <a:prstGeom prst="rect">
            <a:avLst/>
          </a:prstGeom>
          <a:noFill/>
        </p:spPr>
      </p:pic>
      <p:sp>
        <p:nvSpPr>
          <p:cNvPr id="3" name="Segnaposto data 2"/>
          <p:cNvSpPr>
            <a:spLocks noGrp="1"/>
          </p:cNvSpPr>
          <p:nvPr>
            <p:ph type="dt" sz="half" idx="10"/>
          </p:nvPr>
        </p:nvSpPr>
        <p:spPr/>
        <p:txBody>
          <a:bodyPr/>
          <a:lstStyle/>
          <a:p>
            <a:fld id="{A5A3B42E-7592-42B1-AC79-55E756E9E834}" type="datetime1">
              <a:rPr lang="en-GB" smtClean="0"/>
              <a:pPr/>
              <a:t>08/09/2017</a:t>
            </a:fld>
            <a:endParaRPr lang="it-IT"/>
          </a:p>
        </p:txBody>
      </p:sp>
      <p:sp>
        <p:nvSpPr>
          <p:cNvPr id="4" name="Segnaposto piè di pagina 3"/>
          <p:cNvSpPr>
            <a:spLocks noGrp="1"/>
          </p:cNvSpPr>
          <p:nvPr>
            <p:ph type="ftr" sz="quarter" idx="11"/>
          </p:nvPr>
        </p:nvSpPr>
        <p:spPr>
          <a:xfrm>
            <a:off x="3131840" y="6492875"/>
            <a:ext cx="3888432" cy="365125"/>
          </a:xfrm>
        </p:spPr>
        <p:txBody>
          <a:bodyPr/>
          <a:lstStyle/>
          <a:p>
            <a:r>
              <a:rPr lang="it-IT" smtClean="0"/>
              <a:t>Gli indirizzi per l'Energia della UE RICCARDO BASOSI  Lecce. Congr. ATI Sept 8, 2017</a:t>
            </a:r>
            <a:endParaRPr lang="it-IT"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3692" y="83497"/>
            <a:ext cx="7429499" cy="1478570"/>
          </a:xfrm>
        </p:spPr>
        <p:txBody>
          <a:bodyPr>
            <a:noAutofit/>
          </a:bodyPr>
          <a:lstStyle/>
          <a:p>
            <a:r>
              <a:rPr lang="it-IT" sz="3200" b="1" dirty="0"/>
              <a:t>Migliori 20 attori per finanziamenti ottenuti nei bandi </a:t>
            </a:r>
            <a:r>
              <a:rPr lang="it-IT" sz="3200" b="1" dirty="0" smtClean="0"/>
              <a:t>SC3 2014-15 </a:t>
            </a:r>
            <a:r>
              <a:rPr lang="it-IT" sz="3200" b="1" cap="none" dirty="0" smtClean="0"/>
              <a:t>(Strumento PMI incluso) </a:t>
            </a:r>
            <a:r>
              <a:rPr lang="it-IT" sz="3200" b="1" dirty="0" smtClean="0"/>
              <a:t>- </a:t>
            </a:r>
            <a:r>
              <a:rPr lang="it-IT" sz="3200" b="1" dirty="0"/>
              <a:t>Italia </a:t>
            </a:r>
          </a:p>
        </p:txBody>
      </p:sp>
      <p:graphicFrame>
        <p:nvGraphicFramePr>
          <p:cNvPr id="5" name="Grafico 4"/>
          <p:cNvGraphicFramePr>
            <a:graphicFrameLocks/>
          </p:cNvGraphicFramePr>
          <p:nvPr>
            <p:extLst>
              <p:ext uri="{D42A27DB-BD31-4B8C-83A1-F6EECF244321}">
                <p14:modId xmlns:p14="http://schemas.microsoft.com/office/powerpoint/2010/main" xmlns="" val="1005837758"/>
              </p:ext>
            </p:extLst>
          </p:nvPr>
        </p:nvGraphicFramePr>
        <p:xfrm>
          <a:off x="233464" y="1638301"/>
          <a:ext cx="8664791" cy="5034076"/>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p:cNvSpPr txBox="1"/>
          <p:nvPr/>
        </p:nvSpPr>
        <p:spPr>
          <a:xfrm>
            <a:off x="5796136" y="1916832"/>
            <a:ext cx="3127651" cy="2154436"/>
          </a:xfrm>
          <a:prstGeom prst="rect">
            <a:avLst/>
          </a:prstGeom>
          <a:noFill/>
        </p:spPr>
        <p:txBody>
          <a:bodyPr wrap="none" rtlCol="0">
            <a:spAutoFit/>
          </a:bodyPr>
          <a:lstStyle/>
          <a:p>
            <a:r>
              <a:rPr lang="it-IT" sz="1400" b="1" dirty="0" smtClean="0">
                <a:solidFill>
                  <a:srgbClr val="00B050"/>
                </a:solidFill>
              </a:rPr>
              <a:t>N.B. In verde, finanziamenti </a:t>
            </a:r>
          </a:p>
          <a:p>
            <a:r>
              <a:rPr lang="it-IT" sz="1400" b="1" dirty="0" smtClean="0">
                <a:solidFill>
                  <a:srgbClr val="00B050"/>
                </a:solidFill>
              </a:rPr>
              <a:t>ricevuti via lo Strumento PMI </a:t>
            </a:r>
          </a:p>
          <a:p>
            <a:r>
              <a:rPr lang="it-IT" sz="1400" b="1" dirty="0" smtClean="0">
                <a:solidFill>
                  <a:srgbClr val="00B050"/>
                </a:solidFill>
              </a:rPr>
              <a:t>(Fase 2)</a:t>
            </a:r>
          </a:p>
          <a:p>
            <a:r>
              <a:rPr lang="it-IT" sz="1400" b="1" dirty="0" smtClean="0">
                <a:solidFill>
                  <a:srgbClr val="00B0F0"/>
                </a:solidFill>
              </a:rPr>
              <a:t>In blu, finanziamenti ricevuti via lo </a:t>
            </a:r>
          </a:p>
          <a:p>
            <a:r>
              <a:rPr lang="it-IT" sz="1400" b="1" dirty="0" smtClean="0">
                <a:solidFill>
                  <a:srgbClr val="00B0F0"/>
                </a:solidFill>
              </a:rPr>
              <a:t>Strumento PMI (Fase 2) + Bandi LCE</a:t>
            </a:r>
          </a:p>
          <a:p>
            <a:r>
              <a:rPr lang="it-IT" sz="1400" b="1" dirty="0" smtClean="0">
                <a:solidFill>
                  <a:schemeClr val="accent2">
                    <a:lumMod val="75000"/>
                  </a:schemeClr>
                </a:solidFill>
              </a:rPr>
              <a:t>In arancione, finanziamenti ricevuti nel </a:t>
            </a:r>
          </a:p>
          <a:p>
            <a:r>
              <a:rPr lang="it-IT" sz="1400" b="1" dirty="0" smtClean="0">
                <a:solidFill>
                  <a:schemeClr val="accent2">
                    <a:lumMod val="75000"/>
                  </a:schemeClr>
                </a:solidFill>
              </a:rPr>
              <a:t>quadro della JTI FCH</a:t>
            </a:r>
          </a:p>
          <a:p>
            <a:r>
              <a:rPr lang="it-IT" sz="1400" b="1" dirty="0" smtClean="0">
                <a:solidFill>
                  <a:srgbClr val="FF0000"/>
                </a:solidFill>
              </a:rPr>
              <a:t> In rosso finanziamenti per SCC</a:t>
            </a:r>
            <a:endParaRPr lang="it-IT" sz="1400" b="1" dirty="0" smtClean="0">
              <a:solidFill>
                <a:schemeClr val="accent2">
                  <a:lumMod val="75000"/>
                </a:schemeClr>
              </a:solidFill>
            </a:endParaRPr>
          </a:p>
          <a:p>
            <a:r>
              <a:rPr lang="it-IT" sz="1100" dirty="0" smtClean="0">
                <a:solidFill>
                  <a:schemeClr val="accent2">
                    <a:lumMod val="75000"/>
                  </a:schemeClr>
                </a:solidFill>
              </a:rPr>
              <a:t> </a:t>
            </a:r>
          </a:p>
          <a:p>
            <a:endParaRPr lang="it-IT" sz="1100" dirty="0">
              <a:solidFill>
                <a:schemeClr val="accent2">
                  <a:lumMod val="75000"/>
                </a:schemeClr>
              </a:solidFill>
            </a:endParaRPr>
          </a:p>
        </p:txBody>
      </p:sp>
      <p:sp>
        <p:nvSpPr>
          <p:cNvPr id="6" name="Segnaposto data 5"/>
          <p:cNvSpPr>
            <a:spLocks noGrp="1"/>
          </p:cNvSpPr>
          <p:nvPr>
            <p:ph type="dt" sz="half" idx="10"/>
          </p:nvPr>
        </p:nvSpPr>
        <p:spPr/>
        <p:txBody>
          <a:bodyPr/>
          <a:lstStyle/>
          <a:p>
            <a:fld id="{54ECE147-DDBC-4483-9F9A-5E50EA9D776A}" type="datetime1">
              <a:rPr lang="en-GB" smtClean="0"/>
              <a:pPr/>
              <a:t>08/09/2017</a:t>
            </a:fld>
            <a:endParaRPr lang="it-IT"/>
          </a:p>
        </p:txBody>
      </p:sp>
      <p:sp>
        <p:nvSpPr>
          <p:cNvPr id="7" name="Segnaposto piè di pagina 6"/>
          <p:cNvSpPr>
            <a:spLocks noGrp="1"/>
          </p:cNvSpPr>
          <p:nvPr>
            <p:ph type="ftr" sz="quarter" idx="11"/>
          </p:nvPr>
        </p:nvSpPr>
        <p:spPr/>
        <p:txBody>
          <a:bodyPr/>
          <a:lstStyle/>
          <a:p>
            <a:r>
              <a:rPr lang="it-IT" smtClean="0"/>
              <a:t>Gli indirizzi per l'Energia della UE RICCARDO BASOSI  Lecce. Congr. ATI Sept 8, 2017</a:t>
            </a:r>
            <a:endParaRPr lang="it-IT"/>
          </a:p>
        </p:txBody>
      </p:sp>
    </p:spTree>
    <p:extLst>
      <p:ext uri="{BB962C8B-B14F-4D97-AF65-F5344CB8AC3E}">
        <p14:creationId xmlns:p14="http://schemas.microsoft.com/office/powerpoint/2010/main" xmlns="" val="2986653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0"/>
            <a:ext cx="7429499" cy="1478570"/>
          </a:xfrm>
        </p:spPr>
        <p:txBody>
          <a:bodyPr>
            <a:normAutofit fontScale="90000"/>
          </a:bodyPr>
          <a:lstStyle/>
          <a:p>
            <a:r>
              <a:rPr lang="it-IT" sz="3200" b="1" dirty="0"/>
              <a:t>Migliori 20 attori per finanziamenti ottenuti nei bandi SC3 </a:t>
            </a:r>
            <a:r>
              <a:rPr lang="it-IT" sz="3200" b="1" dirty="0" smtClean="0"/>
              <a:t>2016 </a:t>
            </a:r>
            <a:r>
              <a:rPr lang="it-IT" sz="3200" b="1" cap="none" dirty="0" smtClean="0"/>
              <a:t>(Risultati parziali) </a:t>
            </a:r>
            <a:r>
              <a:rPr lang="it-IT" sz="3200" b="1" dirty="0" smtClean="0"/>
              <a:t>- </a:t>
            </a:r>
            <a:r>
              <a:rPr lang="it-IT" sz="3200" b="1" dirty="0"/>
              <a:t>Italia </a:t>
            </a:r>
          </a:p>
        </p:txBody>
      </p:sp>
      <p:graphicFrame>
        <p:nvGraphicFramePr>
          <p:cNvPr id="4" name="Segnaposto contenuto 3"/>
          <p:cNvGraphicFramePr>
            <a:graphicFrameLocks noGrp="1"/>
          </p:cNvGraphicFramePr>
          <p:nvPr>
            <p:ph idx="1"/>
            <p:extLst/>
          </p:nvPr>
        </p:nvGraphicFramePr>
        <p:xfrm>
          <a:off x="182393" y="1459149"/>
          <a:ext cx="8667345" cy="5301574"/>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p:cNvSpPr txBox="1"/>
          <p:nvPr/>
        </p:nvSpPr>
        <p:spPr>
          <a:xfrm>
            <a:off x="6020220" y="1988498"/>
            <a:ext cx="1880643" cy="769441"/>
          </a:xfrm>
          <a:prstGeom prst="rect">
            <a:avLst/>
          </a:prstGeom>
          <a:noFill/>
        </p:spPr>
        <p:txBody>
          <a:bodyPr wrap="none" rtlCol="0">
            <a:spAutoFit/>
          </a:bodyPr>
          <a:lstStyle/>
          <a:p>
            <a:r>
              <a:rPr lang="it-IT" sz="1100" dirty="0" smtClean="0">
                <a:solidFill>
                  <a:srgbClr val="00B050"/>
                </a:solidFill>
              </a:rPr>
              <a:t>N.B. In verde, finanziamenti </a:t>
            </a:r>
          </a:p>
          <a:p>
            <a:r>
              <a:rPr lang="it-IT" sz="1100" dirty="0" smtClean="0">
                <a:solidFill>
                  <a:srgbClr val="00B050"/>
                </a:solidFill>
              </a:rPr>
              <a:t>ricevuti via lo Strumento PMI </a:t>
            </a:r>
          </a:p>
          <a:p>
            <a:r>
              <a:rPr lang="it-IT" sz="1100" dirty="0" smtClean="0">
                <a:solidFill>
                  <a:srgbClr val="00B050"/>
                </a:solidFill>
              </a:rPr>
              <a:t>(Fase 2)</a:t>
            </a:r>
          </a:p>
          <a:p>
            <a:endParaRPr lang="it-IT" sz="1100" dirty="0" smtClean="0">
              <a:solidFill>
                <a:srgbClr val="00B0F0"/>
              </a:solidFill>
            </a:endParaRPr>
          </a:p>
        </p:txBody>
      </p:sp>
      <p:sp>
        <p:nvSpPr>
          <p:cNvPr id="5" name="Segnaposto data 4"/>
          <p:cNvSpPr>
            <a:spLocks noGrp="1"/>
          </p:cNvSpPr>
          <p:nvPr>
            <p:ph type="dt" sz="half" idx="10"/>
          </p:nvPr>
        </p:nvSpPr>
        <p:spPr/>
        <p:txBody>
          <a:bodyPr/>
          <a:lstStyle/>
          <a:p>
            <a:fld id="{FF3735CD-0DF7-4192-93F8-1E61C2757843}" type="datetime1">
              <a:rPr lang="en-GB" smtClean="0"/>
              <a:pPr/>
              <a:t>08/09/2017</a:t>
            </a:fld>
            <a:endParaRPr lang="it-IT"/>
          </a:p>
        </p:txBody>
      </p:sp>
      <p:sp>
        <p:nvSpPr>
          <p:cNvPr id="7" name="Segnaposto piè di pagina 6"/>
          <p:cNvSpPr>
            <a:spLocks noGrp="1"/>
          </p:cNvSpPr>
          <p:nvPr>
            <p:ph type="ftr" sz="quarter" idx="11"/>
          </p:nvPr>
        </p:nvSpPr>
        <p:spPr/>
        <p:txBody>
          <a:bodyPr/>
          <a:lstStyle/>
          <a:p>
            <a:r>
              <a:rPr lang="it-IT" smtClean="0"/>
              <a:t>Gli indirizzi per l'Energia della UE RICCARDO BASOSI  Lecce. Congr. ATI Sept 8, 2017</a:t>
            </a:r>
            <a:endParaRPr lang="it-IT"/>
          </a:p>
        </p:txBody>
      </p:sp>
    </p:spTree>
    <p:extLst>
      <p:ext uri="{BB962C8B-B14F-4D97-AF65-F5344CB8AC3E}">
        <p14:creationId xmlns:p14="http://schemas.microsoft.com/office/powerpoint/2010/main" xmlns="" val="42329556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eaLnBrk="1" fontAlgn="auto" hangingPunct="1">
              <a:spcAft>
                <a:spcPts val="0"/>
              </a:spcAft>
              <a:defRPr/>
            </a:pPr>
            <a:r>
              <a:rPr lang="it-IT" sz="2400" b="1" dirty="0"/>
              <a:t>Migliori 20 attori per finanziamenti ottenuti nei bandi SC3 </a:t>
            </a:r>
            <a:r>
              <a:rPr lang="it-IT" sz="2400" b="1" dirty="0" smtClean="0"/>
              <a:t>2014-15-16 </a:t>
            </a:r>
            <a:r>
              <a:rPr lang="it-IT" sz="2400" b="1" cap="none" dirty="0"/>
              <a:t>(Strumento PMI incluso) </a:t>
            </a:r>
            <a:r>
              <a:rPr lang="it-IT" sz="2400" b="1" dirty="0"/>
              <a:t>- Italia </a:t>
            </a:r>
          </a:p>
        </p:txBody>
      </p:sp>
      <p:pic>
        <p:nvPicPr>
          <p:cNvPr id="12" name="Grafico 11"/>
          <p:cNvPicPr>
            <a:picLocks noChangeArrowheads="1"/>
          </p:cNvPicPr>
          <p:nvPr/>
        </p:nvPicPr>
        <p:blipFill>
          <a:blip r:embed="rId2" cstate="print"/>
          <a:srcRect/>
          <a:stretch>
            <a:fillRect/>
          </a:stretch>
        </p:blipFill>
        <p:spPr bwMode="auto">
          <a:xfrm>
            <a:off x="626268" y="2090739"/>
            <a:ext cx="7749779" cy="4535487"/>
          </a:xfrm>
          <a:prstGeom prst="rect">
            <a:avLst/>
          </a:prstGeom>
          <a:noFill/>
        </p:spPr>
      </p:pic>
      <p:sp>
        <p:nvSpPr>
          <p:cNvPr id="15" name="CasellaDiTesto 14"/>
          <p:cNvSpPr txBox="1"/>
          <p:nvPr/>
        </p:nvSpPr>
        <p:spPr>
          <a:xfrm>
            <a:off x="6347222" y="2443164"/>
            <a:ext cx="2441694" cy="1277273"/>
          </a:xfrm>
          <a:prstGeom prst="rect">
            <a:avLst/>
          </a:prstGeom>
          <a:noFill/>
        </p:spPr>
        <p:txBody>
          <a:bodyPr wrap="none">
            <a:spAutoFit/>
          </a:bodyPr>
          <a:lstStyle/>
          <a:p>
            <a:pPr eaLnBrk="1" fontAlgn="auto" hangingPunct="1">
              <a:spcBef>
                <a:spcPts val="0"/>
              </a:spcBef>
              <a:spcAft>
                <a:spcPts val="0"/>
              </a:spcAft>
              <a:defRPr/>
            </a:pPr>
            <a:r>
              <a:rPr lang="it-IT" sz="1100" dirty="0">
                <a:solidFill>
                  <a:srgbClr val="00B050"/>
                </a:solidFill>
                <a:latin typeface="+mn-lt"/>
              </a:rPr>
              <a:t>N.B. In verde, finanziamenti </a:t>
            </a:r>
          </a:p>
          <a:p>
            <a:pPr eaLnBrk="1" fontAlgn="auto" hangingPunct="1">
              <a:spcBef>
                <a:spcPts val="0"/>
              </a:spcBef>
              <a:spcAft>
                <a:spcPts val="0"/>
              </a:spcAft>
              <a:defRPr/>
            </a:pPr>
            <a:r>
              <a:rPr lang="it-IT" sz="1100" dirty="0">
                <a:solidFill>
                  <a:srgbClr val="00B050"/>
                </a:solidFill>
                <a:latin typeface="+mn-lt"/>
              </a:rPr>
              <a:t>ricevuti via lo Strumento PMI </a:t>
            </a:r>
          </a:p>
          <a:p>
            <a:pPr eaLnBrk="1" fontAlgn="auto" hangingPunct="1">
              <a:spcBef>
                <a:spcPts val="0"/>
              </a:spcBef>
              <a:spcAft>
                <a:spcPts val="0"/>
              </a:spcAft>
              <a:defRPr/>
            </a:pPr>
            <a:r>
              <a:rPr lang="it-IT" sz="1100" dirty="0">
                <a:solidFill>
                  <a:srgbClr val="00B050"/>
                </a:solidFill>
                <a:latin typeface="+mn-lt"/>
              </a:rPr>
              <a:t>(Fase 2)</a:t>
            </a:r>
          </a:p>
          <a:p>
            <a:pPr eaLnBrk="1" fontAlgn="auto" hangingPunct="1">
              <a:spcBef>
                <a:spcPts val="0"/>
              </a:spcBef>
              <a:spcAft>
                <a:spcPts val="0"/>
              </a:spcAft>
              <a:defRPr/>
            </a:pPr>
            <a:r>
              <a:rPr lang="it-IT" sz="1100" dirty="0">
                <a:solidFill>
                  <a:srgbClr val="0070C0"/>
                </a:solidFill>
                <a:latin typeface="+mn-lt"/>
              </a:rPr>
              <a:t>In blu, finanziamenti ricevuti via lo </a:t>
            </a:r>
          </a:p>
          <a:p>
            <a:pPr eaLnBrk="1" fontAlgn="auto" hangingPunct="1">
              <a:spcBef>
                <a:spcPts val="0"/>
              </a:spcBef>
              <a:spcAft>
                <a:spcPts val="0"/>
              </a:spcAft>
              <a:defRPr/>
            </a:pPr>
            <a:r>
              <a:rPr lang="it-IT" sz="1100" dirty="0">
                <a:solidFill>
                  <a:srgbClr val="0070C0"/>
                </a:solidFill>
                <a:latin typeface="+mn-lt"/>
              </a:rPr>
              <a:t>Strumento PMI (Fase 2) + Bandi LCE</a:t>
            </a:r>
          </a:p>
          <a:p>
            <a:pPr eaLnBrk="1" fontAlgn="auto" hangingPunct="1">
              <a:spcBef>
                <a:spcPts val="0"/>
              </a:spcBef>
              <a:spcAft>
                <a:spcPts val="0"/>
              </a:spcAft>
              <a:defRPr/>
            </a:pPr>
            <a:r>
              <a:rPr lang="it-IT" sz="1100" dirty="0">
                <a:solidFill>
                  <a:schemeClr val="accent2">
                    <a:lumMod val="75000"/>
                  </a:schemeClr>
                </a:solidFill>
                <a:latin typeface="+mn-lt"/>
              </a:rPr>
              <a:t>In arancione, finanziamenti ricevuti nel </a:t>
            </a:r>
          </a:p>
          <a:p>
            <a:pPr eaLnBrk="1" fontAlgn="auto" hangingPunct="1">
              <a:spcBef>
                <a:spcPts val="0"/>
              </a:spcBef>
              <a:spcAft>
                <a:spcPts val="0"/>
              </a:spcAft>
              <a:defRPr/>
            </a:pPr>
            <a:r>
              <a:rPr lang="it-IT" sz="1100" dirty="0">
                <a:solidFill>
                  <a:schemeClr val="accent2">
                    <a:lumMod val="75000"/>
                  </a:schemeClr>
                </a:solidFill>
                <a:latin typeface="+mn-lt"/>
              </a:rPr>
              <a:t>quadro della JTI FCH </a:t>
            </a:r>
          </a:p>
        </p:txBody>
      </p:sp>
      <p:sp>
        <p:nvSpPr>
          <p:cNvPr id="5" name="Segnaposto data 4"/>
          <p:cNvSpPr>
            <a:spLocks noGrp="1"/>
          </p:cNvSpPr>
          <p:nvPr>
            <p:ph type="dt" sz="half" idx="10"/>
          </p:nvPr>
        </p:nvSpPr>
        <p:spPr/>
        <p:txBody>
          <a:bodyPr/>
          <a:lstStyle/>
          <a:p>
            <a:fld id="{FE2DD158-9575-4C98-B621-2EF2405B9C4B}"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36513" y="0"/>
            <a:ext cx="9180513" cy="1200150"/>
          </a:xfrm>
          <a:prstGeom prst="rect">
            <a:avLst/>
          </a:prstGeom>
          <a:solidFill>
            <a:schemeClr val="tx2">
              <a:lumMod val="40000"/>
              <a:lumOff val="60000"/>
            </a:schemeClr>
          </a:solidFill>
        </p:spPr>
        <p:txBody>
          <a:bodyPr>
            <a:spAutoFit/>
          </a:bodyPr>
          <a:lstStyle/>
          <a:p>
            <a:pPr fontAlgn="auto">
              <a:spcBef>
                <a:spcPts val="0"/>
              </a:spcBef>
              <a:spcAft>
                <a:spcPts val="0"/>
              </a:spcAft>
              <a:defRPr/>
            </a:pPr>
            <a:endParaRPr lang="en-GB" dirty="0">
              <a:latin typeface="+mn-lt"/>
            </a:endParaRPr>
          </a:p>
          <a:p>
            <a:pPr fontAlgn="auto">
              <a:spcBef>
                <a:spcPts val="0"/>
              </a:spcBef>
              <a:spcAft>
                <a:spcPts val="0"/>
              </a:spcAft>
              <a:defRPr/>
            </a:pPr>
            <a:r>
              <a:rPr lang="en-GB" b="1" dirty="0">
                <a:latin typeface="+mn-lt"/>
              </a:rPr>
              <a:t>								</a:t>
            </a:r>
          </a:p>
          <a:p>
            <a:pPr fontAlgn="auto">
              <a:spcBef>
                <a:spcPts val="0"/>
              </a:spcBef>
              <a:spcAft>
                <a:spcPts val="0"/>
              </a:spcAft>
              <a:defRPr/>
            </a:pPr>
            <a:endParaRPr lang="en-GB" b="1" dirty="0">
              <a:latin typeface="+mn-lt"/>
            </a:endParaRPr>
          </a:p>
          <a:p>
            <a:pPr fontAlgn="auto">
              <a:spcBef>
                <a:spcPts val="0"/>
              </a:spcBef>
              <a:spcAft>
                <a:spcPts val="0"/>
              </a:spcAft>
              <a:defRPr/>
            </a:pPr>
            <a:endParaRPr lang="en-GB" b="1" dirty="0">
              <a:latin typeface="+mn-lt"/>
            </a:endParaRPr>
          </a:p>
        </p:txBody>
      </p:sp>
      <p:pic>
        <p:nvPicPr>
          <p:cNvPr id="9" name="Picture 2"/>
          <p:cNvPicPr>
            <a:picLocks noChangeAspect="1" noChangeArrowheads="1"/>
          </p:cNvPicPr>
          <p:nvPr/>
        </p:nvPicPr>
        <p:blipFill>
          <a:blip r:embed="rId2" cstate="print"/>
          <a:srcRect l="10699" t="34077" r="60509" b="35406"/>
          <a:stretch>
            <a:fillRect/>
          </a:stretch>
        </p:blipFill>
        <p:spPr bwMode="auto">
          <a:xfrm>
            <a:off x="7669213" y="0"/>
            <a:ext cx="1474787" cy="1173163"/>
          </a:xfrm>
          <a:prstGeom prst="rect">
            <a:avLst/>
          </a:prstGeom>
          <a:noFill/>
          <a:ln w="9525">
            <a:noFill/>
            <a:miter lim="800000"/>
            <a:headEnd/>
            <a:tailEnd/>
          </a:ln>
        </p:spPr>
      </p:pic>
      <p:grpSp>
        <p:nvGrpSpPr>
          <p:cNvPr id="2" name="Gruppo 5"/>
          <p:cNvGrpSpPr/>
          <p:nvPr/>
        </p:nvGrpSpPr>
        <p:grpSpPr>
          <a:xfrm>
            <a:off x="539552" y="1268760"/>
            <a:ext cx="8226911" cy="5256584"/>
            <a:chOff x="827584" y="548680"/>
            <a:chExt cx="8226911" cy="5256584"/>
          </a:xfrm>
        </p:grpSpPr>
        <p:pic>
          <p:nvPicPr>
            <p:cNvPr id="4" name="Immagine 3"/>
            <p:cNvPicPr/>
            <p:nvPr/>
          </p:nvPicPr>
          <p:blipFill>
            <a:blip r:embed="rId3" cstate="print">
              <a:extLst>
                <a:ext uri="{28A0092B-C50C-407E-A947-70E740481C1C}">
                  <a14:useLocalDpi xmlns="" xmlns:xdr="http://schemas.openxmlformats.org/drawingml/2006/spreadsheetDrawing" xmlns:a14="http://schemas.microsoft.com/office/drawing/2010/main" xmlns:lc="http://schemas.openxmlformats.org/drawingml/2006/lockedCanvas" val="0"/>
                </a:ext>
              </a:extLst>
            </a:blip>
            <a:srcRect/>
            <a:stretch>
              <a:fillRect/>
            </a:stretch>
          </p:blipFill>
          <p:spPr bwMode="auto">
            <a:xfrm>
              <a:off x="827584" y="548680"/>
              <a:ext cx="6044794" cy="5256584"/>
            </a:xfrm>
            <a:prstGeom prst="rect">
              <a:avLst/>
            </a:prstGeom>
            <a:noFill/>
            <a:ln>
              <a:noFill/>
            </a:ln>
          </p:spPr>
        </p:pic>
        <p:sp>
          <p:nvSpPr>
            <p:cNvPr id="5" name="CasellaDiTesto 2"/>
            <p:cNvSpPr txBox="1"/>
            <p:nvPr/>
          </p:nvSpPr>
          <p:spPr>
            <a:xfrm>
              <a:off x="3635896" y="980728"/>
              <a:ext cx="5418599" cy="147732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it-IT" sz="1800" dirty="0"/>
                <a:t>N.</a:t>
              </a:r>
              <a:r>
                <a:rPr lang="it-IT" sz="1800" baseline="0" dirty="0"/>
                <a:t> </a:t>
              </a:r>
              <a:r>
                <a:rPr lang="it-IT" sz="1800" dirty="0"/>
                <a:t>Partecipanti/regione</a:t>
              </a:r>
              <a:r>
                <a:rPr lang="it-IT" sz="1800" baseline="0" dirty="0"/>
                <a:t> e budget assegnato nella top 30</a:t>
              </a:r>
            </a:p>
            <a:p>
              <a:r>
                <a:rPr lang="it-IT" sz="1800" baseline="0" dirty="0"/>
                <a:t>Legenda: </a:t>
              </a:r>
            </a:p>
            <a:p>
              <a:r>
                <a:rPr lang="it-IT" sz="1800" baseline="0" dirty="0"/>
                <a:t>Rosso: 7&gt;5 (€9M&gt;€13M)</a:t>
              </a:r>
            </a:p>
            <a:p>
              <a:r>
                <a:rPr lang="it-IT" sz="1800" baseline="0" dirty="0"/>
                <a:t>Arancio: 4&gt;2 (€2M&gt;€4M)</a:t>
              </a:r>
            </a:p>
            <a:p>
              <a:r>
                <a:rPr lang="it-IT" sz="1800" baseline="0" dirty="0"/>
                <a:t>Giallo: 1 (€0,5M&gt;€1,5M)</a:t>
              </a:r>
              <a:endParaRPr lang="it-IT" sz="1800" dirty="0"/>
            </a:p>
          </p:txBody>
        </p:sp>
      </p:grpSp>
      <p:sp>
        <p:nvSpPr>
          <p:cNvPr id="11" name="Rettangolo 10"/>
          <p:cNvSpPr/>
          <p:nvPr/>
        </p:nvSpPr>
        <p:spPr>
          <a:xfrm>
            <a:off x="0" y="0"/>
            <a:ext cx="7452320" cy="646331"/>
          </a:xfrm>
          <a:prstGeom prst="rect">
            <a:avLst/>
          </a:prstGeom>
        </p:spPr>
        <p:txBody>
          <a:bodyPr wrap="square">
            <a:spAutoFit/>
          </a:bodyPr>
          <a:lstStyle/>
          <a:p>
            <a:r>
              <a:rPr lang="en-US" sz="3600" b="1" dirty="0" smtClean="0">
                <a:solidFill>
                  <a:srgbClr val="002060"/>
                </a:solidFill>
                <a:latin typeface="+mj-lt"/>
              </a:rPr>
              <a:t>Budget</a:t>
            </a:r>
            <a:endParaRPr lang="it-IT" sz="3600" dirty="0">
              <a:latin typeface="+mj-lt"/>
            </a:endParaRPr>
          </a:p>
        </p:txBody>
      </p:sp>
      <p:sp>
        <p:nvSpPr>
          <p:cNvPr id="10" name="Segnaposto data 9"/>
          <p:cNvSpPr>
            <a:spLocks noGrp="1"/>
          </p:cNvSpPr>
          <p:nvPr>
            <p:ph type="dt" sz="half" idx="10"/>
          </p:nvPr>
        </p:nvSpPr>
        <p:spPr/>
        <p:txBody>
          <a:bodyPr/>
          <a:lstStyle/>
          <a:p>
            <a:fld id="{C70CECCA-98C0-4B6D-99E3-AB7F6C9AF6E5}" type="datetime1">
              <a:rPr lang="en-GB" smtClean="0"/>
              <a:pPr/>
              <a:t>08/09/2017</a:t>
            </a:fld>
            <a:endParaRPr lang="it-IT"/>
          </a:p>
        </p:txBody>
      </p:sp>
      <p:sp>
        <p:nvSpPr>
          <p:cNvPr id="12" name="Segnaposto piè di pagina 11"/>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5442"/>
            <a:ext cx="9144000" cy="6251350"/>
          </a:xfrm>
          <a:prstGeom prst="rect">
            <a:avLst/>
          </a:prstGeom>
        </p:spPr>
      </p:pic>
      <p:sp>
        <p:nvSpPr>
          <p:cNvPr id="3" name="Rettangolo 2"/>
          <p:cNvSpPr/>
          <p:nvPr/>
        </p:nvSpPr>
        <p:spPr>
          <a:xfrm>
            <a:off x="2314988" y="6286792"/>
            <a:ext cx="4514024" cy="646331"/>
          </a:xfrm>
          <a:prstGeom prst="rect">
            <a:avLst/>
          </a:prstGeom>
        </p:spPr>
        <p:txBody>
          <a:bodyPr wrap="square">
            <a:spAutoFit/>
          </a:bodyPr>
          <a:lstStyle/>
          <a:p>
            <a:r>
              <a:rPr lang="it-IT" i="1" dirty="0" err="1">
                <a:solidFill>
                  <a:srgbClr val="1F487C"/>
                </a:solidFill>
                <a:latin typeface="Cambria" panose="02040503050406030204" pitchFamily="18" charset="0"/>
              </a:rPr>
              <a:t>Overview</a:t>
            </a:r>
            <a:r>
              <a:rPr lang="it-IT" i="1" dirty="0">
                <a:solidFill>
                  <a:srgbClr val="1F487C"/>
                </a:solidFill>
                <a:latin typeface="Cambria" panose="02040503050406030204" pitchFamily="18" charset="0"/>
              </a:rPr>
              <a:t> partecipazioni e contributo finanziario per regione</a:t>
            </a:r>
            <a:endParaRPr lang="it-IT" dirty="0"/>
          </a:p>
        </p:txBody>
      </p:sp>
    </p:spTree>
    <p:extLst>
      <p:ext uri="{BB962C8B-B14F-4D97-AF65-F5344CB8AC3E}">
        <p14:creationId xmlns:p14="http://schemas.microsoft.com/office/powerpoint/2010/main" xmlns="" val="4128954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336" y="107290"/>
            <a:ext cx="8259328" cy="6211167"/>
          </a:xfrm>
          <a:prstGeom prst="rect">
            <a:avLst/>
          </a:prstGeom>
        </p:spPr>
      </p:pic>
      <p:sp>
        <p:nvSpPr>
          <p:cNvPr id="3" name="Rettangolo 2"/>
          <p:cNvSpPr/>
          <p:nvPr/>
        </p:nvSpPr>
        <p:spPr>
          <a:xfrm>
            <a:off x="1785157" y="6318457"/>
            <a:ext cx="5573684" cy="646331"/>
          </a:xfrm>
          <a:prstGeom prst="rect">
            <a:avLst/>
          </a:prstGeom>
        </p:spPr>
        <p:txBody>
          <a:bodyPr wrap="square">
            <a:spAutoFit/>
          </a:bodyPr>
          <a:lstStyle/>
          <a:p>
            <a:pPr algn="ctr"/>
            <a:r>
              <a:rPr lang="it-IT" i="1" dirty="0">
                <a:solidFill>
                  <a:srgbClr val="1F487C"/>
                </a:solidFill>
                <a:latin typeface="Cambria" panose="02040503050406030204" pitchFamily="18" charset="0"/>
              </a:rPr>
              <a:t>Regioni: confronto n. partecipazioni </a:t>
            </a:r>
            <a:r>
              <a:rPr lang="it-IT" i="1" dirty="0" err="1">
                <a:solidFill>
                  <a:srgbClr val="1F487C"/>
                </a:solidFill>
                <a:latin typeface="Cambria" panose="02040503050406030204" pitchFamily="18" charset="0"/>
              </a:rPr>
              <a:t>eligible</a:t>
            </a:r>
            <a:r>
              <a:rPr lang="it-IT" i="1" dirty="0">
                <a:solidFill>
                  <a:srgbClr val="1F487C"/>
                </a:solidFill>
                <a:latin typeface="Cambria" panose="02040503050406030204" pitchFamily="18" charset="0"/>
              </a:rPr>
              <a:t>/</a:t>
            </a:r>
            <a:r>
              <a:rPr lang="it-IT" i="1" dirty="0" err="1">
                <a:solidFill>
                  <a:srgbClr val="1F487C"/>
                </a:solidFill>
                <a:latin typeface="Cambria" panose="02040503050406030204" pitchFamily="18" charset="0"/>
              </a:rPr>
              <a:t>retained</a:t>
            </a:r>
            <a:r>
              <a:rPr lang="it-IT" i="1" dirty="0">
                <a:solidFill>
                  <a:srgbClr val="1F487C"/>
                </a:solidFill>
                <a:latin typeface="Cambria" panose="02040503050406030204" pitchFamily="18" charset="0"/>
              </a:rPr>
              <a:t> e tasso di successo </a:t>
            </a:r>
            <a:endParaRPr lang="it-IT" dirty="0"/>
          </a:p>
        </p:txBody>
      </p:sp>
    </p:spTree>
    <p:extLst>
      <p:ext uri="{BB962C8B-B14F-4D97-AF65-F5344CB8AC3E}">
        <p14:creationId xmlns:p14="http://schemas.microsoft.com/office/powerpoint/2010/main" xmlns="" val="1325495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336" y="54989"/>
            <a:ext cx="8259328" cy="6249272"/>
          </a:xfrm>
          <a:prstGeom prst="rect">
            <a:avLst/>
          </a:prstGeom>
        </p:spPr>
      </p:pic>
      <p:sp>
        <p:nvSpPr>
          <p:cNvPr id="3" name="Rettangolo 2"/>
          <p:cNvSpPr/>
          <p:nvPr/>
        </p:nvSpPr>
        <p:spPr>
          <a:xfrm>
            <a:off x="1666701" y="6304261"/>
            <a:ext cx="5810597" cy="646331"/>
          </a:xfrm>
          <a:prstGeom prst="rect">
            <a:avLst/>
          </a:prstGeom>
        </p:spPr>
        <p:txBody>
          <a:bodyPr wrap="square">
            <a:spAutoFit/>
          </a:bodyPr>
          <a:lstStyle/>
          <a:p>
            <a:pPr algn="ctr"/>
            <a:r>
              <a:rPr lang="it-IT" i="1" dirty="0">
                <a:solidFill>
                  <a:srgbClr val="1F487C"/>
                </a:solidFill>
                <a:latin typeface="Cambria" panose="02040503050406030204" pitchFamily="18" charset="0"/>
              </a:rPr>
              <a:t>Regioni: confronto contributo finanziario </a:t>
            </a:r>
            <a:r>
              <a:rPr lang="it-IT" i="1" dirty="0" err="1">
                <a:solidFill>
                  <a:srgbClr val="1F487C"/>
                </a:solidFill>
                <a:latin typeface="Cambria" panose="02040503050406030204" pitchFamily="18" charset="0"/>
              </a:rPr>
              <a:t>eligible</a:t>
            </a:r>
            <a:r>
              <a:rPr lang="it-IT" i="1" dirty="0">
                <a:solidFill>
                  <a:srgbClr val="1F487C"/>
                </a:solidFill>
                <a:latin typeface="Cambria" panose="02040503050406030204" pitchFamily="18" charset="0"/>
              </a:rPr>
              <a:t>/ </a:t>
            </a:r>
            <a:r>
              <a:rPr lang="it-IT" i="1" dirty="0" err="1">
                <a:solidFill>
                  <a:srgbClr val="1F487C"/>
                </a:solidFill>
                <a:latin typeface="Cambria" panose="02040503050406030204" pitchFamily="18" charset="0"/>
              </a:rPr>
              <a:t>retained</a:t>
            </a:r>
            <a:r>
              <a:rPr lang="it-IT" i="1" dirty="0">
                <a:solidFill>
                  <a:srgbClr val="1F487C"/>
                </a:solidFill>
                <a:latin typeface="Cambria" panose="02040503050406030204" pitchFamily="18" charset="0"/>
              </a:rPr>
              <a:t> e tasso di successo </a:t>
            </a:r>
            <a:endParaRPr lang="it-IT" dirty="0"/>
          </a:p>
        </p:txBody>
      </p:sp>
    </p:spTree>
    <p:extLst>
      <p:ext uri="{BB962C8B-B14F-4D97-AF65-F5344CB8AC3E}">
        <p14:creationId xmlns:p14="http://schemas.microsoft.com/office/powerpoint/2010/main" xmlns="" val="2984137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1659" y="0"/>
            <a:ext cx="3340683" cy="6858000"/>
          </a:xfrm>
          <a:prstGeom prst="rect">
            <a:avLst/>
          </a:prstGeom>
        </p:spPr>
      </p:pic>
      <p:sp>
        <p:nvSpPr>
          <p:cNvPr id="3" name="Rettangolo 2"/>
          <p:cNvSpPr/>
          <p:nvPr/>
        </p:nvSpPr>
        <p:spPr>
          <a:xfrm>
            <a:off x="6820592" y="512264"/>
            <a:ext cx="1446415" cy="2308324"/>
          </a:xfrm>
          <a:prstGeom prst="rect">
            <a:avLst/>
          </a:prstGeom>
        </p:spPr>
        <p:txBody>
          <a:bodyPr wrap="square">
            <a:spAutoFit/>
          </a:bodyPr>
          <a:lstStyle/>
          <a:p>
            <a:r>
              <a:rPr lang="it-IT" i="1" dirty="0">
                <a:solidFill>
                  <a:srgbClr val="1F487C"/>
                </a:solidFill>
                <a:latin typeface="Cambria" panose="02040503050406030204" pitchFamily="18" charset="0"/>
              </a:rPr>
              <a:t>Regioni: distribuzione partecipazione e contributo finanziario sul totale Italia </a:t>
            </a:r>
            <a:endParaRPr lang="it-IT" dirty="0"/>
          </a:p>
        </p:txBody>
      </p:sp>
    </p:spTree>
    <p:extLst>
      <p:ext uri="{BB962C8B-B14F-4D97-AF65-F5344CB8AC3E}">
        <p14:creationId xmlns:p14="http://schemas.microsoft.com/office/powerpoint/2010/main" xmlns="" val="3853205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40628" y="565006"/>
            <a:ext cx="6037311" cy="4963218"/>
          </a:xfrm>
          <a:prstGeom prst="rect">
            <a:avLst/>
          </a:prstGeom>
        </p:spPr>
      </p:pic>
      <p:sp>
        <p:nvSpPr>
          <p:cNvPr id="3" name="Rettangolo 2"/>
          <p:cNvSpPr/>
          <p:nvPr/>
        </p:nvSpPr>
        <p:spPr>
          <a:xfrm>
            <a:off x="2094808" y="5832409"/>
            <a:ext cx="5412720" cy="646331"/>
          </a:xfrm>
          <a:prstGeom prst="rect">
            <a:avLst/>
          </a:prstGeom>
        </p:spPr>
        <p:txBody>
          <a:bodyPr wrap="square">
            <a:spAutoFit/>
          </a:bodyPr>
          <a:lstStyle/>
          <a:p>
            <a:r>
              <a:rPr lang="it-IT" i="1" dirty="0" smtClean="0">
                <a:solidFill>
                  <a:srgbClr val="1F487C"/>
                </a:solidFill>
                <a:latin typeface="Cambria" panose="02040503050406030204" pitchFamily="18" charset="0"/>
              </a:rPr>
              <a:t>Breve analisi sulla performance italiana nella call Energy </a:t>
            </a:r>
            <a:r>
              <a:rPr lang="it-IT" i="1" dirty="0" err="1" smtClean="0">
                <a:solidFill>
                  <a:srgbClr val="1F487C"/>
                </a:solidFill>
                <a:latin typeface="Cambria" panose="02040503050406030204" pitchFamily="18" charset="0"/>
              </a:rPr>
              <a:t>Efficiency</a:t>
            </a:r>
            <a:r>
              <a:rPr lang="it-IT" i="1" dirty="0" smtClean="0">
                <a:solidFill>
                  <a:srgbClr val="1F487C"/>
                </a:solidFill>
                <a:latin typeface="Cambria" panose="02040503050406030204" pitchFamily="18" charset="0"/>
              </a:rPr>
              <a:t> (EE) </a:t>
            </a:r>
            <a:endParaRPr lang="it-IT" dirty="0"/>
          </a:p>
        </p:txBody>
      </p:sp>
    </p:spTree>
    <p:extLst>
      <p:ext uri="{BB962C8B-B14F-4D97-AF65-F5344CB8AC3E}">
        <p14:creationId xmlns:p14="http://schemas.microsoft.com/office/powerpoint/2010/main" xmlns="" val="3543521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7494" y="519199"/>
            <a:ext cx="5994443" cy="3724795"/>
          </a:xfrm>
          <a:prstGeom prst="rect">
            <a:avLst/>
          </a:prstGeom>
        </p:spPr>
      </p:pic>
      <p:sp>
        <p:nvSpPr>
          <p:cNvPr id="3" name="Rettangolo 2"/>
          <p:cNvSpPr/>
          <p:nvPr/>
        </p:nvSpPr>
        <p:spPr>
          <a:xfrm>
            <a:off x="2198716" y="4402621"/>
            <a:ext cx="4572000" cy="646331"/>
          </a:xfrm>
          <a:prstGeom prst="rect">
            <a:avLst/>
          </a:prstGeom>
        </p:spPr>
        <p:txBody>
          <a:bodyPr>
            <a:spAutoFit/>
          </a:bodyPr>
          <a:lstStyle/>
          <a:p>
            <a:r>
              <a:rPr lang="it-IT" i="1" dirty="0">
                <a:solidFill>
                  <a:srgbClr val="1F487C"/>
                </a:solidFill>
                <a:latin typeface="Cambria" panose="02040503050406030204" pitchFamily="18" charset="0"/>
              </a:rPr>
              <a:t>Breve analisi sulla performance italiana nella call Competitive </a:t>
            </a:r>
            <a:r>
              <a:rPr lang="it-IT" i="1" dirty="0" err="1">
                <a:solidFill>
                  <a:srgbClr val="1F487C"/>
                </a:solidFill>
                <a:latin typeface="Cambria" panose="02040503050406030204" pitchFamily="18" charset="0"/>
              </a:rPr>
              <a:t>Low</a:t>
            </a:r>
            <a:r>
              <a:rPr lang="it-IT" i="1" dirty="0">
                <a:solidFill>
                  <a:srgbClr val="1F487C"/>
                </a:solidFill>
                <a:latin typeface="Cambria" panose="02040503050406030204" pitchFamily="18" charset="0"/>
              </a:rPr>
              <a:t>-Carbon Energy (LCE) </a:t>
            </a:r>
            <a:endParaRPr lang="it-IT" dirty="0"/>
          </a:p>
        </p:txBody>
      </p:sp>
    </p:spTree>
    <p:extLst>
      <p:ext uri="{BB962C8B-B14F-4D97-AF65-F5344CB8AC3E}">
        <p14:creationId xmlns:p14="http://schemas.microsoft.com/office/powerpoint/2010/main" xmlns="" val="2974449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87523" y="1178719"/>
            <a:ext cx="9144000" cy="570607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30911" y="119696"/>
            <a:ext cx="8882179" cy="1423029"/>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130911" y="119696"/>
            <a:ext cx="8882179" cy="1423029"/>
          </a:xfrm>
          <a:custGeom>
            <a:avLst/>
            <a:gdLst/>
            <a:ahLst/>
            <a:cxnLst/>
            <a:rect l="l" t="t" r="r" b="b"/>
            <a:pathLst>
              <a:path w="12632433" h="2023864">
                <a:moveTo>
                  <a:pt x="12384293" y="2023764"/>
                </a:moveTo>
                <a:lnTo>
                  <a:pt x="12426285" y="2022866"/>
                </a:lnTo>
                <a:lnTo>
                  <a:pt x="12471957" y="2018842"/>
                </a:lnTo>
                <a:lnTo>
                  <a:pt x="12512131" y="2009593"/>
                </a:lnTo>
                <a:lnTo>
                  <a:pt x="12556181" y="1986082"/>
                </a:lnTo>
                <a:lnTo>
                  <a:pt x="12584930" y="1959749"/>
                </a:lnTo>
                <a:lnTo>
                  <a:pt x="12607298" y="1927655"/>
                </a:lnTo>
                <a:lnTo>
                  <a:pt x="12622418" y="1888552"/>
                </a:lnTo>
                <a:lnTo>
                  <a:pt x="12629466" y="1846854"/>
                </a:lnTo>
                <a:lnTo>
                  <a:pt x="12632063" y="1797161"/>
                </a:lnTo>
                <a:lnTo>
                  <a:pt x="12632428" y="1750542"/>
                </a:lnTo>
                <a:lnTo>
                  <a:pt x="12632333" y="248137"/>
                </a:lnTo>
                <a:lnTo>
                  <a:pt x="12631435" y="206146"/>
                </a:lnTo>
                <a:lnTo>
                  <a:pt x="12627410" y="160474"/>
                </a:lnTo>
                <a:lnTo>
                  <a:pt x="12618159" y="120299"/>
                </a:lnTo>
                <a:lnTo>
                  <a:pt x="12594648" y="76247"/>
                </a:lnTo>
                <a:lnTo>
                  <a:pt x="12568314" y="47500"/>
                </a:lnTo>
                <a:lnTo>
                  <a:pt x="12536220" y="25132"/>
                </a:lnTo>
                <a:lnTo>
                  <a:pt x="12497121" y="10013"/>
                </a:lnTo>
                <a:lnTo>
                  <a:pt x="12455423" y="2966"/>
                </a:lnTo>
                <a:lnTo>
                  <a:pt x="12405729" y="370"/>
                </a:lnTo>
                <a:lnTo>
                  <a:pt x="12359110" y="5"/>
                </a:lnTo>
                <a:lnTo>
                  <a:pt x="248137" y="100"/>
                </a:lnTo>
                <a:lnTo>
                  <a:pt x="206146" y="998"/>
                </a:lnTo>
                <a:lnTo>
                  <a:pt x="160474" y="5022"/>
                </a:lnTo>
                <a:lnTo>
                  <a:pt x="120299" y="14270"/>
                </a:lnTo>
                <a:lnTo>
                  <a:pt x="76246" y="37782"/>
                </a:lnTo>
                <a:lnTo>
                  <a:pt x="47499" y="64115"/>
                </a:lnTo>
                <a:lnTo>
                  <a:pt x="25131" y="96209"/>
                </a:lnTo>
                <a:lnTo>
                  <a:pt x="10012" y="135310"/>
                </a:lnTo>
                <a:lnTo>
                  <a:pt x="2966" y="177008"/>
                </a:lnTo>
                <a:lnTo>
                  <a:pt x="370" y="226702"/>
                </a:lnTo>
                <a:lnTo>
                  <a:pt x="5" y="273322"/>
                </a:lnTo>
                <a:lnTo>
                  <a:pt x="0" y="291210"/>
                </a:lnTo>
                <a:lnTo>
                  <a:pt x="100" y="1775727"/>
                </a:lnTo>
                <a:lnTo>
                  <a:pt x="998" y="1817718"/>
                </a:lnTo>
                <a:lnTo>
                  <a:pt x="5022" y="1863389"/>
                </a:lnTo>
                <a:lnTo>
                  <a:pt x="14270" y="1903564"/>
                </a:lnTo>
                <a:lnTo>
                  <a:pt x="37782" y="1947617"/>
                </a:lnTo>
                <a:lnTo>
                  <a:pt x="64115" y="1976364"/>
                </a:lnTo>
                <a:lnTo>
                  <a:pt x="96209" y="1998732"/>
                </a:lnTo>
                <a:lnTo>
                  <a:pt x="135310" y="2013851"/>
                </a:lnTo>
                <a:lnTo>
                  <a:pt x="177008" y="2020897"/>
                </a:lnTo>
                <a:lnTo>
                  <a:pt x="226702" y="2023493"/>
                </a:lnTo>
                <a:lnTo>
                  <a:pt x="273321" y="2023858"/>
                </a:lnTo>
                <a:lnTo>
                  <a:pt x="12384293" y="2023764"/>
                </a:lnTo>
                <a:close/>
              </a:path>
            </a:pathLst>
          </a:custGeom>
          <a:solidFill>
            <a:srgbClr val="FE2500"/>
          </a:solidFill>
        </p:spPr>
        <p:txBody>
          <a:bodyPr wrap="square" lIns="0" tIns="0" rIns="0" bIns="0" rtlCol="0">
            <a:noAutofit/>
          </a:bodyPr>
          <a:lstStyle/>
          <a:p>
            <a:endParaRPr/>
          </a:p>
        </p:txBody>
      </p:sp>
      <p:sp>
        <p:nvSpPr>
          <p:cNvPr id="8" name="object 8"/>
          <p:cNvSpPr/>
          <p:nvPr/>
        </p:nvSpPr>
        <p:spPr>
          <a:xfrm>
            <a:off x="121039" y="5640126"/>
            <a:ext cx="9022958" cy="1217873"/>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121039" y="5640126"/>
            <a:ext cx="9078843" cy="1241924"/>
          </a:xfrm>
          <a:custGeom>
            <a:avLst/>
            <a:gdLst/>
            <a:ahLst/>
            <a:cxnLst/>
            <a:rect l="l" t="t" r="r" b="b"/>
            <a:pathLst>
              <a:path w="12912132" h="1766292">
                <a:moveTo>
                  <a:pt x="12832655" y="1730690"/>
                </a:moveTo>
                <a:lnTo>
                  <a:pt x="12832655" y="35626"/>
                </a:lnTo>
                <a:lnTo>
                  <a:pt x="12827190" y="31815"/>
                </a:lnTo>
                <a:lnTo>
                  <a:pt x="12791824" y="14270"/>
                </a:lnTo>
                <a:lnTo>
                  <a:pt x="12746032" y="4224"/>
                </a:lnTo>
                <a:lnTo>
                  <a:pt x="12698977" y="724"/>
                </a:lnTo>
                <a:lnTo>
                  <a:pt x="12638810" y="5"/>
                </a:lnTo>
                <a:lnTo>
                  <a:pt x="248137" y="100"/>
                </a:lnTo>
                <a:lnTo>
                  <a:pt x="206146" y="998"/>
                </a:lnTo>
                <a:lnTo>
                  <a:pt x="160474" y="5022"/>
                </a:lnTo>
                <a:lnTo>
                  <a:pt x="120299" y="14270"/>
                </a:lnTo>
                <a:lnTo>
                  <a:pt x="76246" y="37782"/>
                </a:lnTo>
                <a:lnTo>
                  <a:pt x="47499" y="64115"/>
                </a:lnTo>
                <a:lnTo>
                  <a:pt x="25131" y="96209"/>
                </a:lnTo>
                <a:lnTo>
                  <a:pt x="10012" y="135311"/>
                </a:lnTo>
                <a:lnTo>
                  <a:pt x="2966" y="177009"/>
                </a:lnTo>
                <a:lnTo>
                  <a:pt x="370" y="226702"/>
                </a:lnTo>
                <a:lnTo>
                  <a:pt x="5" y="273322"/>
                </a:lnTo>
                <a:lnTo>
                  <a:pt x="0" y="291211"/>
                </a:lnTo>
                <a:lnTo>
                  <a:pt x="100" y="1518155"/>
                </a:lnTo>
                <a:lnTo>
                  <a:pt x="998" y="1560146"/>
                </a:lnTo>
                <a:lnTo>
                  <a:pt x="5022" y="1605818"/>
                </a:lnTo>
                <a:lnTo>
                  <a:pt x="14270" y="1645993"/>
                </a:lnTo>
                <a:lnTo>
                  <a:pt x="37782" y="1690046"/>
                </a:lnTo>
                <a:lnTo>
                  <a:pt x="64115" y="1718793"/>
                </a:lnTo>
                <a:lnTo>
                  <a:pt x="81506" y="1732086"/>
                </a:lnTo>
                <a:lnTo>
                  <a:pt x="12830590" y="1732086"/>
                </a:lnTo>
                <a:lnTo>
                  <a:pt x="12832655" y="1730690"/>
                </a:lnTo>
                <a:close/>
              </a:path>
            </a:pathLst>
          </a:custGeom>
          <a:solidFill>
            <a:srgbClr val="FE2500"/>
          </a:solidFill>
        </p:spPr>
        <p:txBody>
          <a:bodyPr wrap="square" lIns="0" tIns="0" rIns="0" bIns="0" rtlCol="0">
            <a:noAutofit/>
          </a:bodyPr>
          <a:lstStyle/>
          <a:p>
            <a:endParaRPr/>
          </a:p>
        </p:txBody>
      </p:sp>
      <p:sp>
        <p:nvSpPr>
          <p:cNvPr id="3" name="object 3"/>
          <p:cNvSpPr txBox="1"/>
          <p:nvPr/>
        </p:nvSpPr>
        <p:spPr>
          <a:xfrm>
            <a:off x="335202" y="5952459"/>
            <a:ext cx="8708313" cy="839391"/>
          </a:xfrm>
          <a:prstGeom prst="rect">
            <a:avLst/>
          </a:prstGeom>
        </p:spPr>
        <p:txBody>
          <a:bodyPr wrap="square" lIns="0" tIns="0" rIns="0" bIns="0" rtlCol="0">
            <a:noAutofit/>
          </a:bodyPr>
          <a:lstStyle/>
          <a:p>
            <a:pPr marL="388428" marR="393339" algn="ctr">
              <a:lnSpc>
                <a:spcPts val="1533"/>
              </a:lnSpc>
              <a:spcBef>
                <a:spcPts val="77"/>
              </a:spcBef>
            </a:pPr>
            <a:r>
              <a:rPr sz="1400" dirty="0" smtClean="0">
                <a:solidFill>
                  <a:srgbClr val="FEFB00"/>
                </a:solidFill>
                <a:latin typeface="Century Gothic"/>
                <a:cs typeface="Century Gothic"/>
              </a:rPr>
              <a:t>Sono p</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evisti cont</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olli e </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evisioni periodici degli impegni, stanziamenti economici consistenti,</a:t>
            </a:r>
            <a:endParaRPr sz="1400" dirty="0">
              <a:latin typeface="Century Gothic"/>
              <a:cs typeface="Century Gothic"/>
            </a:endParaRPr>
          </a:p>
          <a:p>
            <a:pPr indent="-52788" algn="ctr">
              <a:lnSpc>
                <a:spcPts val="1687"/>
              </a:lnSpc>
              <a:spcBef>
                <a:spcPts val="36"/>
              </a:spcBef>
            </a:pPr>
            <a:r>
              <a:rPr sz="1400" dirty="0" smtClean="0">
                <a:solidFill>
                  <a:srgbClr val="FEFB00"/>
                </a:solidFill>
                <a:latin typeface="Century Gothic"/>
                <a:cs typeface="Century Gothic"/>
              </a:rPr>
              <a:t>100 milia</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di di dollari all'anno dal 2020 a carico dei paesi industrializzati per aiuta</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 i PVS impegni per l'adattamento, il trasferimento tecnologico, meccanismi per difende</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 le fo</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este e varie alt</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 questioni.</a:t>
            </a:r>
            <a:endParaRPr sz="1400" dirty="0">
              <a:latin typeface="Century Gothic"/>
              <a:cs typeface="Century Gothic"/>
            </a:endParaRPr>
          </a:p>
        </p:txBody>
      </p:sp>
      <p:sp>
        <p:nvSpPr>
          <p:cNvPr id="2" name="object 2"/>
          <p:cNvSpPr txBox="1"/>
          <p:nvPr/>
        </p:nvSpPr>
        <p:spPr>
          <a:xfrm>
            <a:off x="130911" y="119700"/>
            <a:ext cx="8882176" cy="1423021"/>
          </a:xfrm>
          <a:prstGeom prst="rect">
            <a:avLst/>
          </a:prstGeom>
        </p:spPr>
        <p:txBody>
          <a:bodyPr wrap="square" lIns="0" tIns="0" rIns="0" bIns="0" rtlCol="0">
            <a:noAutofit/>
          </a:bodyPr>
          <a:lstStyle/>
          <a:p>
            <a:pPr>
              <a:lnSpc>
                <a:spcPts val="703"/>
              </a:lnSpc>
            </a:pPr>
            <a:endParaRPr sz="700" dirty="0"/>
          </a:p>
          <a:p>
            <a:pPr marL="1450931" marR="1454800" algn="ctr">
              <a:lnSpc>
                <a:spcPct val="102172"/>
              </a:lnSpc>
              <a:spcBef>
                <a:spcPts val="1573"/>
              </a:spcBef>
            </a:pPr>
            <a:r>
              <a:rPr sz="2700" dirty="0" smtClean="0">
                <a:solidFill>
                  <a:srgbClr val="FEFB00"/>
                </a:solidFill>
                <a:latin typeface="Century Gothic"/>
                <a:cs typeface="Century Gothic"/>
              </a:rPr>
              <a:t>Obiettivo 2°C, meglio ancora 1.5°C:</a:t>
            </a:r>
            <a:endParaRPr sz="2700" dirty="0">
              <a:latin typeface="Century Gothic"/>
              <a:cs typeface="Century Gothic"/>
            </a:endParaRPr>
          </a:p>
          <a:p>
            <a:pPr marL="1471915" marR="1474617" algn="ctr">
              <a:lnSpc>
                <a:spcPts val="1691"/>
              </a:lnSpc>
              <a:spcBef>
                <a:spcPts val="84"/>
              </a:spcBef>
            </a:pPr>
            <a:r>
              <a:rPr sz="2100" spc="6" baseline="-1359" dirty="0" smtClean="0">
                <a:solidFill>
                  <a:srgbClr val="FEFB00"/>
                </a:solidFill>
                <a:latin typeface="Century Gothic"/>
                <a:cs typeface="Century Gothic"/>
              </a:rPr>
              <a:t>V</a:t>
            </a:r>
            <a:r>
              <a:rPr sz="2100" baseline="-1359" dirty="0" smtClean="0">
                <a:solidFill>
                  <a:srgbClr val="FEFB00"/>
                </a:solidFill>
                <a:latin typeface="Century Gothic"/>
                <a:cs typeface="Century Gothic"/>
              </a:rPr>
              <a:t>iene stabilito per la prima volta, in modo politicamente vincolante,</a:t>
            </a:r>
            <a:endParaRPr sz="1400" dirty="0">
              <a:latin typeface="Century Gothic"/>
              <a:cs typeface="Century Gothic"/>
            </a:endParaRPr>
          </a:p>
          <a:p>
            <a:pPr marL="102694" marR="103128" algn="ctr">
              <a:lnSpc>
                <a:spcPts val="1687"/>
              </a:lnSpc>
              <a:spcBef>
                <a:spcPts val="27"/>
              </a:spcBef>
            </a:pPr>
            <a:r>
              <a:rPr sz="1400" dirty="0" smtClean="0">
                <a:solidFill>
                  <a:srgbClr val="FEFB00"/>
                </a:solidFill>
                <a:latin typeface="Century Gothic"/>
                <a:cs typeface="Century Gothic"/>
              </a:rPr>
              <a:t>un limite di massimo riscaldamento planetario”ben al di sotto” dei  2ºC rispetto all’era p</a:t>
            </a:r>
            <a:r>
              <a:rPr sz="1400" spc="-6" dirty="0" smtClean="0">
                <a:solidFill>
                  <a:srgbClr val="FEFB00"/>
                </a:solidFill>
                <a:latin typeface="Century Gothic"/>
                <a:cs typeface="Century Gothic"/>
              </a:rPr>
              <a:t>r</a:t>
            </a:r>
            <a:r>
              <a:rPr sz="1400" dirty="0" smtClean="0">
                <a:solidFill>
                  <a:srgbClr val="FEFB00"/>
                </a:solidFill>
                <a:latin typeface="Century Gothic"/>
                <a:cs typeface="Century Gothic"/>
              </a:rPr>
              <a:t>eindustriale, facendo tutti gli sforzi per limitarlo a 1.5ºC.</a:t>
            </a:r>
            <a:endParaRPr sz="1400" dirty="0">
              <a:latin typeface="Century Gothic"/>
              <a:cs typeface="Century Gothic"/>
            </a:endParaRPr>
          </a:p>
        </p:txBody>
      </p:sp>
      <p:sp>
        <p:nvSpPr>
          <p:cNvPr id="10" name="Segnaposto data 9"/>
          <p:cNvSpPr>
            <a:spLocks noGrp="1"/>
          </p:cNvSpPr>
          <p:nvPr>
            <p:ph type="dt" sz="half" idx="10"/>
          </p:nvPr>
        </p:nvSpPr>
        <p:spPr/>
        <p:txBody>
          <a:bodyPr/>
          <a:lstStyle/>
          <a:p>
            <a:fld id="{DA7044CC-6F0B-4B6B-8A2F-172A9653C57B}" type="datetime1">
              <a:rPr lang="en-GB" smtClean="0"/>
              <a:pPr/>
              <a:t>08/09/2017</a:t>
            </a:fld>
            <a:endParaRPr lang="it-IT"/>
          </a:p>
        </p:txBody>
      </p:sp>
      <p:sp>
        <p:nvSpPr>
          <p:cNvPr id="11" name="Segnaposto piè di pagina 10"/>
          <p:cNvSpPr>
            <a:spLocks noGrp="1"/>
          </p:cNvSpPr>
          <p:nvPr>
            <p:ph type="ftr" sz="quarter" idx="11"/>
          </p:nvPr>
        </p:nvSpPr>
        <p:spPr>
          <a:xfrm flipV="1">
            <a:off x="2699792" y="6812280"/>
            <a:ext cx="5328592" cy="45719"/>
          </a:xfrm>
        </p:spPr>
        <p:txBody>
          <a:bodyPr/>
          <a:lstStyle/>
          <a:p>
            <a:r>
              <a:rPr lang="it-IT" smtClean="0"/>
              <a:t>Gli indirizzi per l'Energia della UE RICCARDO BASOSI  Lecce. Congr. ATI Sept 8, 2017</a:t>
            </a:r>
            <a:endParaRPr lang="it-IT"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14006" y="1167901"/>
            <a:ext cx="5965864" cy="1762371"/>
          </a:xfrm>
          <a:prstGeom prst="rect">
            <a:avLst/>
          </a:prstGeom>
        </p:spPr>
      </p:pic>
      <p:sp>
        <p:nvSpPr>
          <p:cNvPr id="3" name="Rettangolo 2"/>
          <p:cNvSpPr/>
          <p:nvPr/>
        </p:nvSpPr>
        <p:spPr>
          <a:xfrm>
            <a:off x="2286000" y="3105836"/>
            <a:ext cx="4572000" cy="646331"/>
          </a:xfrm>
          <a:prstGeom prst="rect">
            <a:avLst/>
          </a:prstGeom>
        </p:spPr>
        <p:txBody>
          <a:bodyPr>
            <a:spAutoFit/>
          </a:bodyPr>
          <a:lstStyle/>
          <a:p>
            <a:r>
              <a:rPr lang="it-IT" i="1" dirty="0">
                <a:solidFill>
                  <a:srgbClr val="1F487C"/>
                </a:solidFill>
                <a:latin typeface="Cambria" panose="02040503050406030204" pitchFamily="18" charset="0"/>
              </a:rPr>
              <a:t>Breve analisi sulla performance italiana nella call Smart </a:t>
            </a:r>
            <a:r>
              <a:rPr lang="it-IT" i="1" dirty="0" err="1">
                <a:solidFill>
                  <a:srgbClr val="1F487C"/>
                </a:solidFill>
                <a:latin typeface="Cambria" panose="02040503050406030204" pitchFamily="18" charset="0"/>
              </a:rPr>
              <a:t>Cities</a:t>
            </a:r>
            <a:r>
              <a:rPr lang="it-IT" i="1" dirty="0">
                <a:solidFill>
                  <a:srgbClr val="1F487C"/>
                </a:solidFill>
                <a:latin typeface="Cambria" panose="02040503050406030204" pitchFamily="18" charset="0"/>
              </a:rPr>
              <a:t> and </a:t>
            </a:r>
            <a:r>
              <a:rPr lang="it-IT" i="1" dirty="0" err="1">
                <a:solidFill>
                  <a:srgbClr val="1F487C"/>
                </a:solidFill>
                <a:latin typeface="Cambria" panose="02040503050406030204" pitchFamily="18" charset="0"/>
              </a:rPr>
              <a:t>Communities</a:t>
            </a:r>
            <a:r>
              <a:rPr lang="it-IT" i="1" dirty="0">
                <a:solidFill>
                  <a:srgbClr val="1F487C"/>
                </a:solidFill>
                <a:latin typeface="Cambria" panose="02040503050406030204" pitchFamily="18" charset="0"/>
              </a:rPr>
              <a:t> (SCC) </a:t>
            </a:r>
            <a:endParaRPr lang="it-IT" dirty="0"/>
          </a:p>
        </p:txBody>
      </p:sp>
    </p:spTree>
    <p:extLst>
      <p:ext uri="{BB962C8B-B14F-4D97-AF65-F5344CB8AC3E}">
        <p14:creationId xmlns:p14="http://schemas.microsoft.com/office/powerpoint/2010/main" xmlns="" val="588943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0" y="47831"/>
            <a:ext cx="7429499" cy="860889"/>
          </a:xfrm>
        </p:spPr>
        <p:txBody>
          <a:bodyPr>
            <a:normAutofit fontScale="90000"/>
          </a:bodyPr>
          <a:lstStyle/>
          <a:p>
            <a:pPr algn="ctr"/>
            <a:r>
              <a:rPr lang="it-IT" sz="3200" dirty="0" err="1" smtClean="0"/>
              <a:t>Summary</a:t>
            </a:r>
            <a:r>
              <a:rPr lang="it-IT" sz="3200" dirty="0" smtClean="0"/>
              <a:t> </a:t>
            </a:r>
            <a:r>
              <a:rPr lang="it-IT" sz="3200" dirty="0" err="1" smtClean="0"/>
              <a:t>of</a:t>
            </a:r>
            <a:r>
              <a:rPr lang="it-IT" sz="3200" dirty="0" smtClean="0"/>
              <a:t> Italy Performance </a:t>
            </a:r>
            <a:br>
              <a:rPr lang="it-IT" sz="3200" dirty="0" smtClean="0"/>
            </a:br>
            <a:r>
              <a:rPr lang="it-IT" sz="3200" dirty="0" smtClean="0"/>
              <a:t>  Energy CALLS 2014</a:t>
            </a:r>
            <a:endParaRPr lang="it-IT" sz="32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379345357"/>
              </p:ext>
            </p:extLst>
          </p:nvPr>
        </p:nvGraphicFramePr>
        <p:xfrm>
          <a:off x="651779" y="826851"/>
          <a:ext cx="3426542" cy="3394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Segnaposto contenuto 3"/>
          <p:cNvGraphicFramePr>
            <a:graphicFrameLocks/>
          </p:cNvGraphicFramePr>
          <p:nvPr>
            <p:extLst>
              <p:ext uri="{D42A27DB-BD31-4B8C-83A1-F6EECF244321}">
                <p14:modId xmlns:p14="http://schemas.microsoft.com/office/powerpoint/2010/main" xmlns="" val="440766827"/>
              </p:ext>
            </p:extLst>
          </p:nvPr>
        </p:nvGraphicFramePr>
        <p:xfrm>
          <a:off x="5203691" y="826852"/>
          <a:ext cx="3791381" cy="3394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Segnaposto contenuto 3"/>
          <p:cNvGraphicFramePr>
            <a:graphicFrameLocks/>
          </p:cNvGraphicFramePr>
          <p:nvPr>
            <p:extLst>
              <p:ext uri="{D42A27DB-BD31-4B8C-83A1-F6EECF244321}">
                <p14:modId xmlns:p14="http://schemas.microsoft.com/office/powerpoint/2010/main" xmlns="" val="973660642"/>
              </p:ext>
            </p:extLst>
          </p:nvPr>
        </p:nvGraphicFramePr>
        <p:xfrm>
          <a:off x="1652487" y="4361236"/>
          <a:ext cx="3159058" cy="21984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Ovale 8"/>
          <p:cNvSpPr/>
          <p:nvPr/>
        </p:nvSpPr>
        <p:spPr>
          <a:xfrm>
            <a:off x="251520" y="3641389"/>
            <a:ext cx="93610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EE</a:t>
            </a:r>
            <a:endParaRPr lang="it-IT" sz="2800" b="1" dirty="0">
              <a:solidFill>
                <a:schemeClr val="bg1"/>
              </a:solidFill>
            </a:endParaRPr>
          </a:p>
        </p:txBody>
      </p:sp>
      <p:sp>
        <p:nvSpPr>
          <p:cNvPr id="10" name="Ovale 9"/>
          <p:cNvSpPr/>
          <p:nvPr/>
        </p:nvSpPr>
        <p:spPr>
          <a:xfrm>
            <a:off x="4811544" y="3641389"/>
            <a:ext cx="98459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LCE</a:t>
            </a:r>
            <a:endParaRPr lang="it-IT" sz="2800" b="1" dirty="0">
              <a:solidFill>
                <a:schemeClr val="bg1"/>
              </a:solidFill>
            </a:endParaRPr>
          </a:p>
        </p:txBody>
      </p:sp>
      <p:sp>
        <p:nvSpPr>
          <p:cNvPr id="11" name="Ovale 10"/>
          <p:cNvSpPr/>
          <p:nvPr/>
        </p:nvSpPr>
        <p:spPr>
          <a:xfrm>
            <a:off x="1285278" y="5943600"/>
            <a:ext cx="1126481"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SCC</a:t>
            </a:r>
            <a:endParaRPr lang="it-IT" sz="2800" b="1" dirty="0">
              <a:solidFill>
                <a:schemeClr val="bg1"/>
              </a:solidFill>
            </a:endParaRPr>
          </a:p>
        </p:txBody>
      </p:sp>
      <p:sp>
        <p:nvSpPr>
          <p:cNvPr id="12" name="Segnaposto data 11"/>
          <p:cNvSpPr>
            <a:spLocks noGrp="1"/>
          </p:cNvSpPr>
          <p:nvPr>
            <p:ph type="dt" sz="half" idx="10"/>
          </p:nvPr>
        </p:nvSpPr>
        <p:spPr/>
        <p:txBody>
          <a:bodyPr/>
          <a:lstStyle/>
          <a:p>
            <a:fld id="{CE02AB99-7A12-415A-8299-2B738C9D9A65}" type="datetime1">
              <a:rPr lang="en-GB" smtClean="0"/>
              <a:pPr/>
              <a:t>08/09/2017</a:t>
            </a:fld>
            <a:endParaRPr lang="it-IT"/>
          </a:p>
        </p:txBody>
      </p:sp>
      <p:sp>
        <p:nvSpPr>
          <p:cNvPr id="13" name="Segnaposto piè di pagina 12"/>
          <p:cNvSpPr>
            <a:spLocks noGrp="1"/>
          </p:cNvSpPr>
          <p:nvPr>
            <p:ph type="ftr" sz="quarter" idx="11"/>
          </p:nvPr>
        </p:nvSpPr>
        <p:spPr/>
        <p:txBody>
          <a:bodyPr/>
          <a:lstStyle/>
          <a:p>
            <a:r>
              <a:rPr lang="en-US" smtClean="0"/>
              <a:t>ENERGY in EU after COP 21  RICCARDO BASOSI  Unibo Jul 4, 2017</a:t>
            </a:r>
            <a:endParaRPr lang="it-IT"/>
          </a:p>
        </p:txBody>
      </p:sp>
    </p:spTree>
    <p:extLst>
      <p:ext uri="{BB962C8B-B14F-4D97-AF65-F5344CB8AC3E}">
        <p14:creationId xmlns:p14="http://schemas.microsoft.com/office/powerpoint/2010/main" xmlns="" val="38815033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0" y="47831"/>
            <a:ext cx="7429499" cy="788881"/>
          </a:xfrm>
        </p:spPr>
        <p:txBody>
          <a:bodyPr>
            <a:normAutofit fontScale="90000"/>
          </a:bodyPr>
          <a:lstStyle/>
          <a:p>
            <a:r>
              <a:rPr lang="it-IT" sz="3200" dirty="0" err="1" smtClean="0"/>
              <a:t>Summary</a:t>
            </a:r>
            <a:r>
              <a:rPr lang="it-IT" sz="3200" dirty="0" smtClean="0"/>
              <a:t> </a:t>
            </a:r>
            <a:r>
              <a:rPr lang="it-IT" sz="3200" dirty="0" err="1" smtClean="0"/>
              <a:t>of</a:t>
            </a:r>
            <a:r>
              <a:rPr lang="it-IT" sz="3200" dirty="0" smtClean="0"/>
              <a:t> Italy Performance </a:t>
            </a:r>
            <a:br>
              <a:rPr lang="it-IT" sz="3200" dirty="0" smtClean="0"/>
            </a:br>
            <a:r>
              <a:rPr lang="it-IT" sz="3200" dirty="0" smtClean="0"/>
              <a:t>  Energy CALLS 2015</a:t>
            </a:r>
            <a:endParaRPr lang="it-IT" sz="32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4280205278"/>
              </p:ext>
            </p:extLst>
          </p:nvPr>
        </p:nvGraphicFramePr>
        <p:xfrm>
          <a:off x="651779" y="826851"/>
          <a:ext cx="3426542" cy="3394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Segnaposto contenuto 3"/>
          <p:cNvGraphicFramePr>
            <a:graphicFrameLocks/>
          </p:cNvGraphicFramePr>
          <p:nvPr>
            <p:extLst>
              <p:ext uri="{D42A27DB-BD31-4B8C-83A1-F6EECF244321}">
                <p14:modId xmlns:p14="http://schemas.microsoft.com/office/powerpoint/2010/main" xmlns="" val="752943195"/>
              </p:ext>
            </p:extLst>
          </p:nvPr>
        </p:nvGraphicFramePr>
        <p:xfrm>
          <a:off x="4953812" y="826852"/>
          <a:ext cx="4041261" cy="44747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Segnaposto contenuto 3"/>
          <p:cNvGraphicFramePr>
            <a:graphicFrameLocks/>
          </p:cNvGraphicFramePr>
          <p:nvPr>
            <p:extLst>
              <p:ext uri="{D42A27DB-BD31-4B8C-83A1-F6EECF244321}">
                <p14:modId xmlns:p14="http://schemas.microsoft.com/office/powerpoint/2010/main" xmlns="" val="1504575360"/>
              </p:ext>
            </p:extLst>
          </p:nvPr>
        </p:nvGraphicFramePr>
        <p:xfrm>
          <a:off x="1652487" y="4361236"/>
          <a:ext cx="2622821" cy="21984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Ovale 8"/>
          <p:cNvSpPr/>
          <p:nvPr/>
        </p:nvSpPr>
        <p:spPr>
          <a:xfrm>
            <a:off x="251520" y="3641389"/>
            <a:ext cx="93610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EE</a:t>
            </a:r>
            <a:endParaRPr lang="it-IT" sz="2800" b="1" dirty="0">
              <a:solidFill>
                <a:schemeClr val="bg1"/>
              </a:solidFill>
            </a:endParaRPr>
          </a:p>
        </p:txBody>
      </p:sp>
      <p:sp>
        <p:nvSpPr>
          <p:cNvPr id="10" name="Ovale 9"/>
          <p:cNvSpPr/>
          <p:nvPr/>
        </p:nvSpPr>
        <p:spPr>
          <a:xfrm>
            <a:off x="4642515" y="4727642"/>
            <a:ext cx="100960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LCE</a:t>
            </a:r>
            <a:endParaRPr lang="it-IT" sz="2800" b="1" dirty="0">
              <a:solidFill>
                <a:schemeClr val="bg1"/>
              </a:solidFill>
            </a:endParaRPr>
          </a:p>
        </p:txBody>
      </p:sp>
      <p:sp>
        <p:nvSpPr>
          <p:cNvPr id="11" name="Ovale 10"/>
          <p:cNvSpPr/>
          <p:nvPr/>
        </p:nvSpPr>
        <p:spPr>
          <a:xfrm>
            <a:off x="1043608" y="5877272"/>
            <a:ext cx="1080119" cy="980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SCC</a:t>
            </a:r>
            <a:endParaRPr lang="it-IT" sz="2800" b="1" dirty="0">
              <a:solidFill>
                <a:schemeClr val="bg1"/>
              </a:solidFill>
            </a:endParaRPr>
          </a:p>
        </p:txBody>
      </p:sp>
      <p:sp>
        <p:nvSpPr>
          <p:cNvPr id="12" name="Segnaposto data 11"/>
          <p:cNvSpPr>
            <a:spLocks noGrp="1"/>
          </p:cNvSpPr>
          <p:nvPr>
            <p:ph type="dt" sz="half" idx="10"/>
          </p:nvPr>
        </p:nvSpPr>
        <p:spPr/>
        <p:txBody>
          <a:bodyPr/>
          <a:lstStyle/>
          <a:p>
            <a:fld id="{A1B4A746-FD0A-44F7-9607-2CFDB7BB4CE9}" type="datetime1">
              <a:rPr lang="en-GB" smtClean="0"/>
              <a:pPr/>
              <a:t>08/09/2017</a:t>
            </a:fld>
            <a:endParaRPr lang="it-IT"/>
          </a:p>
        </p:txBody>
      </p:sp>
      <p:sp>
        <p:nvSpPr>
          <p:cNvPr id="13" name="Segnaposto piè di pagina 12"/>
          <p:cNvSpPr>
            <a:spLocks noGrp="1"/>
          </p:cNvSpPr>
          <p:nvPr>
            <p:ph type="ftr" sz="quarter" idx="11"/>
          </p:nvPr>
        </p:nvSpPr>
        <p:spPr/>
        <p:txBody>
          <a:bodyPr/>
          <a:lstStyle/>
          <a:p>
            <a:r>
              <a:rPr lang="en-US" smtClean="0"/>
              <a:t>ENERGY in EU after COP 21  RICCARDO BASOSI  Unibo Jul 4, 2017</a:t>
            </a:r>
            <a:endParaRPr lang="it-IT"/>
          </a:p>
        </p:txBody>
      </p:sp>
    </p:spTree>
    <p:extLst>
      <p:ext uri="{BB962C8B-B14F-4D97-AF65-F5344CB8AC3E}">
        <p14:creationId xmlns:p14="http://schemas.microsoft.com/office/powerpoint/2010/main" xmlns="" val="3340629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0" y="47831"/>
            <a:ext cx="7429499" cy="932897"/>
          </a:xfrm>
        </p:spPr>
        <p:txBody>
          <a:bodyPr>
            <a:normAutofit fontScale="90000"/>
          </a:bodyPr>
          <a:lstStyle/>
          <a:p>
            <a:r>
              <a:rPr lang="it-IT" sz="3200" dirty="0" err="1" smtClean="0"/>
              <a:t>Summary</a:t>
            </a:r>
            <a:r>
              <a:rPr lang="it-IT" sz="3200" dirty="0" smtClean="0"/>
              <a:t> </a:t>
            </a:r>
            <a:r>
              <a:rPr lang="it-IT" sz="3200" dirty="0" err="1" smtClean="0"/>
              <a:t>of</a:t>
            </a:r>
            <a:r>
              <a:rPr lang="it-IT" sz="3200" dirty="0" smtClean="0"/>
              <a:t> Italy Performance </a:t>
            </a:r>
            <a:br>
              <a:rPr lang="it-IT" sz="3200" dirty="0" smtClean="0"/>
            </a:br>
            <a:r>
              <a:rPr lang="it-IT" sz="3200" dirty="0" smtClean="0"/>
              <a:t>  Energy CALLS 2016</a:t>
            </a:r>
            <a:endParaRPr lang="it-IT" sz="32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1090592699"/>
              </p:ext>
            </p:extLst>
          </p:nvPr>
        </p:nvGraphicFramePr>
        <p:xfrm>
          <a:off x="651779" y="826851"/>
          <a:ext cx="3426542" cy="3394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Segnaposto contenuto 3"/>
          <p:cNvGraphicFramePr>
            <a:graphicFrameLocks/>
          </p:cNvGraphicFramePr>
          <p:nvPr>
            <p:extLst>
              <p:ext uri="{D42A27DB-BD31-4B8C-83A1-F6EECF244321}">
                <p14:modId xmlns:p14="http://schemas.microsoft.com/office/powerpoint/2010/main" xmlns="" val="967836016"/>
              </p:ext>
            </p:extLst>
          </p:nvPr>
        </p:nvGraphicFramePr>
        <p:xfrm>
          <a:off x="4953812" y="826852"/>
          <a:ext cx="4041261" cy="44747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Segnaposto contenuto 3"/>
          <p:cNvGraphicFramePr>
            <a:graphicFrameLocks/>
          </p:cNvGraphicFramePr>
          <p:nvPr>
            <p:extLst/>
          </p:nvPr>
        </p:nvGraphicFramePr>
        <p:xfrm>
          <a:off x="1652487" y="4361236"/>
          <a:ext cx="2622821" cy="21984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Ovale 8"/>
          <p:cNvSpPr/>
          <p:nvPr/>
        </p:nvSpPr>
        <p:spPr>
          <a:xfrm>
            <a:off x="374542" y="3641389"/>
            <a:ext cx="88509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EE</a:t>
            </a:r>
            <a:endParaRPr lang="it-IT" sz="2800" b="1" dirty="0">
              <a:solidFill>
                <a:schemeClr val="bg1"/>
              </a:solidFill>
            </a:endParaRPr>
          </a:p>
        </p:txBody>
      </p:sp>
      <p:sp>
        <p:nvSpPr>
          <p:cNvPr id="10" name="Ovale 9"/>
          <p:cNvSpPr/>
          <p:nvPr/>
        </p:nvSpPr>
        <p:spPr>
          <a:xfrm>
            <a:off x="4642515" y="4727642"/>
            <a:ext cx="100960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LCE</a:t>
            </a:r>
            <a:endParaRPr lang="it-IT" sz="2800" b="1" dirty="0">
              <a:solidFill>
                <a:schemeClr val="bg1"/>
              </a:solidFill>
            </a:endParaRPr>
          </a:p>
        </p:txBody>
      </p:sp>
      <p:sp>
        <p:nvSpPr>
          <p:cNvPr id="11" name="Ovale 10"/>
          <p:cNvSpPr/>
          <p:nvPr/>
        </p:nvSpPr>
        <p:spPr>
          <a:xfrm>
            <a:off x="1285278" y="5943600"/>
            <a:ext cx="105447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SCC</a:t>
            </a:r>
            <a:endParaRPr lang="it-IT" sz="2800" b="1" dirty="0">
              <a:solidFill>
                <a:schemeClr val="bg1"/>
              </a:solidFill>
            </a:endParaRPr>
          </a:p>
        </p:txBody>
      </p:sp>
      <p:sp>
        <p:nvSpPr>
          <p:cNvPr id="12" name="Segnaposto data 11"/>
          <p:cNvSpPr>
            <a:spLocks noGrp="1"/>
          </p:cNvSpPr>
          <p:nvPr>
            <p:ph type="dt" sz="half" idx="10"/>
          </p:nvPr>
        </p:nvSpPr>
        <p:spPr/>
        <p:txBody>
          <a:bodyPr/>
          <a:lstStyle/>
          <a:p>
            <a:fld id="{510D07D2-FFD4-444A-8F13-B0CD0AA28C79}" type="datetime1">
              <a:rPr lang="en-GB" smtClean="0"/>
              <a:pPr/>
              <a:t>08/09/2017</a:t>
            </a:fld>
            <a:endParaRPr lang="it-IT"/>
          </a:p>
        </p:txBody>
      </p:sp>
      <p:sp>
        <p:nvSpPr>
          <p:cNvPr id="13" name="Segnaposto piè di pagina 12"/>
          <p:cNvSpPr>
            <a:spLocks noGrp="1"/>
          </p:cNvSpPr>
          <p:nvPr>
            <p:ph type="ftr" sz="quarter" idx="11"/>
          </p:nvPr>
        </p:nvSpPr>
        <p:spPr/>
        <p:txBody>
          <a:bodyPr/>
          <a:lstStyle/>
          <a:p>
            <a:r>
              <a:rPr lang="en-US" smtClean="0"/>
              <a:t>ENERGY in EU after COP 21  RICCARDO BASOSI  Unibo Jul 4, 2017</a:t>
            </a:r>
            <a:endParaRPr lang="it-IT"/>
          </a:p>
        </p:txBody>
      </p:sp>
    </p:spTree>
    <p:extLst>
      <p:ext uri="{BB962C8B-B14F-4D97-AF65-F5344CB8AC3E}">
        <p14:creationId xmlns:p14="http://schemas.microsoft.com/office/powerpoint/2010/main" xmlns="" val="14989443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4" name="Connettore 1 3"/>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642938"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r>
              <a:rPr lang="it-IT" sz="2800" dirty="0">
                <a:solidFill>
                  <a:schemeClr val="accent3">
                    <a:lumMod val="50000"/>
                  </a:schemeClr>
                </a:solidFill>
                <a:latin typeface="Arial" charset="0"/>
              </a:rPr>
              <a:t>WP 16-17 : Competitive </a:t>
            </a:r>
            <a:r>
              <a:rPr lang="it-IT" sz="2800" dirty="0" err="1">
                <a:solidFill>
                  <a:schemeClr val="accent3">
                    <a:lumMod val="50000"/>
                  </a:schemeClr>
                </a:solidFill>
                <a:latin typeface="Arial" charset="0"/>
              </a:rPr>
              <a:t>low</a:t>
            </a:r>
            <a:r>
              <a:rPr lang="it-IT" sz="2800" dirty="0">
                <a:solidFill>
                  <a:schemeClr val="accent3">
                    <a:lumMod val="50000"/>
                  </a:schemeClr>
                </a:solidFill>
                <a:latin typeface="Arial" charset="0"/>
              </a:rPr>
              <a:t>-carbon </a:t>
            </a:r>
            <a:r>
              <a:rPr lang="it-IT" sz="2800" dirty="0" err="1">
                <a:solidFill>
                  <a:schemeClr val="accent3">
                    <a:lumMod val="50000"/>
                  </a:schemeClr>
                </a:solidFill>
                <a:latin typeface="Arial" charset="0"/>
              </a:rPr>
              <a:t>energy</a:t>
            </a:r>
            <a:endParaRPr lang="it-IT" sz="2800" dirty="0">
              <a:solidFill>
                <a:schemeClr val="accent3">
                  <a:lumMod val="50000"/>
                </a:schemeClr>
              </a:solidFill>
              <a:latin typeface="Arial" charset="0"/>
            </a:endParaRPr>
          </a:p>
        </p:txBody>
      </p:sp>
      <p:sp>
        <p:nvSpPr>
          <p:cNvPr id="37893" name="Text Box 6"/>
          <p:cNvSpPr txBox="1">
            <a:spLocks noChangeArrowheads="1"/>
          </p:cNvSpPr>
          <p:nvPr/>
        </p:nvSpPr>
        <p:spPr bwMode="auto">
          <a:xfrm>
            <a:off x="295275" y="1712913"/>
            <a:ext cx="8748713" cy="4862870"/>
          </a:xfrm>
          <a:prstGeom prst="rect">
            <a:avLst/>
          </a:prstGeom>
          <a:noFill/>
          <a:ln w="9525">
            <a:noFill/>
            <a:miter lim="800000"/>
            <a:headEnd/>
            <a:tailEnd/>
          </a:ln>
        </p:spPr>
        <p:txBody>
          <a:bodyPr>
            <a:spAutoFit/>
          </a:bodyPr>
          <a:lstStyle/>
          <a:p>
            <a:pPr marL="457200" indent="-457200">
              <a:spcBef>
                <a:spcPts val="1200"/>
              </a:spcBef>
              <a:buFont typeface="Arial" pitchFamily="34" charset="0"/>
              <a:buChar char="•"/>
            </a:pPr>
            <a:r>
              <a:rPr lang="en-US" sz="2400" b="1" dirty="0">
                <a:solidFill>
                  <a:srgbClr val="FF0000"/>
                </a:solidFill>
              </a:rPr>
              <a:t>Highest priority</a:t>
            </a:r>
            <a:r>
              <a:rPr lang="en-US" sz="2400" b="1" dirty="0"/>
              <a:t>: supporting the next set of technologies for </a:t>
            </a:r>
            <a:r>
              <a:rPr lang="en-US" sz="2400" b="1" dirty="0">
                <a:solidFill>
                  <a:srgbClr val="FF0000"/>
                </a:solidFill>
              </a:rPr>
              <a:t>cost-competitiveness </a:t>
            </a:r>
            <a:r>
              <a:rPr lang="en-US" sz="2400" b="1" dirty="0"/>
              <a:t>and that should be </a:t>
            </a:r>
            <a:r>
              <a:rPr lang="en-US" sz="2400" b="1" dirty="0">
                <a:solidFill>
                  <a:srgbClr val="FF0000"/>
                </a:solidFill>
              </a:rPr>
              <a:t>introduced in the market </a:t>
            </a:r>
            <a:r>
              <a:rPr lang="en-US" sz="2400" b="1" dirty="0"/>
              <a:t>as soon as possible (</a:t>
            </a:r>
            <a:r>
              <a:rPr lang="en-US" sz="2400" b="1" dirty="0">
                <a:solidFill>
                  <a:srgbClr val="FF0000"/>
                </a:solidFill>
              </a:rPr>
              <a:t>off-shore wind, certain areas of PV, CSP, tidal and wave energy, and zero emission geothermal energy</a:t>
            </a:r>
            <a:r>
              <a:rPr lang="en-US" sz="2400" b="1" dirty="0"/>
              <a:t>);</a:t>
            </a:r>
          </a:p>
          <a:p>
            <a:pPr marL="457200" indent="-457200">
              <a:spcBef>
                <a:spcPts val="1200"/>
              </a:spcBef>
              <a:buFont typeface="Arial" pitchFamily="34" charset="0"/>
              <a:buChar char="•"/>
            </a:pPr>
            <a:r>
              <a:rPr lang="en-US" sz="2400" b="1" dirty="0">
                <a:solidFill>
                  <a:schemeClr val="accent1"/>
                </a:solidFill>
              </a:rPr>
              <a:t>Next level of priority</a:t>
            </a:r>
            <a:r>
              <a:rPr lang="en-US" sz="2400" b="1" dirty="0"/>
              <a:t>: supporting  those technologies that have started to reach cost-competiveness but where continued efforts are needed to increase this, broaden it to the full sector, </a:t>
            </a:r>
            <a:r>
              <a:rPr lang="en-US" sz="2400" b="1" dirty="0">
                <a:solidFill>
                  <a:schemeClr val="accent1"/>
                </a:solidFill>
              </a:rPr>
              <a:t>and build out the European industry position </a:t>
            </a:r>
            <a:r>
              <a:rPr lang="en-US" sz="2400" b="1" dirty="0"/>
              <a:t>(</a:t>
            </a:r>
            <a:r>
              <a:rPr lang="en-US" sz="2400" b="1" dirty="0">
                <a:solidFill>
                  <a:schemeClr val="accent1"/>
                </a:solidFill>
              </a:rPr>
              <a:t>on-shore wind, areas of PV, </a:t>
            </a:r>
            <a:r>
              <a:rPr lang="en-US" sz="2400" b="1" dirty="0" err="1">
                <a:solidFill>
                  <a:schemeClr val="accent1"/>
                </a:solidFill>
              </a:rPr>
              <a:t>biofuels</a:t>
            </a:r>
            <a:r>
              <a:rPr lang="en-US" sz="2400" b="1" dirty="0">
                <a:solidFill>
                  <a:schemeClr val="accent1"/>
                </a:solidFill>
              </a:rPr>
              <a:t>, and solar heating and cooling</a:t>
            </a:r>
            <a:r>
              <a:rPr lang="en-US" sz="2400" b="1" dirty="0"/>
              <a:t>);</a:t>
            </a:r>
          </a:p>
          <a:p>
            <a:pPr marL="457200" indent="-457200">
              <a:spcBef>
                <a:spcPts val="1200"/>
              </a:spcBef>
            </a:pPr>
            <a:endParaRPr lang="en-US" sz="2000" b="1" dirty="0"/>
          </a:p>
          <a:p>
            <a:pPr marL="457200" indent="-457200">
              <a:spcBef>
                <a:spcPts val="1200"/>
              </a:spcBef>
            </a:pPr>
            <a:endParaRPr lang="en-US" sz="2000" b="1" dirty="0"/>
          </a:p>
        </p:txBody>
      </p:sp>
      <p:sp>
        <p:nvSpPr>
          <p:cNvPr id="37894"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248B37A2-CAC6-45FF-BFE4-A38F6F23EE9F}" type="slidenum">
              <a:rPr lang="it-IT" altLang="it-IT" b="1">
                <a:solidFill>
                  <a:schemeClr val="bg1"/>
                </a:solidFill>
              </a:rPr>
              <a:pPr algn="r"/>
              <a:t>64</a:t>
            </a:fld>
            <a:endParaRPr lang="it-IT" altLang="it-IT" b="1">
              <a:solidFill>
                <a:schemeClr val="bg1"/>
              </a:solidFill>
            </a:endParaRPr>
          </a:p>
        </p:txBody>
      </p:sp>
      <p:sp>
        <p:nvSpPr>
          <p:cNvPr id="37895" name="CasellaDiTesto 10"/>
          <p:cNvSpPr txBox="1">
            <a:spLocks noChangeArrowheads="1"/>
          </p:cNvSpPr>
          <p:nvPr/>
        </p:nvSpPr>
        <p:spPr bwMode="auto">
          <a:xfrm>
            <a:off x="292100" y="895350"/>
            <a:ext cx="7858125" cy="461963"/>
          </a:xfrm>
          <a:prstGeom prst="rect">
            <a:avLst/>
          </a:prstGeom>
          <a:noFill/>
          <a:ln w="9525">
            <a:noFill/>
            <a:miter lim="800000"/>
            <a:headEnd/>
            <a:tailEnd/>
          </a:ln>
        </p:spPr>
        <p:txBody>
          <a:bodyPr>
            <a:spAutoFit/>
          </a:bodyPr>
          <a:lstStyle/>
          <a:p>
            <a:r>
              <a:rPr lang="en-US" sz="2400" b="1"/>
              <a:t>Renewable energy technologies</a:t>
            </a:r>
          </a:p>
        </p:txBody>
      </p:sp>
      <p:sp>
        <p:nvSpPr>
          <p:cNvPr id="8" name="Segnaposto data 7"/>
          <p:cNvSpPr>
            <a:spLocks noGrp="1"/>
          </p:cNvSpPr>
          <p:nvPr>
            <p:ph type="dt" sz="quarter" idx="10"/>
          </p:nvPr>
        </p:nvSpPr>
        <p:spPr/>
        <p:txBody>
          <a:bodyPr/>
          <a:lstStyle/>
          <a:p>
            <a:pPr>
              <a:defRPr/>
            </a:pPr>
            <a:fld id="{30CB4EB9-B659-4A6C-854A-E0D163C5907B}" type="datetime1">
              <a:rPr lang="en-GB" smtClean="0"/>
              <a:pPr>
                <a:defRPr/>
              </a:pPr>
              <a:t>08/09/2017</a:t>
            </a:fld>
            <a:endParaRPr lang="en-GB"/>
          </a:p>
        </p:txBody>
      </p:sp>
      <p:sp>
        <p:nvSpPr>
          <p:cNvPr id="9" name="Segnaposto piè di pagina 8"/>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e 16"/>
          <p:cNvSpPr/>
          <p:nvPr/>
        </p:nvSpPr>
        <p:spPr>
          <a:xfrm>
            <a:off x="1981440" y="2057976"/>
            <a:ext cx="5181120" cy="3276344"/>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buClr>
                <a:srgbClr val="000000"/>
              </a:buClr>
              <a:buSzPct val="100000"/>
              <a:buFont typeface="Times New Roman" pitchFamily="18" charset="0"/>
              <a:buNone/>
            </a:pPr>
            <a:r>
              <a:rPr lang="en-US" sz="2800" b="1" u="sng" dirty="0">
                <a:solidFill>
                  <a:srgbClr val="FFFFFF"/>
                </a:solidFill>
              </a:rPr>
              <a:t>Smart integration</a:t>
            </a:r>
          </a:p>
          <a:p>
            <a:pPr algn="ctr">
              <a:buClr>
                <a:srgbClr val="000000"/>
              </a:buClr>
              <a:buSzPct val="100000"/>
              <a:buFont typeface="Times New Roman" pitchFamily="18" charset="0"/>
              <a:buNone/>
            </a:pPr>
            <a:r>
              <a:rPr lang="en-US" sz="2800" b="1" u="sng" dirty="0">
                <a:solidFill>
                  <a:srgbClr val="FFFFFF"/>
                </a:solidFill>
              </a:rPr>
              <a:t>(ICT)</a:t>
            </a:r>
          </a:p>
        </p:txBody>
      </p:sp>
      <p:sp>
        <p:nvSpPr>
          <p:cNvPr id="5" name="CasellaDiTesto 4"/>
          <p:cNvSpPr txBox="1"/>
          <p:nvPr/>
        </p:nvSpPr>
        <p:spPr>
          <a:xfrm>
            <a:off x="1601280" y="2514504"/>
            <a:ext cx="2155680" cy="344197"/>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Economy</a:t>
            </a:r>
          </a:p>
        </p:txBody>
      </p:sp>
      <p:sp>
        <p:nvSpPr>
          <p:cNvPr id="6" name="CasellaDiTesto 5"/>
          <p:cNvSpPr txBox="1"/>
          <p:nvPr/>
        </p:nvSpPr>
        <p:spPr>
          <a:xfrm>
            <a:off x="5181120" y="2492902"/>
            <a:ext cx="1981440" cy="344196"/>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Mobility</a:t>
            </a:r>
          </a:p>
        </p:txBody>
      </p:sp>
      <p:sp>
        <p:nvSpPr>
          <p:cNvPr id="7" name="CasellaDiTesto 6"/>
          <p:cNvSpPr txBox="1"/>
          <p:nvPr/>
        </p:nvSpPr>
        <p:spPr>
          <a:xfrm>
            <a:off x="5333760" y="4572481"/>
            <a:ext cx="1828800" cy="342756"/>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Energy</a:t>
            </a:r>
          </a:p>
        </p:txBody>
      </p:sp>
      <p:sp>
        <p:nvSpPr>
          <p:cNvPr id="8" name="CasellaDiTesto 7"/>
          <p:cNvSpPr txBox="1"/>
          <p:nvPr/>
        </p:nvSpPr>
        <p:spPr>
          <a:xfrm>
            <a:off x="3276000" y="5020368"/>
            <a:ext cx="1905120" cy="342756"/>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Living</a:t>
            </a:r>
          </a:p>
        </p:txBody>
      </p:sp>
      <p:sp>
        <p:nvSpPr>
          <p:cNvPr id="9" name="CasellaDiTesto 8"/>
          <p:cNvSpPr txBox="1"/>
          <p:nvPr/>
        </p:nvSpPr>
        <p:spPr>
          <a:xfrm>
            <a:off x="6248161" y="3593178"/>
            <a:ext cx="2399040" cy="342756"/>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Environment</a:t>
            </a:r>
          </a:p>
        </p:txBody>
      </p:sp>
      <p:sp>
        <p:nvSpPr>
          <p:cNvPr id="3080" name="Rettangolo 12"/>
          <p:cNvSpPr>
            <a:spLocks noChangeArrowheads="1"/>
          </p:cNvSpPr>
          <p:nvPr/>
        </p:nvSpPr>
        <p:spPr bwMode="auto">
          <a:xfrm>
            <a:off x="1523520" y="1143480"/>
            <a:ext cx="2819520" cy="1215707"/>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ECONOMY</a:t>
            </a:r>
          </a:p>
          <a:p>
            <a:pPr>
              <a:buClr>
                <a:srgbClr val="000000"/>
              </a:buClr>
              <a:buSzPct val="100000"/>
              <a:buFont typeface="Times New Roman" pitchFamily="18" charset="0"/>
              <a:buNone/>
            </a:pPr>
            <a:r>
              <a:rPr lang="en-US" altLang="it-IT" sz="1200" i="1" dirty="0"/>
              <a:t>Development  of innovative spirit </a:t>
            </a:r>
          </a:p>
          <a:p>
            <a:pPr>
              <a:buClr>
                <a:srgbClr val="000000"/>
              </a:buClr>
              <a:buSzPct val="100000"/>
              <a:buFont typeface="Times New Roman" pitchFamily="18" charset="0"/>
              <a:buNone/>
            </a:pPr>
            <a:r>
              <a:rPr lang="en-US" altLang="it-IT" sz="1200" i="1" dirty="0"/>
              <a:t>Ability to transform</a:t>
            </a:r>
          </a:p>
          <a:p>
            <a:pPr>
              <a:buClr>
                <a:srgbClr val="000000"/>
              </a:buClr>
              <a:buSzPct val="100000"/>
              <a:buFont typeface="Times New Roman" pitchFamily="18" charset="0"/>
              <a:buNone/>
            </a:pPr>
            <a:r>
              <a:rPr lang="en-US" altLang="it-IT" sz="1200" i="1" dirty="0"/>
              <a:t>Eco-industry</a:t>
            </a:r>
          </a:p>
          <a:p>
            <a:pPr>
              <a:buClr>
                <a:srgbClr val="000000"/>
              </a:buClr>
              <a:buSzPct val="100000"/>
              <a:buFont typeface="Times New Roman" pitchFamily="18" charset="0"/>
              <a:buNone/>
            </a:pPr>
            <a:r>
              <a:rPr lang="en-US" altLang="it-IT" sz="1200" i="1" u="sng" dirty="0"/>
              <a:t>ICT-infrastructures</a:t>
            </a:r>
          </a:p>
          <a:p>
            <a:pPr>
              <a:buClr>
                <a:srgbClr val="000000"/>
              </a:buClr>
              <a:buSzPct val="100000"/>
              <a:buFont typeface="Times New Roman" pitchFamily="18" charset="0"/>
              <a:buNone/>
            </a:pPr>
            <a:r>
              <a:rPr lang="en-US" altLang="it-IT" sz="1200" i="1" dirty="0"/>
              <a:t>Alternative economy</a:t>
            </a:r>
          </a:p>
        </p:txBody>
      </p:sp>
      <p:sp>
        <p:nvSpPr>
          <p:cNvPr id="3081" name="Rettangolo 13"/>
          <p:cNvSpPr>
            <a:spLocks noChangeArrowheads="1"/>
          </p:cNvSpPr>
          <p:nvPr/>
        </p:nvSpPr>
        <p:spPr bwMode="auto">
          <a:xfrm>
            <a:off x="5104800" y="685512"/>
            <a:ext cx="2666880" cy="1585039"/>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MOBILITY</a:t>
            </a:r>
            <a:endParaRPr lang="en-US" altLang="it-IT" sz="1200" b="1" i="1" dirty="0"/>
          </a:p>
          <a:p>
            <a:pPr>
              <a:buClr>
                <a:srgbClr val="000000"/>
              </a:buClr>
              <a:buSzPct val="100000"/>
              <a:buFont typeface="Times New Roman" pitchFamily="18" charset="0"/>
              <a:buNone/>
            </a:pPr>
            <a:r>
              <a:rPr lang="en-US" altLang="it-IT" sz="1200" i="1" dirty="0"/>
              <a:t>Local accessibility &amp; </a:t>
            </a:r>
            <a:r>
              <a:rPr lang="en-US" altLang="it-IT" sz="1200" i="1" u="sng" dirty="0"/>
              <a:t>Info-mobility</a:t>
            </a:r>
          </a:p>
          <a:p>
            <a:pPr>
              <a:buClr>
                <a:srgbClr val="000000"/>
              </a:buClr>
              <a:buSzPct val="100000"/>
              <a:buFont typeface="Times New Roman" pitchFamily="18" charset="0"/>
              <a:buNone/>
            </a:pPr>
            <a:r>
              <a:rPr lang="en-US" altLang="it-IT" sz="1200" i="1" u="sng" dirty="0"/>
              <a:t>Zero-carbon vehicles – city car</a:t>
            </a:r>
          </a:p>
          <a:p>
            <a:pPr>
              <a:buClr>
                <a:srgbClr val="000000"/>
              </a:buClr>
              <a:buSzPct val="100000"/>
              <a:buFont typeface="Times New Roman" pitchFamily="18" charset="0"/>
              <a:buNone/>
            </a:pPr>
            <a:r>
              <a:rPr lang="en-US" altLang="it-IT" sz="1200" i="1" dirty="0"/>
              <a:t>Green biking</a:t>
            </a:r>
          </a:p>
          <a:p>
            <a:pPr>
              <a:buClr>
                <a:srgbClr val="000000"/>
              </a:buClr>
              <a:buSzPct val="100000"/>
              <a:buFont typeface="Times New Roman" pitchFamily="18" charset="0"/>
              <a:buNone/>
            </a:pPr>
            <a:r>
              <a:rPr lang="en-US" altLang="it-IT" sz="1200" i="1" u="sng" dirty="0"/>
              <a:t>Mobility on-demand</a:t>
            </a:r>
          </a:p>
          <a:p>
            <a:pPr>
              <a:buClr>
                <a:srgbClr val="000000"/>
              </a:buClr>
              <a:buSzPct val="100000"/>
              <a:buFont typeface="Times New Roman" pitchFamily="18" charset="0"/>
              <a:buNone/>
            </a:pPr>
            <a:r>
              <a:rPr lang="en-US" altLang="it-IT" sz="1200" i="1" dirty="0"/>
              <a:t>Sustainable and safe public transport systems</a:t>
            </a:r>
          </a:p>
          <a:p>
            <a:pPr>
              <a:buClr>
                <a:srgbClr val="000000"/>
              </a:buClr>
              <a:buSzPct val="100000"/>
              <a:buFont typeface="Times New Roman" pitchFamily="18" charset="0"/>
              <a:buNone/>
            </a:pPr>
            <a:r>
              <a:rPr lang="en-US" altLang="it-IT" sz="1200" i="1" u="sng" dirty="0"/>
              <a:t>Urban sensor  network</a:t>
            </a:r>
          </a:p>
        </p:txBody>
      </p:sp>
      <p:sp>
        <p:nvSpPr>
          <p:cNvPr id="3082" name="Rettangolo 14"/>
          <p:cNvSpPr>
            <a:spLocks noChangeArrowheads="1"/>
          </p:cNvSpPr>
          <p:nvPr/>
        </p:nvSpPr>
        <p:spPr bwMode="auto">
          <a:xfrm>
            <a:off x="5813281" y="4997325"/>
            <a:ext cx="2986560" cy="1415762"/>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ENERGY </a:t>
            </a:r>
          </a:p>
          <a:p>
            <a:pPr>
              <a:buClr>
                <a:srgbClr val="000000"/>
              </a:buClr>
              <a:buSzPct val="100000"/>
              <a:buFont typeface="Times New Roman" pitchFamily="18" charset="0"/>
              <a:buNone/>
            </a:pPr>
            <a:r>
              <a:rPr lang="en-US" altLang="it-IT" sz="1200" i="1" dirty="0"/>
              <a:t>Green energy </a:t>
            </a:r>
          </a:p>
          <a:p>
            <a:pPr>
              <a:buClr>
                <a:srgbClr val="000000"/>
              </a:buClr>
              <a:buSzPct val="100000"/>
              <a:buFont typeface="Times New Roman" pitchFamily="18" charset="0"/>
              <a:buNone/>
            </a:pPr>
            <a:r>
              <a:rPr lang="en-US" altLang="it-IT" sz="1200" i="1" dirty="0"/>
              <a:t>Energy efficiency  </a:t>
            </a:r>
          </a:p>
          <a:p>
            <a:pPr>
              <a:buClr>
                <a:srgbClr val="000000"/>
              </a:buClr>
              <a:buSzPct val="100000"/>
              <a:buFont typeface="Times New Roman" pitchFamily="18" charset="0"/>
              <a:buNone/>
            </a:pPr>
            <a:r>
              <a:rPr lang="en-US" altLang="it-IT" sz="1200" i="1" dirty="0"/>
              <a:t>Diffused energy and self-production</a:t>
            </a:r>
          </a:p>
          <a:p>
            <a:pPr>
              <a:buClr>
                <a:srgbClr val="000000"/>
              </a:buClr>
              <a:buSzPct val="100000"/>
              <a:buFont typeface="Times New Roman" pitchFamily="18" charset="0"/>
              <a:buNone/>
            </a:pPr>
            <a:r>
              <a:rPr lang="en-US" altLang="it-IT" sz="1200" i="1" u="sng" dirty="0" err="1"/>
              <a:t>Ecobuildings</a:t>
            </a:r>
            <a:r>
              <a:rPr lang="en-US" altLang="it-IT" sz="1200" i="1" u="sng" dirty="0"/>
              <a:t> and smart districts</a:t>
            </a:r>
          </a:p>
          <a:p>
            <a:pPr>
              <a:buClr>
                <a:srgbClr val="000000"/>
              </a:buClr>
              <a:buSzPct val="100000"/>
              <a:buFont typeface="Times New Roman" pitchFamily="18" charset="0"/>
              <a:buNone/>
            </a:pPr>
            <a:r>
              <a:rPr lang="en-US" altLang="it-IT" sz="1200" i="1" dirty="0"/>
              <a:t>Sustainable resource management</a:t>
            </a:r>
          </a:p>
          <a:p>
            <a:pPr>
              <a:buClr>
                <a:srgbClr val="000000"/>
              </a:buClr>
              <a:buSzPct val="100000"/>
              <a:buFont typeface="Times New Roman" pitchFamily="18" charset="0"/>
              <a:buNone/>
            </a:pPr>
            <a:r>
              <a:rPr lang="en-US" altLang="it-IT" sz="1200" i="1" u="sng" dirty="0"/>
              <a:t>Efficient public lighting</a:t>
            </a:r>
          </a:p>
        </p:txBody>
      </p:sp>
      <p:sp>
        <p:nvSpPr>
          <p:cNvPr id="3083" name="Rettangolo 15"/>
          <p:cNvSpPr>
            <a:spLocks noChangeArrowheads="1"/>
          </p:cNvSpPr>
          <p:nvPr/>
        </p:nvSpPr>
        <p:spPr bwMode="auto">
          <a:xfrm>
            <a:off x="3810240" y="5476896"/>
            <a:ext cx="1752480" cy="1031041"/>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LIVING </a:t>
            </a:r>
          </a:p>
          <a:p>
            <a:pPr>
              <a:buClr>
                <a:srgbClr val="000000"/>
              </a:buClr>
              <a:buSzPct val="100000"/>
              <a:buFont typeface="Times New Roman" pitchFamily="18" charset="0"/>
              <a:buNone/>
            </a:pPr>
            <a:r>
              <a:rPr lang="en-US" altLang="it-IT" sz="1200" i="1" dirty="0"/>
              <a:t>Health conditions</a:t>
            </a:r>
          </a:p>
          <a:p>
            <a:pPr>
              <a:buClr>
                <a:srgbClr val="000000"/>
              </a:buClr>
              <a:buSzPct val="100000"/>
              <a:buFont typeface="Times New Roman" pitchFamily="18" charset="0"/>
              <a:buNone/>
            </a:pPr>
            <a:r>
              <a:rPr lang="en-US" altLang="it-IT" sz="1200" i="1" u="sng" dirty="0"/>
              <a:t>Individual safety</a:t>
            </a:r>
          </a:p>
          <a:p>
            <a:pPr>
              <a:buClr>
                <a:srgbClr val="000000"/>
              </a:buClr>
              <a:buSzPct val="100000"/>
              <a:buFont typeface="Times New Roman" pitchFamily="18" charset="0"/>
              <a:buNone/>
            </a:pPr>
            <a:r>
              <a:rPr lang="en-US" altLang="it-IT" sz="1200" i="1" u="sng" dirty="0"/>
              <a:t>Housing quality</a:t>
            </a:r>
          </a:p>
          <a:p>
            <a:pPr>
              <a:buClr>
                <a:srgbClr val="000000"/>
              </a:buClr>
              <a:buSzPct val="100000"/>
              <a:buFont typeface="Times New Roman" pitchFamily="18" charset="0"/>
              <a:buNone/>
            </a:pPr>
            <a:r>
              <a:rPr lang="en-US" altLang="it-IT" sz="1200" i="1" dirty="0"/>
              <a:t>Education facilities</a:t>
            </a:r>
          </a:p>
        </p:txBody>
      </p:sp>
      <p:sp>
        <p:nvSpPr>
          <p:cNvPr id="3084" name="Rettangolo 17"/>
          <p:cNvSpPr>
            <a:spLocks noChangeArrowheads="1"/>
          </p:cNvSpPr>
          <p:nvPr/>
        </p:nvSpPr>
        <p:spPr bwMode="auto">
          <a:xfrm>
            <a:off x="7162560" y="2056536"/>
            <a:ext cx="1981440" cy="1415762"/>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ENVIRONMENT </a:t>
            </a:r>
          </a:p>
          <a:p>
            <a:pPr>
              <a:buClr>
                <a:srgbClr val="000000"/>
              </a:buClr>
              <a:buSzPct val="100000"/>
              <a:buFont typeface="Times New Roman" pitchFamily="18" charset="0"/>
              <a:buNone/>
            </a:pPr>
            <a:r>
              <a:rPr lang="en-US" altLang="it-IT" sz="1200" i="1" dirty="0"/>
              <a:t>Smart urban landscape</a:t>
            </a:r>
          </a:p>
          <a:p>
            <a:pPr>
              <a:buClr>
                <a:srgbClr val="000000"/>
              </a:buClr>
              <a:buSzPct val="100000"/>
              <a:buFont typeface="Times New Roman" pitchFamily="18" charset="0"/>
              <a:buNone/>
            </a:pPr>
            <a:r>
              <a:rPr lang="en-US" altLang="it-IT" sz="1200" i="1" dirty="0"/>
              <a:t>Attractiveness of natural conditions</a:t>
            </a:r>
          </a:p>
          <a:p>
            <a:pPr>
              <a:buClr>
                <a:srgbClr val="000000"/>
              </a:buClr>
              <a:buSzPct val="100000"/>
              <a:buFont typeface="Times New Roman" pitchFamily="18" charset="0"/>
              <a:buNone/>
            </a:pPr>
            <a:r>
              <a:rPr lang="en-US" altLang="it-IT" sz="1200" i="1" u="sng" dirty="0"/>
              <a:t>Pollution</a:t>
            </a:r>
          </a:p>
          <a:p>
            <a:pPr>
              <a:buClr>
                <a:srgbClr val="000000"/>
              </a:buClr>
              <a:buSzPct val="100000"/>
              <a:buFont typeface="Times New Roman" pitchFamily="18" charset="0"/>
              <a:buNone/>
            </a:pPr>
            <a:r>
              <a:rPr lang="en-US" altLang="it-IT" sz="1200" i="1" u="sng" dirty="0"/>
              <a:t>Environmental protection</a:t>
            </a:r>
          </a:p>
          <a:p>
            <a:pPr>
              <a:buClr>
                <a:srgbClr val="000000"/>
              </a:buClr>
              <a:buSzPct val="100000"/>
              <a:buFont typeface="Times New Roman" pitchFamily="18" charset="0"/>
              <a:buNone/>
            </a:pPr>
            <a:r>
              <a:rPr lang="en-US" altLang="it-IT" sz="1200" i="1" dirty="0"/>
              <a:t>Green area</a:t>
            </a:r>
          </a:p>
        </p:txBody>
      </p:sp>
      <p:sp>
        <p:nvSpPr>
          <p:cNvPr id="19" name="CasellaDiTesto 18"/>
          <p:cNvSpPr txBox="1"/>
          <p:nvPr/>
        </p:nvSpPr>
        <p:spPr>
          <a:xfrm>
            <a:off x="260641" y="3392997"/>
            <a:ext cx="2679840" cy="342756"/>
          </a:xfrm>
          <a:prstGeom prst="rect">
            <a:avLst/>
          </a:prstGeom>
          <a:solidFill>
            <a:srgbClr val="FFC000"/>
          </a:solidFill>
          <a:ln>
            <a:solidFill>
              <a:schemeClr val="bg1"/>
            </a:solidFill>
          </a:ln>
          <a:effectLst>
            <a:outerShdw blurRad="25400" dist="127000" dir="1980000" sx="99000" sy="99000" algn="tl" rotWithShape="0">
              <a:schemeClr val="bg1">
                <a:alpha val="31000"/>
              </a:schemeClr>
            </a:outerShdw>
          </a:effectLst>
        </p:spPr>
        <p:txBody>
          <a:bodyPr lIns="91430" tIns="45715" rIns="91430" bIns="45715">
            <a:spAutoFit/>
          </a:bodyPr>
          <a:lstStyle/>
          <a:p>
            <a:pPr>
              <a:buClr>
                <a:srgbClr val="000000"/>
              </a:buClr>
              <a:buSzPct val="100000"/>
              <a:buFont typeface="Times New Roman" pitchFamily="16" charset="0"/>
              <a:buNone/>
              <a:defRPr/>
            </a:pPr>
            <a:r>
              <a:rPr lang="en-US" sz="1600" dirty="0">
                <a:latin typeface="Calibri" pitchFamily="32" charset="0"/>
              </a:rPr>
              <a:t>Smart Participation</a:t>
            </a:r>
          </a:p>
        </p:txBody>
      </p:sp>
      <p:sp>
        <p:nvSpPr>
          <p:cNvPr id="3086" name="Rettangolo 19"/>
          <p:cNvSpPr>
            <a:spLocks noChangeArrowheads="1"/>
          </p:cNvSpPr>
          <p:nvPr/>
        </p:nvSpPr>
        <p:spPr bwMode="auto">
          <a:xfrm>
            <a:off x="14400" y="4032424"/>
            <a:ext cx="3566880" cy="1800483"/>
          </a:xfrm>
          <a:prstGeom prst="rect">
            <a:avLst/>
          </a:prstGeom>
          <a:noFill/>
          <a:ln w="9525">
            <a:noFill/>
            <a:miter lim="800000"/>
            <a:headEnd/>
            <a:tailEnd/>
          </a:ln>
        </p:spPr>
        <p:txBody>
          <a:bodyPr lIns="91430" tIns="45715" rIns="91430" bIns="45715">
            <a:spAutoFit/>
          </a:bodyPr>
          <a:lstStyle/>
          <a:p>
            <a:pPr>
              <a:buClr>
                <a:srgbClr val="000000"/>
              </a:buClr>
              <a:buSzPct val="100000"/>
              <a:buFont typeface="Times New Roman" pitchFamily="18" charset="0"/>
              <a:buNone/>
            </a:pPr>
            <a:r>
              <a:rPr lang="en-US" altLang="it-IT" sz="1200" b="1" dirty="0"/>
              <a:t>SMART PARTECIPATION</a:t>
            </a:r>
          </a:p>
          <a:p>
            <a:pPr>
              <a:buClr>
                <a:srgbClr val="000000"/>
              </a:buClr>
              <a:buSzPct val="100000"/>
              <a:buFont typeface="Times New Roman" pitchFamily="18" charset="0"/>
              <a:buNone/>
            </a:pPr>
            <a:r>
              <a:rPr lang="en-US" altLang="it-IT" sz="1200" i="1" u="sng" dirty="0"/>
              <a:t>Development of the cultural identity</a:t>
            </a:r>
          </a:p>
          <a:p>
            <a:pPr>
              <a:buClr>
                <a:srgbClr val="000000"/>
              </a:buClr>
              <a:buSzPct val="100000"/>
              <a:buFont typeface="Times New Roman" pitchFamily="18" charset="0"/>
              <a:buNone/>
            </a:pPr>
            <a:r>
              <a:rPr lang="en-US" altLang="it-IT" sz="1200" i="1" u="sng" dirty="0"/>
              <a:t>Social interaction &amp; communication</a:t>
            </a:r>
          </a:p>
          <a:p>
            <a:pPr>
              <a:buClr>
                <a:srgbClr val="000000"/>
              </a:buClr>
              <a:buSzPct val="100000"/>
              <a:buFont typeface="Times New Roman" pitchFamily="18" charset="0"/>
              <a:buNone/>
            </a:pPr>
            <a:r>
              <a:rPr lang="en-US" altLang="it-IT" sz="1200" i="1" dirty="0"/>
              <a:t>Access to the Cultural facilities</a:t>
            </a:r>
          </a:p>
          <a:p>
            <a:pPr>
              <a:buClr>
                <a:srgbClr val="000000"/>
              </a:buClr>
              <a:buSzPct val="100000"/>
              <a:buFont typeface="Times New Roman" pitchFamily="18" charset="0"/>
              <a:buNone/>
            </a:pPr>
            <a:r>
              <a:rPr lang="en-US" altLang="it-IT" sz="1200" i="1" dirty="0"/>
              <a:t>Touristic attractiveness </a:t>
            </a:r>
          </a:p>
          <a:p>
            <a:pPr>
              <a:buClr>
                <a:srgbClr val="000000"/>
              </a:buClr>
              <a:buSzPct val="100000"/>
              <a:buFont typeface="Times New Roman" pitchFamily="18" charset="0"/>
              <a:buNone/>
            </a:pPr>
            <a:r>
              <a:rPr lang="en-US" altLang="it-IT" sz="1200" i="1" u="sng" dirty="0"/>
              <a:t>Individual/Social  Creativity </a:t>
            </a:r>
          </a:p>
          <a:p>
            <a:pPr>
              <a:buClr>
                <a:srgbClr val="000000"/>
              </a:buClr>
              <a:buSzPct val="100000"/>
              <a:buFont typeface="Times New Roman" pitchFamily="18" charset="0"/>
              <a:buNone/>
            </a:pPr>
            <a:r>
              <a:rPr lang="en-US" altLang="it-IT" sz="1200" i="1" dirty="0"/>
              <a:t>Inclusion and ethnic plurality</a:t>
            </a:r>
          </a:p>
          <a:p>
            <a:pPr>
              <a:buClr>
                <a:srgbClr val="000000"/>
              </a:buClr>
              <a:buSzPct val="100000"/>
              <a:buFont typeface="Times New Roman" pitchFamily="18" charset="0"/>
              <a:buNone/>
            </a:pPr>
            <a:r>
              <a:rPr lang="en-US" altLang="it-IT" sz="1200" i="1" dirty="0"/>
              <a:t>Cosmopolitanism / Open-mindedness</a:t>
            </a:r>
          </a:p>
          <a:p>
            <a:pPr>
              <a:buClr>
                <a:srgbClr val="000000"/>
              </a:buClr>
              <a:buSzPct val="100000"/>
              <a:buFont typeface="Times New Roman" pitchFamily="18" charset="0"/>
              <a:buNone/>
            </a:pPr>
            <a:r>
              <a:rPr lang="en-US" altLang="it-IT" sz="1200" i="1" dirty="0"/>
              <a:t>Participation in public life &amp; decision-making</a:t>
            </a:r>
          </a:p>
        </p:txBody>
      </p:sp>
      <p:pic>
        <p:nvPicPr>
          <p:cNvPr id="3074" name="Picture 2"/>
          <p:cNvPicPr>
            <a:picLocks noChangeAspect="1" noChangeArrowheads="1"/>
          </p:cNvPicPr>
          <p:nvPr/>
        </p:nvPicPr>
        <p:blipFill>
          <a:blip r:embed="rId3" cstate="print"/>
          <a:srcRect/>
          <a:stretch>
            <a:fillRect/>
          </a:stretch>
        </p:blipFill>
        <p:spPr bwMode="auto">
          <a:xfrm>
            <a:off x="2488320" y="1797309"/>
            <a:ext cx="4291200" cy="3682467"/>
          </a:xfrm>
          <a:prstGeom prst="rect">
            <a:avLst/>
          </a:prstGeom>
          <a:noFill/>
          <a:ln w="9525">
            <a:noFill/>
            <a:miter lim="800000"/>
            <a:headEnd/>
            <a:tailEnd/>
          </a:ln>
          <a:effectLst/>
        </p:spPr>
      </p:pic>
      <p:pic>
        <p:nvPicPr>
          <p:cNvPr id="3089" name="Picture 17" descr="http://www.edsoforsmartgrids.eu//wp-content/uploads/public/logo.png"/>
          <p:cNvPicPr>
            <a:picLocks noChangeAspect="1" noChangeArrowheads="1"/>
          </p:cNvPicPr>
          <p:nvPr/>
        </p:nvPicPr>
        <p:blipFill>
          <a:blip r:embed="rId4" cstate="print"/>
          <a:srcRect/>
          <a:stretch>
            <a:fillRect/>
          </a:stretch>
        </p:blipFill>
        <p:spPr bwMode="auto">
          <a:xfrm>
            <a:off x="138240" y="0"/>
            <a:ext cx="3389760" cy="913056"/>
          </a:xfrm>
          <a:prstGeom prst="rect">
            <a:avLst/>
          </a:prstGeom>
          <a:noFill/>
        </p:spPr>
      </p:pic>
      <p:sp>
        <p:nvSpPr>
          <p:cNvPr id="3090" name="Rectangle 18"/>
          <p:cNvSpPr>
            <a:spLocks noGrp="1" noChangeArrowheads="1"/>
          </p:cNvSpPr>
          <p:nvPr>
            <p:ph type="title" idx="4294967295"/>
          </p:nvPr>
        </p:nvSpPr>
        <p:spPr>
          <a:xfrm>
            <a:off x="3456000" y="128174"/>
            <a:ext cx="4078080" cy="493971"/>
          </a:xfrm>
        </p:spPr>
        <p:txBody>
          <a:bodyPr>
            <a:normAutofit fontScale="90000"/>
          </a:bodyPr>
          <a:lstStyle/>
          <a:p>
            <a:r>
              <a:rPr lang="it-IT" smtClean="0"/>
              <a:t>Vision </a:t>
            </a:r>
            <a:endParaRPr lang="en-GB" smtClean="0"/>
          </a:p>
        </p:txBody>
      </p:sp>
      <p:sp>
        <p:nvSpPr>
          <p:cNvPr id="18" name="Segnaposto data 17"/>
          <p:cNvSpPr>
            <a:spLocks noGrp="1"/>
          </p:cNvSpPr>
          <p:nvPr>
            <p:ph type="dt" sz="half" idx="10"/>
          </p:nvPr>
        </p:nvSpPr>
        <p:spPr/>
        <p:txBody>
          <a:bodyPr/>
          <a:lstStyle/>
          <a:p>
            <a:fld id="{028C6FF0-7F32-4279-9F19-5083B3C06AF3}" type="datetime1">
              <a:rPr lang="en-GB" smtClean="0"/>
              <a:pPr/>
              <a:t>08/09/2017</a:t>
            </a:fld>
            <a:endParaRPr lang="it-IT"/>
          </a:p>
        </p:txBody>
      </p:sp>
      <p:sp>
        <p:nvSpPr>
          <p:cNvPr id="20" name="Segnaposto piè di pagina 19"/>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50825" y="260350"/>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4" name="Connettore 1 3"/>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611188" y="115888"/>
            <a:ext cx="8353300" cy="695325"/>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r>
              <a:rPr lang="it-IT" sz="2400" b="1" dirty="0">
                <a:solidFill>
                  <a:schemeClr val="accent3">
                    <a:lumMod val="50000"/>
                  </a:schemeClr>
                </a:solidFill>
              </a:rPr>
              <a:t>WP 16-17 : </a:t>
            </a:r>
            <a:r>
              <a:rPr lang="en-US" sz="2400" b="1" dirty="0">
                <a:solidFill>
                  <a:schemeClr val="accent3">
                    <a:lumMod val="50000"/>
                  </a:schemeClr>
                </a:solidFill>
              </a:rPr>
              <a:t>Smart Cities and Communities– with nature-based solutions (SCC)</a:t>
            </a:r>
          </a:p>
        </p:txBody>
      </p:sp>
      <p:sp>
        <p:nvSpPr>
          <p:cNvPr id="40965" name="Text Box 6"/>
          <p:cNvSpPr txBox="1">
            <a:spLocks noChangeArrowheads="1"/>
          </p:cNvSpPr>
          <p:nvPr/>
        </p:nvSpPr>
        <p:spPr bwMode="auto">
          <a:xfrm>
            <a:off x="395288" y="908050"/>
            <a:ext cx="8748712" cy="1262063"/>
          </a:xfrm>
          <a:prstGeom prst="rect">
            <a:avLst/>
          </a:prstGeom>
          <a:noFill/>
          <a:ln w="9525">
            <a:noFill/>
            <a:miter lim="800000"/>
            <a:headEnd/>
            <a:tailEnd/>
          </a:ln>
        </p:spPr>
        <p:txBody>
          <a:bodyPr>
            <a:spAutoFit/>
          </a:bodyPr>
          <a:lstStyle/>
          <a:p>
            <a:pPr marL="457200" indent="-457200">
              <a:spcBef>
                <a:spcPts val="2400"/>
              </a:spcBef>
            </a:pPr>
            <a:r>
              <a:rPr lang="en-US" sz="2800" b="1"/>
              <a:t>	</a:t>
            </a:r>
            <a:r>
              <a:rPr lang="en-US" sz="2400" b="1"/>
              <a:t>Smart Cities and Communities solutions integrating energy, transport, ICT sectors through lighthouse (large scale demonstration - first of the kind) project</a:t>
            </a:r>
          </a:p>
        </p:txBody>
      </p:sp>
      <p:sp>
        <p:nvSpPr>
          <p:cNvPr id="40966"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6AEBCDE0-F032-467F-BAE0-96B2FECE52B4}" type="slidenum">
              <a:rPr lang="it-IT" altLang="it-IT" b="1">
                <a:solidFill>
                  <a:schemeClr val="bg1"/>
                </a:solidFill>
              </a:rPr>
              <a:pPr algn="r"/>
              <a:t>66</a:t>
            </a:fld>
            <a:endParaRPr lang="it-IT" altLang="it-IT" b="1">
              <a:solidFill>
                <a:schemeClr val="bg1"/>
              </a:solidFill>
            </a:endParaRPr>
          </a:p>
        </p:txBody>
      </p:sp>
      <p:sp>
        <p:nvSpPr>
          <p:cNvPr id="40967" name="Rettangolo 1"/>
          <p:cNvSpPr>
            <a:spLocks noChangeArrowheads="1"/>
          </p:cNvSpPr>
          <p:nvPr/>
        </p:nvSpPr>
        <p:spPr bwMode="auto">
          <a:xfrm>
            <a:off x="395288" y="2205038"/>
            <a:ext cx="8351837" cy="5754687"/>
          </a:xfrm>
          <a:prstGeom prst="rect">
            <a:avLst/>
          </a:prstGeom>
          <a:noFill/>
          <a:ln w="9525">
            <a:noFill/>
            <a:miter lim="800000"/>
            <a:headEnd/>
            <a:tailEnd/>
          </a:ln>
        </p:spPr>
        <p:txBody>
          <a:bodyPr>
            <a:spAutoFit/>
          </a:bodyPr>
          <a:lstStyle/>
          <a:p>
            <a:pPr marL="457200" indent="-457200">
              <a:spcBef>
                <a:spcPts val="1200"/>
              </a:spcBef>
              <a:buFont typeface="Arial" charset="0"/>
              <a:buChar char="•"/>
            </a:pPr>
            <a:r>
              <a:rPr lang="it-IT" sz="2000" b="1" dirty="0" err="1">
                <a:solidFill>
                  <a:srgbClr val="FF0000"/>
                </a:solidFill>
              </a:rPr>
              <a:t>integrated</a:t>
            </a:r>
            <a:r>
              <a:rPr lang="it-IT" sz="2000" b="1" dirty="0">
                <a:solidFill>
                  <a:srgbClr val="FF0000"/>
                </a:solidFill>
              </a:rPr>
              <a:t> innovative </a:t>
            </a:r>
            <a:r>
              <a:rPr lang="it-IT" sz="2000" b="1" dirty="0" err="1">
                <a:solidFill>
                  <a:srgbClr val="FF0000"/>
                </a:solidFill>
              </a:rPr>
              <a:t>solutions</a:t>
            </a:r>
            <a:endParaRPr lang="it-IT" sz="2000" b="1" dirty="0">
              <a:solidFill>
                <a:srgbClr val="FF0000"/>
              </a:solidFill>
            </a:endParaRPr>
          </a:p>
          <a:p>
            <a:pPr marL="457200" indent="-457200">
              <a:spcBef>
                <a:spcPts val="1200"/>
              </a:spcBef>
              <a:buFont typeface="Arial" charset="0"/>
              <a:buChar char="•"/>
            </a:pPr>
            <a:r>
              <a:rPr lang="en-US" sz="2000" b="1" dirty="0">
                <a:solidFill>
                  <a:srgbClr val="FF0000"/>
                </a:solidFill>
              </a:rPr>
              <a:t>“lighthouse project” approach: leader cities develop and test integrated innovative solutions at large scale. Follower cities commit to the replication at the end of the project</a:t>
            </a:r>
          </a:p>
          <a:p>
            <a:pPr marL="457200" indent="-457200">
              <a:spcBef>
                <a:spcPts val="1200"/>
              </a:spcBef>
              <a:buFont typeface="Arial" charset="0"/>
              <a:buChar char="•"/>
            </a:pPr>
            <a:r>
              <a:rPr lang="en-US" sz="2000" b="1" dirty="0"/>
              <a:t>Each lighthouse city shall </a:t>
            </a:r>
          </a:p>
          <a:p>
            <a:pPr marL="914400" lvl="1" indent="-457200">
              <a:spcBef>
                <a:spcPts val="1200"/>
              </a:spcBef>
              <a:buFont typeface="Arial" charset="0"/>
              <a:buChar char="•"/>
            </a:pPr>
            <a:r>
              <a:rPr lang="en-US" sz="2000" b="1" dirty="0" err="1"/>
              <a:t>i</a:t>
            </a:r>
            <a:r>
              <a:rPr lang="en-US" sz="2000" b="1" dirty="0"/>
              <a:t>) include a "nearly zero energy buildings" district (new or retrofitted) which incorporates RES,</a:t>
            </a:r>
          </a:p>
          <a:p>
            <a:pPr marL="914400" lvl="1" indent="-457200">
              <a:spcBef>
                <a:spcPts val="1200"/>
              </a:spcBef>
              <a:buFont typeface="Arial" charset="0"/>
              <a:buChar char="•"/>
            </a:pPr>
            <a:r>
              <a:rPr lang="en-US" sz="2000" b="1" dirty="0"/>
              <a:t> ii) deploy a fleet of alternatively fuelled cars, </a:t>
            </a:r>
          </a:p>
          <a:p>
            <a:pPr marL="914400" lvl="1" indent="-457200">
              <a:spcBef>
                <a:spcPts val="1200"/>
              </a:spcBef>
              <a:buFont typeface="Arial" charset="0"/>
              <a:buChar char="•"/>
            </a:pPr>
            <a:r>
              <a:rPr lang="en-US" sz="2000" b="1" dirty="0"/>
              <a:t>iii) deploy ICT tools for integration and </a:t>
            </a:r>
          </a:p>
          <a:p>
            <a:pPr marL="914400" lvl="1" indent="-457200">
              <a:spcBef>
                <a:spcPts val="1200"/>
              </a:spcBef>
              <a:buFont typeface="Arial" charset="0"/>
              <a:buChar char="•"/>
            </a:pPr>
            <a:r>
              <a:rPr lang="en-US" sz="2000" b="1" dirty="0"/>
              <a:t>iv) explore the alternative use of innovative nature based solutions</a:t>
            </a:r>
          </a:p>
          <a:p>
            <a:pPr marL="457200" indent="-457200">
              <a:spcBef>
                <a:spcPts val="2400"/>
              </a:spcBef>
              <a:buFont typeface="Arial" charset="0"/>
              <a:buChar char="•"/>
            </a:pPr>
            <a:endParaRPr lang="en-US" sz="2400" b="1" dirty="0"/>
          </a:p>
          <a:p>
            <a:pPr marL="457200" indent="-457200">
              <a:spcBef>
                <a:spcPts val="2400"/>
              </a:spcBef>
              <a:buFont typeface="Arial" charset="0"/>
              <a:buChar char="•"/>
            </a:pPr>
            <a:endParaRPr lang="it-IT" sz="2400" b="1" dirty="0"/>
          </a:p>
        </p:txBody>
      </p:sp>
      <p:sp>
        <p:nvSpPr>
          <p:cNvPr id="9" name="Segnaposto piè di pagina 8"/>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
        <p:nvSpPr>
          <p:cNvPr id="10" name="Segnaposto data 9"/>
          <p:cNvSpPr>
            <a:spLocks noGrp="1"/>
          </p:cNvSpPr>
          <p:nvPr>
            <p:ph type="dt" sz="half" idx="10"/>
          </p:nvPr>
        </p:nvSpPr>
        <p:spPr/>
        <p:txBody>
          <a:bodyPr/>
          <a:lstStyle/>
          <a:p>
            <a:fld id="{C0DA375D-E4E2-4563-ACBC-D055641E602F}" type="datetime1">
              <a:rPr lang="en-GB" smtClean="0"/>
              <a:pPr/>
              <a:t>08/09/2017</a:t>
            </a:fld>
            <a:endParaRPr lang="it-IT"/>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504056"/>
          </a:xfrm>
        </p:spPr>
        <p:txBody>
          <a:bodyPr>
            <a:normAutofit fontScale="90000"/>
          </a:bodyPr>
          <a:lstStyle/>
          <a:p>
            <a:pPr algn="ctr"/>
            <a:r>
              <a:rPr lang="en-GB" dirty="0" smtClean="0"/>
              <a:t>The SME Instrument</a:t>
            </a:r>
            <a:endParaRPr lang="en-GB" dirty="0"/>
          </a:p>
        </p:txBody>
      </p:sp>
      <p:sp>
        <p:nvSpPr>
          <p:cNvPr id="3" name="Content Placeholder 2"/>
          <p:cNvSpPr>
            <a:spLocks noGrp="1"/>
          </p:cNvSpPr>
          <p:nvPr>
            <p:ph idx="1"/>
          </p:nvPr>
        </p:nvSpPr>
        <p:spPr>
          <a:xfrm>
            <a:off x="467544" y="1916832"/>
            <a:ext cx="8229600" cy="4320480"/>
          </a:xfrm>
        </p:spPr>
        <p:txBody>
          <a:bodyPr>
            <a:normAutofit fontScale="92500" lnSpcReduction="20000"/>
          </a:bodyPr>
          <a:lstStyle/>
          <a:p>
            <a:pPr>
              <a:buNone/>
            </a:pPr>
            <a:r>
              <a:rPr lang="en-GB" sz="1800" i="0" dirty="0" smtClean="0"/>
              <a:t> </a:t>
            </a:r>
          </a:p>
          <a:p>
            <a:pPr>
              <a:buFont typeface="Wingdings" panose="05000000000000000000" pitchFamily="2" charset="2"/>
              <a:buChar char="Ø"/>
            </a:pPr>
            <a:r>
              <a:rPr lang="en-GB" sz="2600" b="1" i="0" dirty="0" smtClean="0"/>
              <a:t>Completely bottom-up – all areas of the Energy Challenge covered</a:t>
            </a:r>
          </a:p>
          <a:p>
            <a:pPr>
              <a:buFont typeface="Wingdings" panose="05000000000000000000" pitchFamily="2" charset="2"/>
              <a:buChar char="Ø"/>
            </a:pPr>
            <a:r>
              <a:rPr lang="en-GB" sz="2600" b="1" i="0" dirty="0" smtClean="0"/>
              <a:t>Only open to SMEs – also single-beneficiaries possible</a:t>
            </a:r>
          </a:p>
          <a:p>
            <a:pPr>
              <a:buFont typeface="Wingdings" panose="05000000000000000000" pitchFamily="2" charset="2"/>
              <a:buChar char="Ø"/>
            </a:pPr>
            <a:endParaRPr lang="en-GB" sz="1800" i="0" dirty="0" smtClean="0"/>
          </a:p>
          <a:p>
            <a:pPr indent="0">
              <a:buNone/>
            </a:pPr>
            <a:r>
              <a:rPr lang="en-GB" sz="1800" i="0" dirty="0" smtClean="0"/>
              <a:t>3 phases of support (no need to start with phase 1)</a:t>
            </a:r>
          </a:p>
          <a:p>
            <a:pPr marL="1085850" lvl="1">
              <a:buFont typeface="+mj-lt"/>
              <a:buAutoNum type="arabicPeriod"/>
            </a:pPr>
            <a:r>
              <a:rPr lang="en-GB" sz="1400" i="0" dirty="0" smtClean="0"/>
              <a:t>Business </a:t>
            </a:r>
            <a:r>
              <a:rPr lang="en-GB" sz="1400" i="0" dirty="0"/>
              <a:t>innovation grants </a:t>
            </a:r>
            <a:r>
              <a:rPr lang="en-GB" sz="1400" b="0" i="0" dirty="0"/>
              <a:t>(feasibility </a:t>
            </a:r>
            <a:r>
              <a:rPr lang="en-GB" sz="1400" b="0" i="0" dirty="0" smtClean="0"/>
              <a:t>studies, lump sum of EUR </a:t>
            </a:r>
            <a:r>
              <a:rPr lang="en-GB" sz="1400" b="0" i="0" dirty="0"/>
              <a:t>50,000 </a:t>
            </a:r>
            <a:r>
              <a:rPr lang="en-GB" sz="1400" b="0" i="0" dirty="0" smtClean="0"/>
              <a:t>per project);</a:t>
            </a:r>
          </a:p>
          <a:p>
            <a:pPr marL="1085850" lvl="1">
              <a:buFont typeface="+mj-lt"/>
              <a:buAutoNum type="arabicPeriod"/>
            </a:pPr>
            <a:r>
              <a:rPr lang="en-GB" sz="1400" i="0" dirty="0" smtClean="0"/>
              <a:t>Business </a:t>
            </a:r>
            <a:r>
              <a:rPr lang="en-GB" sz="1400" i="0" dirty="0"/>
              <a:t>innovation grants for innovation development &amp; demonstration purposes </a:t>
            </a:r>
            <a:r>
              <a:rPr lang="en-GB" sz="1400" b="0" i="0" dirty="0" smtClean="0"/>
              <a:t>(between EUR 0.5 – 2.5 million / project)</a:t>
            </a:r>
          </a:p>
          <a:p>
            <a:pPr marL="1085850" lvl="1">
              <a:buFont typeface="+mj-lt"/>
              <a:buAutoNum type="arabicPeriod"/>
            </a:pPr>
            <a:r>
              <a:rPr lang="en-GB" sz="1400" i="0" dirty="0" smtClean="0"/>
              <a:t>Free-of-charge </a:t>
            </a:r>
            <a:r>
              <a:rPr lang="en-GB" sz="1400" i="0" dirty="0"/>
              <a:t>business </a:t>
            </a:r>
            <a:r>
              <a:rPr lang="en-GB" sz="1400" i="0" dirty="0" smtClean="0"/>
              <a:t>coaching, </a:t>
            </a:r>
            <a:r>
              <a:rPr lang="en-GB" sz="1400" b="0" dirty="0" smtClean="0"/>
              <a:t>access </a:t>
            </a:r>
            <a:r>
              <a:rPr lang="en-GB" sz="1400" b="0" dirty="0"/>
              <a:t>to a wide range of innovation support services and facilitated access to risk finance </a:t>
            </a:r>
            <a:r>
              <a:rPr lang="en-GB" sz="1400" b="0" dirty="0" smtClean="0"/>
              <a:t>to </a:t>
            </a:r>
            <a:r>
              <a:rPr lang="en-GB" sz="1400" b="0" dirty="0"/>
              <a:t>facilitate the commercial exploitation of the innovation.</a:t>
            </a:r>
          </a:p>
          <a:p>
            <a:pPr marL="285750" indent="-285750">
              <a:buFont typeface="Wingdings" panose="05000000000000000000" pitchFamily="2" charset="2"/>
              <a:buChar char="ü"/>
            </a:pPr>
            <a:r>
              <a:rPr lang="en-GB" sz="2600" b="1" i="0" dirty="0" smtClean="0"/>
              <a:t>4 submission deadlines per year for phase 1 and 2</a:t>
            </a:r>
          </a:p>
          <a:p>
            <a:pPr marL="285750" indent="-285750">
              <a:buFont typeface="Wingdings" panose="05000000000000000000" pitchFamily="2" charset="2"/>
              <a:buChar char="ü"/>
            </a:pPr>
            <a:r>
              <a:rPr lang="en-GB" sz="2600" b="1" i="0" dirty="0" smtClean="0"/>
              <a:t>Budget for the Energy SME topic (SMEInst-09-2016-2017): </a:t>
            </a:r>
          </a:p>
          <a:p>
            <a:pPr marL="1028700" lvl="1">
              <a:buFont typeface="Wingdings" panose="05000000000000000000" pitchFamily="2" charset="2"/>
              <a:buChar char="ü"/>
            </a:pPr>
            <a:r>
              <a:rPr lang="en-GB" sz="2600" b="1" i="0" dirty="0" smtClean="0"/>
              <a:t>46 M€ in 2016</a:t>
            </a:r>
          </a:p>
          <a:p>
            <a:pPr marL="1028700" lvl="1">
              <a:buFont typeface="Wingdings" panose="05000000000000000000" pitchFamily="2" charset="2"/>
              <a:buChar char="ü"/>
            </a:pPr>
            <a:r>
              <a:rPr lang="en-GB" sz="2600" b="1" i="0" dirty="0" smtClean="0"/>
              <a:t>50 M€ in 2017</a:t>
            </a:r>
          </a:p>
        </p:txBody>
      </p:sp>
      <p:sp>
        <p:nvSpPr>
          <p:cNvPr id="4" name="Segnaposto data 3"/>
          <p:cNvSpPr>
            <a:spLocks noGrp="1"/>
          </p:cNvSpPr>
          <p:nvPr>
            <p:ph type="dt" sz="half" idx="10"/>
          </p:nvPr>
        </p:nvSpPr>
        <p:spPr/>
        <p:txBody>
          <a:bodyPr/>
          <a:lstStyle/>
          <a:p>
            <a:pPr>
              <a:defRPr/>
            </a:pPr>
            <a:fld id="{E7CEC8D6-B739-4261-9DD7-368A074DD5F1}" type="datetime1">
              <a:rPr lang="en-GB" smtClean="0"/>
              <a:pPr>
                <a:defRPr/>
              </a:pPr>
              <a:t>08/09/2017</a:t>
            </a:fld>
            <a:endParaRPr lang="en-GB"/>
          </a:p>
        </p:txBody>
      </p:sp>
    </p:spTree>
    <p:extLst>
      <p:ext uri="{BB962C8B-B14F-4D97-AF65-F5344CB8AC3E}">
        <p14:creationId xmlns:p14="http://schemas.microsoft.com/office/powerpoint/2010/main" xmlns="" val="240138736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19502"/>
            <a:ext cx="615754" cy="5936114"/>
          </a:xfrm>
          <a:custGeom>
            <a:avLst/>
            <a:gdLst/>
            <a:ahLst/>
            <a:cxnLst/>
            <a:rect l="l" t="t" r="r" b="b"/>
            <a:pathLst>
              <a:path w="720090" h="6546215">
                <a:moveTo>
                  <a:pt x="0" y="6545999"/>
                </a:moveTo>
                <a:lnTo>
                  <a:pt x="720001" y="6545999"/>
                </a:lnTo>
                <a:lnTo>
                  <a:pt x="720001" y="0"/>
                </a:lnTo>
                <a:lnTo>
                  <a:pt x="0" y="0"/>
                </a:lnTo>
                <a:lnTo>
                  <a:pt x="0" y="6545999"/>
                </a:lnTo>
                <a:close/>
              </a:path>
            </a:pathLst>
          </a:custGeom>
          <a:solidFill>
            <a:srgbClr val="0192A9"/>
          </a:solidFill>
        </p:spPr>
        <p:txBody>
          <a:bodyPr wrap="square" lIns="0" tIns="0" rIns="0" bIns="0" rtlCol="0"/>
          <a:lstStyle/>
          <a:p>
            <a:endParaRPr/>
          </a:p>
        </p:txBody>
      </p:sp>
      <p:sp>
        <p:nvSpPr>
          <p:cNvPr id="3" name="object 3"/>
          <p:cNvSpPr txBox="1"/>
          <p:nvPr/>
        </p:nvSpPr>
        <p:spPr>
          <a:xfrm>
            <a:off x="147185" y="5522636"/>
            <a:ext cx="492443" cy="883882"/>
          </a:xfrm>
          <a:prstGeom prst="rect">
            <a:avLst/>
          </a:prstGeom>
        </p:spPr>
        <p:txBody>
          <a:bodyPr vert="vert270" wrap="square" lIns="0" tIns="0" rIns="0" bIns="0" rtlCol="0">
            <a:spAutoFit/>
          </a:bodyPr>
          <a:lstStyle/>
          <a:p>
            <a:pPr marL="11132"/>
            <a:r>
              <a:rPr sz="3200" b="1" spc="162" dirty="0">
                <a:solidFill>
                  <a:srgbClr val="FFFFFF"/>
                </a:solidFill>
                <a:latin typeface="Calibri"/>
                <a:cs typeface="Calibri"/>
              </a:rPr>
              <a:t>Sm</a:t>
            </a:r>
            <a:r>
              <a:rPr sz="3200" b="1" dirty="0">
                <a:solidFill>
                  <a:srgbClr val="FFFFFF"/>
                </a:solidFill>
                <a:latin typeface="Calibri"/>
                <a:cs typeface="Calibri"/>
              </a:rPr>
              <a:t>E</a:t>
            </a:r>
            <a:endParaRPr sz="3200" dirty="0">
              <a:latin typeface="Calibri"/>
              <a:cs typeface="Calibri"/>
            </a:endParaRPr>
          </a:p>
        </p:txBody>
      </p:sp>
      <p:sp>
        <p:nvSpPr>
          <p:cNvPr id="4" name="object 4"/>
          <p:cNvSpPr txBox="1"/>
          <p:nvPr/>
        </p:nvSpPr>
        <p:spPr>
          <a:xfrm>
            <a:off x="147185" y="2652855"/>
            <a:ext cx="492443" cy="2733987"/>
          </a:xfrm>
          <a:prstGeom prst="rect">
            <a:avLst/>
          </a:prstGeom>
        </p:spPr>
        <p:txBody>
          <a:bodyPr vert="vert270" wrap="square" lIns="0" tIns="0" rIns="0" bIns="0" rtlCol="0">
            <a:spAutoFit/>
          </a:bodyPr>
          <a:lstStyle/>
          <a:p>
            <a:pPr marL="11132"/>
            <a:r>
              <a:rPr sz="3200" b="1" spc="162" dirty="0">
                <a:solidFill>
                  <a:srgbClr val="FFFFFF"/>
                </a:solidFill>
                <a:latin typeface="Calibri"/>
                <a:cs typeface="Calibri"/>
              </a:rPr>
              <a:t>inStrUmEnt</a:t>
            </a:r>
            <a:endParaRPr sz="3200" dirty="0">
              <a:latin typeface="Calibri"/>
              <a:cs typeface="Calibri"/>
            </a:endParaRPr>
          </a:p>
        </p:txBody>
      </p:sp>
      <p:sp>
        <p:nvSpPr>
          <p:cNvPr id="5" name="object 5"/>
          <p:cNvSpPr/>
          <p:nvPr/>
        </p:nvSpPr>
        <p:spPr>
          <a:xfrm>
            <a:off x="1319570" y="2053370"/>
            <a:ext cx="6659265" cy="3158365"/>
          </a:xfrm>
          <a:custGeom>
            <a:avLst/>
            <a:gdLst/>
            <a:ahLst/>
            <a:cxnLst/>
            <a:rect l="l" t="t" r="r" b="b"/>
            <a:pathLst>
              <a:path w="7787640" h="3482975">
                <a:moveTo>
                  <a:pt x="0" y="3482606"/>
                </a:moveTo>
                <a:lnTo>
                  <a:pt x="7787398" y="3482606"/>
                </a:lnTo>
                <a:lnTo>
                  <a:pt x="7787398" y="0"/>
                </a:lnTo>
                <a:lnTo>
                  <a:pt x="0" y="0"/>
                </a:lnTo>
                <a:lnTo>
                  <a:pt x="0" y="3482606"/>
                </a:lnTo>
                <a:close/>
              </a:path>
            </a:pathLst>
          </a:custGeom>
          <a:solidFill>
            <a:srgbClr val="F6F6F6"/>
          </a:solidFill>
        </p:spPr>
        <p:txBody>
          <a:bodyPr wrap="square" lIns="0" tIns="0" rIns="0" bIns="0" rtlCol="0"/>
          <a:lstStyle/>
          <a:p>
            <a:endParaRPr/>
          </a:p>
        </p:txBody>
      </p:sp>
      <p:sp>
        <p:nvSpPr>
          <p:cNvPr id="6" name="object 6"/>
          <p:cNvSpPr/>
          <p:nvPr/>
        </p:nvSpPr>
        <p:spPr>
          <a:xfrm>
            <a:off x="4340000" y="4896736"/>
            <a:ext cx="3639138" cy="0"/>
          </a:xfrm>
          <a:custGeom>
            <a:avLst/>
            <a:gdLst/>
            <a:ahLst/>
            <a:cxnLst/>
            <a:rect l="l" t="t" r="r" b="b"/>
            <a:pathLst>
              <a:path w="4255770">
                <a:moveTo>
                  <a:pt x="0" y="0"/>
                </a:moveTo>
                <a:lnTo>
                  <a:pt x="4255174" y="0"/>
                </a:lnTo>
              </a:path>
            </a:pathLst>
          </a:custGeom>
          <a:ln w="12395">
            <a:solidFill>
              <a:srgbClr val="A1A2A2"/>
            </a:solidFill>
          </a:ln>
        </p:spPr>
        <p:txBody>
          <a:bodyPr wrap="square" lIns="0" tIns="0" rIns="0" bIns="0" rtlCol="0"/>
          <a:lstStyle/>
          <a:p>
            <a:endParaRPr/>
          </a:p>
        </p:txBody>
      </p:sp>
      <p:sp>
        <p:nvSpPr>
          <p:cNvPr id="7" name="object 7"/>
          <p:cNvSpPr/>
          <p:nvPr/>
        </p:nvSpPr>
        <p:spPr>
          <a:xfrm>
            <a:off x="4101561" y="48967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8" name="object 8"/>
          <p:cNvSpPr/>
          <p:nvPr/>
        </p:nvSpPr>
        <p:spPr>
          <a:xfrm>
            <a:off x="3864860" y="4896736"/>
            <a:ext cx="143350" cy="0"/>
          </a:xfrm>
          <a:custGeom>
            <a:avLst/>
            <a:gdLst/>
            <a:ahLst/>
            <a:cxnLst/>
            <a:rect l="l" t="t" r="r" b="b"/>
            <a:pathLst>
              <a:path w="167639">
                <a:moveTo>
                  <a:pt x="0" y="0"/>
                </a:moveTo>
                <a:lnTo>
                  <a:pt x="167335" y="0"/>
                </a:lnTo>
              </a:path>
            </a:pathLst>
          </a:custGeom>
          <a:ln w="12395">
            <a:solidFill>
              <a:srgbClr val="A1A2A2"/>
            </a:solidFill>
          </a:ln>
        </p:spPr>
        <p:txBody>
          <a:bodyPr wrap="square" lIns="0" tIns="0" rIns="0" bIns="0" rtlCol="0"/>
          <a:lstStyle/>
          <a:p>
            <a:endParaRPr/>
          </a:p>
        </p:txBody>
      </p:sp>
      <p:sp>
        <p:nvSpPr>
          <p:cNvPr id="9" name="object 9"/>
          <p:cNvSpPr/>
          <p:nvPr/>
        </p:nvSpPr>
        <p:spPr>
          <a:xfrm>
            <a:off x="3626431" y="48967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10" name="object 10"/>
          <p:cNvSpPr/>
          <p:nvPr/>
        </p:nvSpPr>
        <p:spPr>
          <a:xfrm>
            <a:off x="3387960" y="4896736"/>
            <a:ext cx="143350" cy="0"/>
          </a:xfrm>
          <a:custGeom>
            <a:avLst/>
            <a:gdLst/>
            <a:ahLst/>
            <a:cxnLst/>
            <a:rect l="l" t="t" r="r" b="b"/>
            <a:pathLst>
              <a:path w="167639">
                <a:moveTo>
                  <a:pt x="0" y="0"/>
                </a:moveTo>
                <a:lnTo>
                  <a:pt x="167322" y="0"/>
                </a:lnTo>
              </a:path>
            </a:pathLst>
          </a:custGeom>
          <a:ln w="12395">
            <a:solidFill>
              <a:srgbClr val="A1A2A2"/>
            </a:solidFill>
          </a:ln>
        </p:spPr>
        <p:txBody>
          <a:bodyPr wrap="square" lIns="0" tIns="0" rIns="0" bIns="0" rtlCol="0"/>
          <a:lstStyle/>
          <a:p>
            <a:endParaRPr/>
          </a:p>
        </p:txBody>
      </p:sp>
      <p:sp>
        <p:nvSpPr>
          <p:cNvPr id="11" name="object 11"/>
          <p:cNvSpPr/>
          <p:nvPr/>
        </p:nvSpPr>
        <p:spPr>
          <a:xfrm>
            <a:off x="3151291" y="48967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12" name="object 12"/>
          <p:cNvSpPr/>
          <p:nvPr/>
        </p:nvSpPr>
        <p:spPr>
          <a:xfrm>
            <a:off x="2912831" y="48967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13" name="object 13"/>
          <p:cNvSpPr/>
          <p:nvPr/>
        </p:nvSpPr>
        <p:spPr>
          <a:xfrm>
            <a:off x="2676108" y="4896737"/>
            <a:ext cx="141721" cy="0"/>
          </a:xfrm>
          <a:custGeom>
            <a:avLst/>
            <a:gdLst/>
            <a:ahLst/>
            <a:cxnLst/>
            <a:rect l="l" t="t" r="r" b="b"/>
            <a:pathLst>
              <a:path w="165735">
                <a:moveTo>
                  <a:pt x="0" y="0"/>
                </a:moveTo>
                <a:lnTo>
                  <a:pt x="165303" y="0"/>
                </a:lnTo>
              </a:path>
            </a:pathLst>
          </a:custGeom>
          <a:ln w="12395">
            <a:solidFill>
              <a:srgbClr val="A1A2A2"/>
            </a:solidFill>
          </a:ln>
        </p:spPr>
        <p:txBody>
          <a:bodyPr wrap="square" lIns="0" tIns="0" rIns="0" bIns="0" rtlCol="0"/>
          <a:lstStyle/>
          <a:p>
            <a:endParaRPr/>
          </a:p>
        </p:txBody>
      </p:sp>
      <p:sp>
        <p:nvSpPr>
          <p:cNvPr id="14" name="object 14"/>
          <p:cNvSpPr/>
          <p:nvPr/>
        </p:nvSpPr>
        <p:spPr>
          <a:xfrm>
            <a:off x="2437658" y="4896737"/>
            <a:ext cx="143350" cy="0"/>
          </a:xfrm>
          <a:custGeom>
            <a:avLst/>
            <a:gdLst/>
            <a:ahLst/>
            <a:cxnLst/>
            <a:rect l="l" t="t" r="r" b="b"/>
            <a:pathLst>
              <a:path w="167639">
                <a:moveTo>
                  <a:pt x="0" y="0"/>
                </a:moveTo>
                <a:lnTo>
                  <a:pt x="167297" y="0"/>
                </a:lnTo>
              </a:path>
            </a:pathLst>
          </a:custGeom>
          <a:ln w="12395">
            <a:solidFill>
              <a:srgbClr val="A1A2A2"/>
            </a:solidFill>
          </a:ln>
        </p:spPr>
        <p:txBody>
          <a:bodyPr wrap="square" lIns="0" tIns="0" rIns="0" bIns="0" rtlCol="0"/>
          <a:lstStyle/>
          <a:p>
            <a:endParaRPr/>
          </a:p>
        </p:txBody>
      </p:sp>
      <p:sp>
        <p:nvSpPr>
          <p:cNvPr id="15" name="object 15"/>
          <p:cNvSpPr/>
          <p:nvPr/>
        </p:nvSpPr>
        <p:spPr>
          <a:xfrm>
            <a:off x="2199208" y="4896737"/>
            <a:ext cx="143350" cy="0"/>
          </a:xfrm>
          <a:custGeom>
            <a:avLst/>
            <a:gdLst/>
            <a:ahLst/>
            <a:cxnLst/>
            <a:rect l="l" t="t" r="r" b="b"/>
            <a:pathLst>
              <a:path w="167639">
                <a:moveTo>
                  <a:pt x="0" y="0"/>
                </a:moveTo>
                <a:lnTo>
                  <a:pt x="167297" y="0"/>
                </a:lnTo>
              </a:path>
            </a:pathLst>
          </a:custGeom>
          <a:ln w="12395">
            <a:solidFill>
              <a:srgbClr val="A1A2A2"/>
            </a:solidFill>
          </a:ln>
        </p:spPr>
        <p:txBody>
          <a:bodyPr wrap="square" lIns="0" tIns="0" rIns="0" bIns="0" rtlCol="0"/>
          <a:lstStyle/>
          <a:p>
            <a:endParaRPr/>
          </a:p>
        </p:txBody>
      </p:sp>
      <p:sp>
        <p:nvSpPr>
          <p:cNvPr id="16" name="object 16"/>
          <p:cNvSpPr/>
          <p:nvPr/>
        </p:nvSpPr>
        <p:spPr>
          <a:xfrm>
            <a:off x="1962518" y="4896737"/>
            <a:ext cx="141721" cy="0"/>
          </a:xfrm>
          <a:custGeom>
            <a:avLst/>
            <a:gdLst/>
            <a:ahLst/>
            <a:cxnLst/>
            <a:rect l="l" t="t" r="r" b="b"/>
            <a:pathLst>
              <a:path w="165735">
                <a:moveTo>
                  <a:pt x="0" y="0"/>
                </a:moveTo>
                <a:lnTo>
                  <a:pt x="165239" y="0"/>
                </a:lnTo>
              </a:path>
            </a:pathLst>
          </a:custGeom>
          <a:ln w="12395">
            <a:solidFill>
              <a:srgbClr val="A1A2A2"/>
            </a:solidFill>
          </a:ln>
        </p:spPr>
        <p:txBody>
          <a:bodyPr wrap="square" lIns="0" tIns="0" rIns="0" bIns="0" rtlCol="0"/>
          <a:lstStyle/>
          <a:p>
            <a:endParaRPr/>
          </a:p>
        </p:txBody>
      </p:sp>
      <p:sp>
        <p:nvSpPr>
          <p:cNvPr id="17" name="object 17"/>
          <p:cNvSpPr/>
          <p:nvPr/>
        </p:nvSpPr>
        <p:spPr>
          <a:xfrm>
            <a:off x="1724067" y="4896737"/>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18" name="object 18"/>
          <p:cNvSpPr/>
          <p:nvPr/>
        </p:nvSpPr>
        <p:spPr>
          <a:xfrm>
            <a:off x="1485617" y="4896737"/>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19" name="object 19"/>
          <p:cNvSpPr/>
          <p:nvPr/>
        </p:nvSpPr>
        <p:spPr>
          <a:xfrm>
            <a:off x="1273646" y="4896735"/>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20" name="object 20"/>
          <p:cNvSpPr/>
          <p:nvPr/>
        </p:nvSpPr>
        <p:spPr>
          <a:xfrm>
            <a:off x="2912831" y="4580187"/>
            <a:ext cx="5066124" cy="0"/>
          </a:xfrm>
          <a:custGeom>
            <a:avLst/>
            <a:gdLst/>
            <a:ahLst/>
            <a:cxnLst/>
            <a:rect l="l" t="t" r="r" b="b"/>
            <a:pathLst>
              <a:path w="5924550">
                <a:moveTo>
                  <a:pt x="0" y="0"/>
                </a:moveTo>
                <a:lnTo>
                  <a:pt x="5924170" y="0"/>
                </a:lnTo>
              </a:path>
            </a:pathLst>
          </a:custGeom>
          <a:ln w="12395">
            <a:solidFill>
              <a:srgbClr val="A1A2A2"/>
            </a:solidFill>
          </a:ln>
        </p:spPr>
        <p:txBody>
          <a:bodyPr wrap="square" lIns="0" tIns="0" rIns="0" bIns="0" rtlCol="0"/>
          <a:lstStyle/>
          <a:p>
            <a:endParaRPr/>
          </a:p>
        </p:txBody>
      </p:sp>
      <p:sp>
        <p:nvSpPr>
          <p:cNvPr id="21" name="object 21"/>
          <p:cNvSpPr/>
          <p:nvPr/>
        </p:nvSpPr>
        <p:spPr>
          <a:xfrm>
            <a:off x="2676108" y="4580187"/>
            <a:ext cx="141721" cy="0"/>
          </a:xfrm>
          <a:custGeom>
            <a:avLst/>
            <a:gdLst/>
            <a:ahLst/>
            <a:cxnLst/>
            <a:rect l="l" t="t" r="r" b="b"/>
            <a:pathLst>
              <a:path w="165735">
                <a:moveTo>
                  <a:pt x="0" y="0"/>
                </a:moveTo>
                <a:lnTo>
                  <a:pt x="165303" y="0"/>
                </a:lnTo>
              </a:path>
            </a:pathLst>
          </a:custGeom>
          <a:ln w="12395">
            <a:solidFill>
              <a:srgbClr val="A1A2A2"/>
            </a:solidFill>
          </a:ln>
        </p:spPr>
        <p:txBody>
          <a:bodyPr wrap="square" lIns="0" tIns="0" rIns="0" bIns="0" rtlCol="0"/>
          <a:lstStyle/>
          <a:p>
            <a:endParaRPr/>
          </a:p>
        </p:txBody>
      </p:sp>
      <p:sp>
        <p:nvSpPr>
          <p:cNvPr id="22" name="object 22"/>
          <p:cNvSpPr/>
          <p:nvPr/>
        </p:nvSpPr>
        <p:spPr>
          <a:xfrm>
            <a:off x="2437658" y="4580187"/>
            <a:ext cx="143350" cy="0"/>
          </a:xfrm>
          <a:custGeom>
            <a:avLst/>
            <a:gdLst/>
            <a:ahLst/>
            <a:cxnLst/>
            <a:rect l="l" t="t" r="r" b="b"/>
            <a:pathLst>
              <a:path w="167639">
                <a:moveTo>
                  <a:pt x="0" y="0"/>
                </a:moveTo>
                <a:lnTo>
                  <a:pt x="167297" y="0"/>
                </a:lnTo>
              </a:path>
            </a:pathLst>
          </a:custGeom>
          <a:ln w="12395">
            <a:solidFill>
              <a:srgbClr val="A1A2A2"/>
            </a:solidFill>
          </a:ln>
        </p:spPr>
        <p:txBody>
          <a:bodyPr wrap="square" lIns="0" tIns="0" rIns="0" bIns="0" rtlCol="0"/>
          <a:lstStyle/>
          <a:p>
            <a:endParaRPr/>
          </a:p>
        </p:txBody>
      </p:sp>
      <p:sp>
        <p:nvSpPr>
          <p:cNvPr id="23" name="object 23"/>
          <p:cNvSpPr/>
          <p:nvPr/>
        </p:nvSpPr>
        <p:spPr>
          <a:xfrm>
            <a:off x="2199208" y="4580187"/>
            <a:ext cx="143350" cy="0"/>
          </a:xfrm>
          <a:custGeom>
            <a:avLst/>
            <a:gdLst/>
            <a:ahLst/>
            <a:cxnLst/>
            <a:rect l="l" t="t" r="r" b="b"/>
            <a:pathLst>
              <a:path w="167639">
                <a:moveTo>
                  <a:pt x="0" y="0"/>
                </a:moveTo>
                <a:lnTo>
                  <a:pt x="167297" y="0"/>
                </a:lnTo>
              </a:path>
            </a:pathLst>
          </a:custGeom>
          <a:ln w="12395">
            <a:solidFill>
              <a:srgbClr val="A1A2A2"/>
            </a:solidFill>
          </a:ln>
        </p:spPr>
        <p:txBody>
          <a:bodyPr wrap="square" lIns="0" tIns="0" rIns="0" bIns="0" rtlCol="0"/>
          <a:lstStyle/>
          <a:p>
            <a:endParaRPr/>
          </a:p>
        </p:txBody>
      </p:sp>
      <p:sp>
        <p:nvSpPr>
          <p:cNvPr id="24" name="object 24"/>
          <p:cNvSpPr/>
          <p:nvPr/>
        </p:nvSpPr>
        <p:spPr>
          <a:xfrm>
            <a:off x="1962518" y="4580187"/>
            <a:ext cx="141721" cy="0"/>
          </a:xfrm>
          <a:custGeom>
            <a:avLst/>
            <a:gdLst/>
            <a:ahLst/>
            <a:cxnLst/>
            <a:rect l="l" t="t" r="r" b="b"/>
            <a:pathLst>
              <a:path w="165735">
                <a:moveTo>
                  <a:pt x="0" y="0"/>
                </a:moveTo>
                <a:lnTo>
                  <a:pt x="165239" y="0"/>
                </a:lnTo>
              </a:path>
            </a:pathLst>
          </a:custGeom>
          <a:ln w="12395">
            <a:solidFill>
              <a:srgbClr val="A1A2A2"/>
            </a:solidFill>
          </a:ln>
        </p:spPr>
        <p:txBody>
          <a:bodyPr wrap="square" lIns="0" tIns="0" rIns="0" bIns="0" rtlCol="0"/>
          <a:lstStyle/>
          <a:p>
            <a:endParaRPr/>
          </a:p>
        </p:txBody>
      </p:sp>
      <p:sp>
        <p:nvSpPr>
          <p:cNvPr id="25" name="object 25"/>
          <p:cNvSpPr/>
          <p:nvPr/>
        </p:nvSpPr>
        <p:spPr>
          <a:xfrm>
            <a:off x="1724067" y="4580187"/>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26" name="object 26"/>
          <p:cNvSpPr/>
          <p:nvPr/>
        </p:nvSpPr>
        <p:spPr>
          <a:xfrm>
            <a:off x="1485617" y="4580187"/>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27" name="object 27"/>
          <p:cNvSpPr/>
          <p:nvPr/>
        </p:nvSpPr>
        <p:spPr>
          <a:xfrm>
            <a:off x="1273646" y="4580185"/>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28" name="object 28"/>
          <p:cNvSpPr/>
          <p:nvPr/>
        </p:nvSpPr>
        <p:spPr>
          <a:xfrm>
            <a:off x="2199208" y="4263636"/>
            <a:ext cx="5779616" cy="0"/>
          </a:xfrm>
          <a:custGeom>
            <a:avLst/>
            <a:gdLst/>
            <a:ahLst/>
            <a:cxnLst/>
            <a:rect l="l" t="t" r="r" b="b"/>
            <a:pathLst>
              <a:path w="6758940">
                <a:moveTo>
                  <a:pt x="0" y="0"/>
                </a:moveTo>
                <a:lnTo>
                  <a:pt x="6758712" y="0"/>
                </a:lnTo>
              </a:path>
            </a:pathLst>
          </a:custGeom>
          <a:ln w="12395">
            <a:solidFill>
              <a:srgbClr val="A1A2A2"/>
            </a:solidFill>
          </a:ln>
        </p:spPr>
        <p:txBody>
          <a:bodyPr wrap="square" lIns="0" tIns="0" rIns="0" bIns="0" rtlCol="0"/>
          <a:lstStyle/>
          <a:p>
            <a:endParaRPr/>
          </a:p>
        </p:txBody>
      </p:sp>
      <p:sp>
        <p:nvSpPr>
          <p:cNvPr id="29" name="object 29"/>
          <p:cNvSpPr/>
          <p:nvPr/>
        </p:nvSpPr>
        <p:spPr>
          <a:xfrm>
            <a:off x="1962518" y="4263636"/>
            <a:ext cx="141721" cy="0"/>
          </a:xfrm>
          <a:custGeom>
            <a:avLst/>
            <a:gdLst/>
            <a:ahLst/>
            <a:cxnLst/>
            <a:rect l="l" t="t" r="r" b="b"/>
            <a:pathLst>
              <a:path w="165735">
                <a:moveTo>
                  <a:pt x="0" y="0"/>
                </a:moveTo>
                <a:lnTo>
                  <a:pt x="165239" y="0"/>
                </a:lnTo>
              </a:path>
            </a:pathLst>
          </a:custGeom>
          <a:ln w="12395">
            <a:solidFill>
              <a:srgbClr val="A1A2A2"/>
            </a:solidFill>
          </a:ln>
        </p:spPr>
        <p:txBody>
          <a:bodyPr wrap="square" lIns="0" tIns="0" rIns="0" bIns="0" rtlCol="0"/>
          <a:lstStyle/>
          <a:p>
            <a:endParaRPr/>
          </a:p>
        </p:txBody>
      </p:sp>
      <p:sp>
        <p:nvSpPr>
          <p:cNvPr id="30" name="object 30"/>
          <p:cNvSpPr/>
          <p:nvPr/>
        </p:nvSpPr>
        <p:spPr>
          <a:xfrm>
            <a:off x="1724067" y="42636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31" name="object 31"/>
          <p:cNvSpPr/>
          <p:nvPr/>
        </p:nvSpPr>
        <p:spPr>
          <a:xfrm>
            <a:off x="1485617" y="4263636"/>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32" name="object 32"/>
          <p:cNvSpPr/>
          <p:nvPr/>
        </p:nvSpPr>
        <p:spPr>
          <a:xfrm>
            <a:off x="1273646" y="4263635"/>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33" name="object 33"/>
          <p:cNvSpPr/>
          <p:nvPr/>
        </p:nvSpPr>
        <p:spPr>
          <a:xfrm>
            <a:off x="1962517" y="3948940"/>
            <a:ext cx="6016361" cy="0"/>
          </a:xfrm>
          <a:custGeom>
            <a:avLst/>
            <a:gdLst/>
            <a:ahLst/>
            <a:cxnLst/>
            <a:rect l="l" t="t" r="r" b="b"/>
            <a:pathLst>
              <a:path w="7035800">
                <a:moveTo>
                  <a:pt x="0" y="0"/>
                </a:moveTo>
                <a:lnTo>
                  <a:pt x="7035509" y="0"/>
                </a:lnTo>
              </a:path>
            </a:pathLst>
          </a:custGeom>
          <a:ln w="12395">
            <a:solidFill>
              <a:srgbClr val="A1A2A2"/>
            </a:solidFill>
          </a:ln>
        </p:spPr>
        <p:txBody>
          <a:bodyPr wrap="square" lIns="0" tIns="0" rIns="0" bIns="0" rtlCol="0"/>
          <a:lstStyle/>
          <a:p>
            <a:endParaRPr/>
          </a:p>
        </p:txBody>
      </p:sp>
      <p:sp>
        <p:nvSpPr>
          <p:cNvPr id="34" name="object 34"/>
          <p:cNvSpPr/>
          <p:nvPr/>
        </p:nvSpPr>
        <p:spPr>
          <a:xfrm>
            <a:off x="1724067" y="3948940"/>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35" name="object 35"/>
          <p:cNvSpPr/>
          <p:nvPr/>
        </p:nvSpPr>
        <p:spPr>
          <a:xfrm>
            <a:off x="1485617" y="3948940"/>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36" name="object 36"/>
          <p:cNvSpPr/>
          <p:nvPr/>
        </p:nvSpPr>
        <p:spPr>
          <a:xfrm>
            <a:off x="1273646" y="3948939"/>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37" name="object 37"/>
          <p:cNvSpPr/>
          <p:nvPr/>
        </p:nvSpPr>
        <p:spPr>
          <a:xfrm>
            <a:off x="1724068" y="3632401"/>
            <a:ext cx="6254735" cy="0"/>
          </a:xfrm>
          <a:custGeom>
            <a:avLst/>
            <a:gdLst/>
            <a:ahLst/>
            <a:cxnLst/>
            <a:rect l="l" t="t" r="r" b="b"/>
            <a:pathLst>
              <a:path w="7314565">
                <a:moveTo>
                  <a:pt x="0" y="0"/>
                </a:moveTo>
                <a:lnTo>
                  <a:pt x="7314363" y="0"/>
                </a:lnTo>
              </a:path>
            </a:pathLst>
          </a:custGeom>
          <a:ln w="12395">
            <a:solidFill>
              <a:srgbClr val="A1A2A2"/>
            </a:solidFill>
          </a:ln>
        </p:spPr>
        <p:txBody>
          <a:bodyPr wrap="square" lIns="0" tIns="0" rIns="0" bIns="0" rtlCol="0"/>
          <a:lstStyle/>
          <a:p>
            <a:endParaRPr/>
          </a:p>
        </p:txBody>
      </p:sp>
      <p:sp>
        <p:nvSpPr>
          <p:cNvPr id="38" name="object 38"/>
          <p:cNvSpPr/>
          <p:nvPr/>
        </p:nvSpPr>
        <p:spPr>
          <a:xfrm>
            <a:off x="1485617" y="3632401"/>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39" name="object 39"/>
          <p:cNvSpPr/>
          <p:nvPr/>
        </p:nvSpPr>
        <p:spPr>
          <a:xfrm>
            <a:off x="1273646" y="3632399"/>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40" name="object 40"/>
          <p:cNvSpPr/>
          <p:nvPr/>
        </p:nvSpPr>
        <p:spPr>
          <a:xfrm>
            <a:off x="1724068" y="3315838"/>
            <a:ext cx="6254735" cy="0"/>
          </a:xfrm>
          <a:custGeom>
            <a:avLst/>
            <a:gdLst/>
            <a:ahLst/>
            <a:cxnLst/>
            <a:rect l="l" t="t" r="r" b="b"/>
            <a:pathLst>
              <a:path w="7314565">
                <a:moveTo>
                  <a:pt x="0" y="0"/>
                </a:moveTo>
                <a:lnTo>
                  <a:pt x="7314363" y="0"/>
                </a:lnTo>
              </a:path>
            </a:pathLst>
          </a:custGeom>
          <a:ln w="12395">
            <a:solidFill>
              <a:srgbClr val="A1A2A2"/>
            </a:solidFill>
          </a:ln>
        </p:spPr>
        <p:txBody>
          <a:bodyPr wrap="square" lIns="0" tIns="0" rIns="0" bIns="0" rtlCol="0"/>
          <a:lstStyle/>
          <a:p>
            <a:endParaRPr/>
          </a:p>
        </p:txBody>
      </p:sp>
      <p:sp>
        <p:nvSpPr>
          <p:cNvPr id="41" name="object 41"/>
          <p:cNvSpPr/>
          <p:nvPr/>
        </p:nvSpPr>
        <p:spPr>
          <a:xfrm>
            <a:off x="1485617" y="3315838"/>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42" name="object 42"/>
          <p:cNvSpPr/>
          <p:nvPr/>
        </p:nvSpPr>
        <p:spPr>
          <a:xfrm>
            <a:off x="1273646" y="3315838"/>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43" name="object 43"/>
          <p:cNvSpPr/>
          <p:nvPr/>
        </p:nvSpPr>
        <p:spPr>
          <a:xfrm>
            <a:off x="1724068" y="3001153"/>
            <a:ext cx="6254735" cy="0"/>
          </a:xfrm>
          <a:custGeom>
            <a:avLst/>
            <a:gdLst/>
            <a:ahLst/>
            <a:cxnLst/>
            <a:rect l="l" t="t" r="r" b="b"/>
            <a:pathLst>
              <a:path w="7314565">
                <a:moveTo>
                  <a:pt x="0" y="0"/>
                </a:moveTo>
                <a:lnTo>
                  <a:pt x="7314363" y="0"/>
                </a:lnTo>
              </a:path>
            </a:pathLst>
          </a:custGeom>
          <a:ln w="12395">
            <a:solidFill>
              <a:srgbClr val="A1A2A2"/>
            </a:solidFill>
          </a:ln>
        </p:spPr>
        <p:txBody>
          <a:bodyPr wrap="square" lIns="0" tIns="0" rIns="0" bIns="0" rtlCol="0"/>
          <a:lstStyle/>
          <a:p>
            <a:endParaRPr/>
          </a:p>
        </p:txBody>
      </p:sp>
      <p:sp>
        <p:nvSpPr>
          <p:cNvPr id="44" name="object 44"/>
          <p:cNvSpPr/>
          <p:nvPr/>
        </p:nvSpPr>
        <p:spPr>
          <a:xfrm>
            <a:off x="1485617" y="3001153"/>
            <a:ext cx="143350" cy="0"/>
          </a:xfrm>
          <a:custGeom>
            <a:avLst/>
            <a:gdLst/>
            <a:ahLst/>
            <a:cxnLst/>
            <a:rect l="l" t="t" r="r" b="b"/>
            <a:pathLst>
              <a:path w="167639">
                <a:moveTo>
                  <a:pt x="0" y="0"/>
                </a:moveTo>
                <a:lnTo>
                  <a:pt x="167309" y="0"/>
                </a:lnTo>
              </a:path>
            </a:pathLst>
          </a:custGeom>
          <a:ln w="12395">
            <a:solidFill>
              <a:srgbClr val="A1A2A2"/>
            </a:solidFill>
          </a:ln>
        </p:spPr>
        <p:txBody>
          <a:bodyPr wrap="square" lIns="0" tIns="0" rIns="0" bIns="0" rtlCol="0"/>
          <a:lstStyle/>
          <a:p>
            <a:endParaRPr/>
          </a:p>
        </p:txBody>
      </p:sp>
      <p:sp>
        <p:nvSpPr>
          <p:cNvPr id="45" name="object 45"/>
          <p:cNvSpPr/>
          <p:nvPr/>
        </p:nvSpPr>
        <p:spPr>
          <a:xfrm>
            <a:off x="1273646" y="3001152"/>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46" name="object 46"/>
          <p:cNvSpPr/>
          <p:nvPr/>
        </p:nvSpPr>
        <p:spPr>
          <a:xfrm>
            <a:off x="1485617" y="2684592"/>
            <a:ext cx="6493109" cy="0"/>
          </a:xfrm>
          <a:custGeom>
            <a:avLst/>
            <a:gdLst/>
            <a:ahLst/>
            <a:cxnLst/>
            <a:rect l="l" t="t" r="r" b="b"/>
            <a:pathLst>
              <a:path w="7593330">
                <a:moveTo>
                  <a:pt x="0" y="0"/>
                </a:moveTo>
                <a:lnTo>
                  <a:pt x="7593216" y="0"/>
                </a:lnTo>
              </a:path>
            </a:pathLst>
          </a:custGeom>
          <a:ln w="12395">
            <a:solidFill>
              <a:srgbClr val="A1A2A2"/>
            </a:solidFill>
          </a:ln>
        </p:spPr>
        <p:txBody>
          <a:bodyPr wrap="square" lIns="0" tIns="0" rIns="0" bIns="0" rtlCol="0"/>
          <a:lstStyle/>
          <a:p>
            <a:endParaRPr/>
          </a:p>
        </p:txBody>
      </p:sp>
      <p:sp>
        <p:nvSpPr>
          <p:cNvPr id="47" name="object 47"/>
          <p:cNvSpPr/>
          <p:nvPr/>
        </p:nvSpPr>
        <p:spPr>
          <a:xfrm>
            <a:off x="1273646" y="2684591"/>
            <a:ext cx="116743" cy="0"/>
          </a:xfrm>
          <a:custGeom>
            <a:avLst/>
            <a:gdLst/>
            <a:ahLst/>
            <a:cxnLst/>
            <a:rect l="l" t="t" r="r" b="b"/>
            <a:pathLst>
              <a:path w="136525">
                <a:moveTo>
                  <a:pt x="0" y="0"/>
                </a:moveTo>
                <a:lnTo>
                  <a:pt x="136331" y="0"/>
                </a:lnTo>
              </a:path>
            </a:pathLst>
          </a:custGeom>
          <a:ln w="12397">
            <a:solidFill>
              <a:srgbClr val="A1A2A2"/>
            </a:solidFill>
          </a:ln>
        </p:spPr>
        <p:txBody>
          <a:bodyPr wrap="square" lIns="0" tIns="0" rIns="0" bIns="0" rtlCol="0"/>
          <a:lstStyle/>
          <a:p>
            <a:endParaRPr/>
          </a:p>
        </p:txBody>
      </p:sp>
      <p:sp>
        <p:nvSpPr>
          <p:cNvPr id="48" name="object 48"/>
          <p:cNvSpPr/>
          <p:nvPr/>
        </p:nvSpPr>
        <p:spPr>
          <a:xfrm>
            <a:off x="1273646" y="2369905"/>
            <a:ext cx="6705419" cy="0"/>
          </a:xfrm>
          <a:custGeom>
            <a:avLst/>
            <a:gdLst/>
            <a:ahLst/>
            <a:cxnLst/>
            <a:rect l="l" t="t" r="r" b="b"/>
            <a:pathLst>
              <a:path w="7841615">
                <a:moveTo>
                  <a:pt x="0" y="0"/>
                </a:moveTo>
                <a:lnTo>
                  <a:pt x="7841105" y="0"/>
                </a:lnTo>
              </a:path>
            </a:pathLst>
          </a:custGeom>
          <a:ln w="12397">
            <a:solidFill>
              <a:srgbClr val="A1A2A2"/>
            </a:solidFill>
          </a:ln>
        </p:spPr>
        <p:txBody>
          <a:bodyPr wrap="square" lIns="0" tIns="0" rIns="0" bIns="0" rtlCol="0"/>
          <a:lstStyle/>
          <a:p>
            <a:endParaRPr/>
          </a:p>
        </p:txBody>
      </p:sp>
      <p:sp>
        <p:nvSpPr>
          <p:cNvPr id="49" name="object 49"/>
          <p:cNvSpPr/>
          <p:nvPr/>
        </p:nvSpPr>
        <p:spPr>
          <a:xfrm>
            <a:off x="1273646" y="2053378"/>
            <a:ext cx="6705419" cy="0"/>
          </a:xfrm>
          <a:custGeom>
            <a:avLst/>
            <a:gdLst/>
            <a:ahLst/>
            <a:cxnLst/>
            <a:rect l="l" t="t" r="r" b="b"/>
            <a:pathLst>
              <a:path w="7841615">
                <a:moveTo>
                  <a:pt x="0" y="0"/>
                </a:moveTo>
                <a:lnTo>
                  <a:pt x="7841105" y="0"/>
                </a:lnTo>
              </a:path>
            </a:pathLst>
          </a:custGeom>
          <a:ln w="12397">
            <a:solidFill>
              <a:srgbClr val="A1A2A2"/>
            </a:solidFill>
          </a:ln>
        </p:spPr>
        <p:txBody>
          <a:bodyPr wrap="square" lIns="0" tIns="0" rIns="0" bIns="0" rtlCol="0"/>
          <a:lstStyle/>
          <a:p>
            <a:endParaRPr/>
          </a:p>
        </p:txBody>
      </p:sp>
      <p:sp>
        <p:nvSpPr>
          <p:cNvPr id="50" name="object 50"/>
          <p:cNvSpPr/>
          <p:nvPr/>
        </p:nvSpPr>
        <p:spPr>
          <a:xfrm>
            <a:off x="1390224" y="2409260"/>
            <a:ext cx="95567" cy="2802509"/>
          </a:xfrm>
          <a:custGeom>
            <a:avLst/>
            <a:gdLst/>
            <a:ahLst/>
            <a:cxnLst/>
            <a:rect l="l" t="t" r="r" b="b"/>
            <a:pathLst>
              <a:path w="111760" h="3090545">
                <a:moveTo>
                  <a:pt x="111556" y="0"/>
                </a:moveTo>
                <a:lnTo>
                  <a:pt x="0" y="0"/>
                </a:lnTo>
                <a:lnTo>
                  <a:pt x="0" y="3090151"/>
                </a:lnTo>
                <a:lnTo>
                  <a:pt x="111556" y="3090151"/>
                </a:lnTo>
                <a:lnTo>
                  <a:pt x="111556" y="0"/>
                </a:lnTo>
                <a:close/>
              </a:path>
            </a:pathLst>
          </a:custGeom>
          <a:solidFill>
            <a:srgbClr val="0091A8"/>
          </a:solidFill>
        </p:spPr>
        <p:txBody>
          <a:bodyPr wrap="square" lIns="0" tIns="0" rIns="0" bIns="0" rtlCol="0"/>
          <a:lstStyle/>
          <a:p>
            <a:endParaRPr/>
          </a:p>
        </p:txBody>
      </p:sp>
      <p:sp>
        <p:nvSpPr>
          <p:cNvPr id="51" name="object 51"/>
          <p:cNvSpPr/>
          <p:nvPr/>
        </p:nvSpPr>
        <p:spPr>
          <a:xfrm>
            <a:off x="1628685" y="2873806"/>
            <a:ext cx="95567" cy="2337824"/>
          </a:xfrm>
          <a:custGeom>
            <a:avLst/>
            <a:gdLst/>
            <a:ahLst/>
            <a:cxnLst/>
            <a:rect l="l" t="t" r="r" b="b"/>
            <a:pathLst>
              <a:path w="111760" h="2578100">
                <a:moveTo>
                  <a:pt x="111544" y="0"/>
                </a:moveTo>
                <a:lnTo>
                  <a:pt x="0" y="0"/>
                </a:lnTo>
                <a:lnTo>
                  <a:pt x="0" y="2577858"/>
                </a:lnTo>
                <a:lnTo>
                  <a:pt x="111544" y="2577858"/>
                </a:lnTo>
                <a:lnTo>
                  <a:pt x="111544" y="0"/>
                </a:lnTo>
                <a:close/>
              </a:path>
            </a:pathLst>
          </a:custGeom>
          <a:solidFill>
            <a:srgbClr val="0091A8"/>
          </a:solidFill>
        </p:spPr>
        <p:txBody>
          <a:bodyPr wrap="square" lIns="0" tIns="0" rIns="0" bIns="0" rtlCol="0"/>
          <a:lstStyle/>
          <a:p>
            <a:endParaRPr/>
          </a:p>
        </p:txBody>
      </p:sp>
      <p:sp>
        <p:nvSpPr>
          <p:cNvPr id="52" name="object 52"/>
          <p:cNvSpPr/>
          <p:nvPr/>
        </p:nvSpPr>
        <p:spPr>
          <a:xfrm>
            <a:off x="1867134" y="3909613"/>
            <a:ext cx="95567" cy="1301926"/>
          </a:xfrm>
          <a:custGeom>
            <a:avLst/>
            <a:gdLst/>
            <a:ahLst/>
            <a:cxnLst/>
            <a:rect l="l" t="t" r="r" b="b"/>
            <a:pathLst>
              <a:path w="111760" h="1435735">
                <a:moveTo>
                  <a:pt x="111544" y="0"/>
                </a:moveTo>
                <a:lnTo>
                  <a:pt x="0" y="0"/>
                </a:lnTo>
                <a:lnTo>
                  <a:pt x="0" y="1435595"/>
                </a:lnTo>
                <a:lnTo>
                  <a:pt x="111544" y="1435595"/>
                </a:lnTo>
                <a:lnTo>
                  <a:pt x="111544" y="0"/>
                </a:lnTo>
                <a:close/>
              </a:path>
            </a:pathLst>
          </a:custGeom>
          <a:solidFill>
            <a:srgbClr val="0091A8"/>
          </a:solidFill>
        </p:spPr>
        <p:txBody>
          <a:bodyPr wrap="square" lIns="0" tIns="0" rIns="0" bIns="0" rtlCol="0"/>
          <a:lstStyle/>
          <a:p>
            <a:endParaRPr/>
          </a:p>
        </p:txBody>
      </p:sp>
      <p:sp>
        <p:nvSpPr>
          <p:cNvPr id="53" name="object 53"/>
          <p:cNvSpPr/>
          <p:nvPr/>
        </p:nvSpPr>
        <p:spPr>
          <a:xfrm>
            <a:off x="2103814" y="4143740"/>
            <a:ext cx="95567" cy="1068144"/>
          </a:xfrm>
          <a:custGeom>
            <a:avLst/>
            <a:gdLst/>
            <a:ahLst/>
            <a:cxnLst/>
            <a:rect l="l" t="t" r="r" b="b"/>
            <a:pathLst>
              <a:path w="111760" h="1177925">
                <a:moveTo>
                  <a:pt x="111556" y="0"/>
                </a:moveTo>
                <a:lnTo>
                  <a:pt x="0" y="0"/>
                </a:lnTo>
                <a:lnTo>
                  <a:pt x="0" y="1177391"/>
                </a:lnTo>
                <a:lnTo>
                  <a:pt x="111556" y="1177391"/>
                </a:lnTo>
                <a:lnTo>
                  <a:pt x="111556" y="0"/>
                </a:lnTo>
                <a:close/>
              </a:path>
            </a:pathLst>
          </a:custGeom>
          <a:solidFill>
            <a:srgbClr val="0091A8"/>
          </a:solidFill>
        </p:spPr>
        <p:txBody>
          <a:bodyPr wrap="square" lIns="0" tIns="0" rIns="0" bIns="0" rtlCol="0"/>
          <a:lstStyle/>
          <a:p>
            <a:endParaRPr/>
          </a:p>
        </p:txBody>
      </p:sp>
      <p:sp>
        <p:nvSpPr>
          <p:cNvPr id="54" name="object 54"/>
          <p:cNvSpPr/>
          <p:nvPr/>
        </p:nvSpPr>
        <p:spPr>
          <a:xfrm>
            <a:off x="2342264" y="4368529"/>
            <a:ext cx="95567" cy="842998"/>
          </a:xfrm>
          <a:custGeom>
            <a:avLst/>
            <a:gdLst/>
            <a:ahLst/>
            <a:cxnLst/>
            <a:rect l="l" t="t" r="r" b="b"/>
            <a:pathLst>
              <a:path w="111760" h="929639">
                <a:moveTo>
                  <a:pt x="111556" y="0"/>
                </a:moveTo>
                <a:lnTo>
                  <a:pt x="0" y="0"/>
                </a:lnTo>
                <a:lnTo>
                  <a:pt x="0" y="929512"/>
                </a:lnTo>
                <a:lnTo>
                  <a:pt x="111556" y="929512"/>
                </a:lnTo>
                <a:lnTo>
                  <a:pt x="111556" y="0"/>
                </a:lnTo>
                <a:close/>
              </a:path>
            </a:pathLst>
          </a:custGeom>
          <a:solidFill>
            <a:srgbClr val="0091A8"/>
          </a:solidFill>
        </p:spPr>
        <p:txBody>
          <a:bodyPr wrap="square" lIns="0" tIns="0" rIns="0" bIns="0" rtlCol="0"/>
          <a:lstStyle/>
          <a:p>
            <a:endParaRPr/>
          </a:p>
        </p:txBody>
      </p:sp>
      <p:sp>
        <p:nvSpPr>
          <p:cNvPr id="55" name="object 55"/>
          <p:cNvSpPr/>
          <p:nvPr/>
        </p:nvSpPr>
        <p:spPr>
          <a:xfrm>
            <a:off x="2580714" y="4392875"/>
            <a:ext cx="95567" cy="818813"/>
          </a:xfrm>
          <a:custGeom>
            <a:avLst/>
            <a:gdLst/>
            <a:ahLst/>
            <a:cxnLst/>
            <a:rect l="l" t="t" r="r" b="b"/>
            <a:pathLst>
              <a:path w="111760" h="902970">
                <a:moveTo>
                  <a:pt x="111556" y="0"/>
                </a:moveTo>
                <a:lnTo>
                  <a:pt x="0" y="0"/>
                </a:lnTo>
                <a:lnTo>
                  <a:pt x="0" y="902652"/>
                </a:lnTo>
                <a:lnTo>
                  <a:pt x="111556" y="902652"/>
                </a:lnTo>
                <a:lnTo>
                  <a:pt x="111556" y="0"/>
                </a:lnTo>
                <a:close/>
              </a:path>
            </a:pathLst>
          </a:custGeom>
          <a:solidFill>
            <a:srgbClr val="0091A8"/>
          </a:solidFill>
        </p:spPr>
        <p:txBody>
          <a:bodyPr wrap="square" lIns="0" tIns="0" rIns="0" bIns="0" rtlCol="0"/>
          <a:lstStyle/>
          <a:p>
            <a:endParaRPr/>
          </a:p>
        </p:txBody>
      </p:sp>
      <p:sp>
        <p:nvSpPr>
          <p:cNvPr id="56" name="object 56"/>
          <p:cNvSpPr/>
          <p:nvPr/>
        </p:nvSpPr>
        <p:spPr>
          <a:xfrm>
            <a:off x="2817459" y="4529620"/>
            <a:ext cx="95567" cy="682345"/>
          </a:xfrm>
          <a:custGeom>
            <a:avLst/>
            <a:gdLst/>
            <a:ahLst/>
            <a:cxnLst/>
            <a:rect l="l" t="t" r="r" b="b"/>
            <a:pathLst>
              <a:path w="111760" h="752475">
                <a:moveTo>
                  <a:pt x="111531" y="0"/>
                </a:moveTo>
                <a:lnTo>
                  <a:pt x="0" y="0"/>
                </a:lnTo>
                <a:lnTo>
                  <a:pt x="0" y="751878"/>
                </a:lnTo>
                <a:lnTo>
                  <a:pt x="111531" y="751878"/>
                </a:lnTo>
                <a:lnTo>
                  <a:pt x="111531" y="0"/>
                </a:lnTo>
                <a:close/>
              </a:path>
            </a:pathLst>
          </a:custGeom>
          <a:solidFill>
            <a:srgbClr val="0091A8"/>
          </a:solidFill>
        </p:spPr>
        <p:txBody>
          <a:bodyPr wrap="square" lIns="0" tIns="0" rIns="0" bIns="0" rtlCol="0"/>
          <a:lstStyle/>
          <a:p>
            <a:endParaRPr/>
          </a:p>
        </p:txBody>
      </p:sp>
      <p:sp>
        <p:nvSpPr>
          <p:cNvPr id="57" name="object 57"/>
          <p:cNvSpPr/>
          <p:nvPr/>
        </p:nvSpPr>
        <p:spPr>
          <a:xfrm>
            <a:off x="3055898" y="4737524"/>
            <a:ext cx="95567" cy="473899"/>
          </a:xfrm>
          <a:custGeom>
            <a:avLst/>
            <a:gdLst/>
            <a:ahLst/>
            <a:cxnLst/>
            <a:rect l="l" t="t" r="r" b="b"/>
            <a:pathLst>
              <a:path w="111760" h="522604">
                <a:moveTo>
                  <a:pt x="111556" y="0"/>
                </a:moveTo>
                <a:lnTo>
                  <a:pt x="0" y="0"/>
                </a:lnTo>
                <a:lnTo>
                  <a:pt x="0" y="522579"/>
                </a:lnTo>
                <a:lnTo>
                  <a:pt x="111556" y="522579"/>
                </a:lnTo>
                <a:lnTo>
                  <a:pt x="111556" y="0"/>
                </a:lnTo>
                <a:close/>
              </a:path>
            </a:pathLst>
          </a:custGeom>
          <a:solidFill>
            <a:srgbClr val="0091A8"/>
          </a:solidFill>
        </p:spPr>
        <p:txBody>
          <a:bodyPr wrap="square" lIns="0" tIns="0" rIns="0" bIns="0" rtlCol="0"/>
          <a:lstStyle/>
          <a:p>
            <a:endParaRPr/>
          </a:p>
        </p:txBody>
      </p:sp>
      <p:sp>
        <p:nvSpPr>
          <p:cNvPr id="58" name="object 58"/>
          <p:cNvSpPr/>
          <p:nvPr/>
        </p:nvSpPr>
        <p:spPr>
          <a:xfrm>
            <a:off x="3294359" y="4741256"/>
            <a:ext cx="93938" cy="470444"/>
          </a:xfrm>
          <a:custGeom>
            <a:avLst/>
            <a:gdLst/>
            <a:ahLst/>
            <a:cxnLst/>
            <a:rect l="l" t="t" r="r" b="b"/>
            <a:pathLst>
              <a:path w="109854" h="518795">
                <a:moveTo>
                  <a:pt x="109461" y="0"/>
                </a:moveTo>
                <a:lnTo>
                  <a:pt x="0" y="0"/>
                </a:lnTo>
                <a:lnTo>
                  <a:pt x="0" y="518464"/>
                </a:lnTo>
                <a:lnTo>
                  <a:pt x="109461" y="518464"/>
                </a:lnTo>
                <a:lnTo>
                  <a:pt x="109461" y="0"/>
                </a:lnTo>
                <a:close/>
              </a:path>
            </a:pathLst>
          </a:custGeom>
          <a:solidFill>
            <a:srgbClr val="0091A8"/>
          </a:solidFill>
        </p:spPr>
        <p:txBody>
          <a:bodyPr wrap="square" lIns="0" tIns="0" rIns="0" bIns="0" rtlCol="0"/>
          <a:lstStyle/>
          <a:p>
            <a:endParaRPr/>
          </a:p>
        </p:txBody>
      </p:sp>
      <p:sp>
        <p:nvSpPr>
          <p:cNvPr id="59" name="object 59"/>
          <p:cNvSpPr/>
          <p:nvPr/>
        </p:nvSpPr>
        <p:spPr>
          <a:xfrm>
            <a:off x="3531039" y="4754384"/>
            <a:ext cx="95567" cy="457200"/>
          </a:xfrm>
          <a:custGeom>
            <a:avLst/>
            <a:gdLst/>
            <a:ahLst/>
            <a:cxnLst/>
            <a:rect l="l" t="t" r="r" b="b"/>
            <a:pathLst>
              <a:path w="111760" h="504189">
                <a:moveTo>
                  <a:pt x="111556" y="0"/>
                </a:moveTo>
                <a:lnTo>
                  <a:pt x="0" y="0"/>
                </a:lnTo>
                <a:lnTo>
                  <a:pt x="0" y="503999"/>
                </a:lnTo>
                <a:lnTo>
                  <a:pt x="111556" y="503999"/>
                </a:lnTo>
                <a:lnTo>
                  <a:pt x="111556" y="0"/>
                </a:lnTo>
                <a:close/>
              </a:path>
            </a:pathLst>
          </a:custGeom>
          <a:solidFill>
            <a:srgbClr val="0091A8"/>
          </a:solidFill>
        </p:spPr>
        <p:txBody>
          <a:bodyPr wrap="square" lIns="0" tIns="0" rIns="0" bIns="0" rtlCol="0"/>
          <a:lstStyle/>
          <a:p>
            <a:endParaRPr/>
          </a:p>
        </p:txBody>
      </p:sp>
      <p:sp>
        <p:nvSpPr>
          <p:cNvPr id="60" name="object 60"/>
          <p:cNvSpPr/>
          <p:nvPr/>
        </p:nvSpPr>
        <p:spPr>
          <a:xfrm>
            <a:off x="3769499" y="4763736"/>
            <a:ext cx="95567" cy="447987"/>
          </a:xfrm>
          <a:custGeom>
            <a:avLst/>
            <a:gdLst/>
            <a:ahLst/>
            <a:cxnLst/>
            <a:rect l="l" t="t" r="r" b="b"/>
            <a:pathLst>
              <a:path w="111760" h="494029">
                <a:moveTo>
                  <a:pt x="111518" y="0"/>
                </a:moveTo>
                <a:lnTo>
                  <a:pt x="0" y="0"/>
                </a:lnTo>
                <a:lnTo>
                  <a:pt x="0" y="493674"/>
                </a:lnTo>
                <a:lnTo>
                  <a:pt x="111518" y="493674"/>
                </a:lnTo>
                <a:lnTo>
                  <a:pt x="111518" y="0"/>
                </a:lnTo>
                <a:close/>
              </a:path>
            </a:pathLst>
          </a:custGeom>
          <a:solidFill>
            <a:srgbClr val="0091A8"/>
          </a:solidFill>
        </p:spPr>
        <p:txBody>
          <a:bodyPr wrap="square" lIns="0" tIns="0" rIns="0" bIns="0" rtlCol="0"/>
          <a:lstStyle/>
          <a:p>
            <a:endParaRPr/>
          </a:p>
        </p:txBody>
      </p:sp>
      <p:sp>
        <p:nvSpPr>
          <p:cNvPr id="61" name="object 61"/>
          <p:cNvSpPr/>
          <p:nvPr/>
        </p:nvSpPr>
        <p:spPr>
          <a:xfrm>
            <a:off x="4007950" y="4797445"/>
            <a:ext cx="93938" cy="414014"/>
          </a:xfrm>
          <a:custGeom>
            <a:avLst/>
            <a:gdLst/>
            <a:ahLst/>
            <a:cxnLst/>
            <a:rect l="l" t="t" r="r" b="b"/>
            <a:pathLst>
              <a:path w="109854" h="456564">
                <a:moveTo>
                  <a:pt x="109474" y="0"/>
                </a:moveTo>
                <a:lnTo>
                  <a:pt x="0" y="0"/>
                </a:lnTo>
                <a:lnTo>
                  <a:pt x="0" y="456501"/>
                </a:lnTo>
                <a:lnTo>
                  <a:pt x="109474" y="456501"/>
                </a:lnTo>
                <a:lnTo>
                  <a:pt x="109474" y="0"/>
                </a:lnTo>
                <a:close/>
              </a:path>
            </a:pathLst>
          </a:custGeom>
          <a:solidFill>
            <a:srgbClr val="0091A8"/>
          </a:solidFill>
        </p:spPr>
        <p:txBody>
          <a:bodyPr wrap="square" lIns="0" tIns="0" rIns="0" bIns="0" rtlCol="0"/>
          <a:lstStyle/>
          <a:p>
            <a:endParaRPr/>
          </a:p>
        </p:txBody>
      </p:sp>
      <p:sp>
        <p:nvSpPr>
          <p:cNvPr id="62" name="object 62"/>
          <p:cNvSpPr/>
          <p:nvPr/>
        </p:nvSpPr>
        <p:spPr>
          <a:xfrm>
            <a:off x="4244629" y="4864884"/>
            <a:ext cx="95567" cy="346643"/>
          </a:xfrm>
          <a:custGeom>
            <a:avLst/>
            <a:gdLst/>
            <a:ahLst/>
            <a:cxnLst/>
            <a:rect l="l" t="t" r="r" b="b"/>
            <a:pathLst>
              <a:path w="111760" h="382270">
                <a:moveTo>
                  <a:pt x="111531" y="0"/>
                </a:moveTo>
                <a:lnTo>
                  <a:pt x="0" y="0"/>
                </a:lnTo>
                <a:lnTo>
                  <a:pt x="0" y="382130"/>
                </a:lnTo>
                <a:lnTo>
                  <a:pt x="111531" y="382130"/>
                </a:lnTo>
                <a:lnTo>
                  <a:pt x="111531" y="0"/>
                </a:lnTo>
                <a:close/>
              </a:path>
            </a:pathLst>
          </a:custGeom>
          <a:solidFill>
            <a:srgbClr val="0091A8"/>
          </a:solidFill>
        </p:spPr>
        <p:txBody>
          <a:bodyPr wrap="square" lIns="0" tIns="0" rIns="0" bIns="0" rtlCol="0"/>
          <a:lstStyle/>
          <a:p>
            <a:endParaRPr/>
          </a:p>
        </p:txBody>
      </p:sp>
      <p:sp>
        <p:nvSpPr>
          <p:cNvPr id="63" name="object 63"/>
          <p:cNvSpPr/>
          <p:nvPr/>
        </p:nvSpPr>
        <p:spPr>
          <a:xfrm>
            <a:off x="4483089" y="4902359"/>
            <a:ext cx="95567" cy="309215"/>
          </a:xfrm>
          <a:custGeom>
            <a:avLst/>
            <a:gdLst/>
            <a:ahLst/>
            <a:cxnLst/>
            <a:rect l="l" t="t" r="r" b="b"/>
            <a:pathLst>
              <a:path w="111760" h="340995">
                <a:moveTo>
                  <a:pt x="111544" y="0"/>
                </a:moveTo>
                <a:lnTo>
                  <a:pt x="0" y="0"/>
                </a:lnTo>
                <a:lnTo>
                  <a:pt x="0" y="340817"/>
                </a:lnTo>
                <a:lnTo>
                  <a:pt x="111544" y="340817"/>
                </a:lnTo>
                <a:lnTo>
                  <a:pt x="111544" y="0"/>
                </a:lnTo>
                <a:close/>
              </a:path>
            </a:pathLst>
          </a:custGeom>
          <a:solidFill>
            <a:srgbClr val="0091A8"/>
          </a:solidFill>
        </p:spPr>
        <p:txBody>
          <a:bodyPr wrap="square" lIns="0" tIns="0" rIns="0" bIns="0" rtlCol="0"/>
          <a:lstStyle/>
          <a:p>
            <a:endParaRPr/>
          </a:p>
        </p:txBody>
      </p:sp>
      <p:sp>
        <p:nvSpPr>
          <p:cNvPr id="64" name="object 64"/>
          <p:cNvSpPr/>
          <p:nvPr/>
        </p:nvSpPr>
        <p:spPr>
          <a:xfrm>
            <a:off x="4719769" y="4966032"/>
            <a:ext cx="95567" cy="245875"/>
          </a:xfrm>
          <a:custGeom>
            <a:avLst/>
            <a:gdLst/>
            <a:ahLst/>
            <a:cxnLst/>
            <a:rect l="l" t="t" r="r" b="b"/>
            <a:pathLst>
              <a:path w="111760" h="271145">
                <a:moveTo>
                  <a:pt x="111556" y="0"/>
                </a:moveTo>
                <a:lnTo>
                  <a:pt x="0" y="0"/>
                </a:lnTo>
                <a:lnTo>
                  <a:pt x="0" y="270598"/>
                </a:lnTo>
                <a:lnTo>
                  <a:pt x="111556" y="270598"/>
                </a:lnTo>
                <a:lnTo>
                  <a:pt x="111556" y="0"/>
                </a:lnTo>
                <a:close/>
              </a:path>
            </a:pathLst>
          </a:custGeom>
          <a:solidFill>
            <a:srgbClr val="0091A8"/>
          </a:solidFill>
        </p:spPr>
        <p:txBody>
          <a:bodyPr wrap="square" lIns="0" tIns="0" rIns="0" bIns="0" rtlCol="0"/>
          <a:lstStyle/>
          <a:p>
            <a:endParaRPr/>
          </a:p>
        </p:txBody>
      </p:sp>
      <p:sp>
        <p:nvSpPr>
          <p:cNvPr id="65" name="object 65"/>
          <p:cNvSpPr/>
          <p:nvPr/>
        </p:nvSpPr>
        <p:spPr>
          <a:xfrm>
            <a:off x="4958208" y="4967910"/>
            <a:ext cx="95567" cy="243571"/>
          </a:xfrm>
          <a:custGeom>
            <a:avLst/>
            <a:gdLst/>
            <a:ahLst/>
            <a:cxnLst/>
            <a:rect l="l" t="t" r="r" b="b"/>
            <a:pathLst>
              <a:path w="111760" h="268604">
                <a:moveTo>
                  <a:pt x="111556" y="0"/>
                </a:moveTo>
                <a:lnTo>
                  <a:pt x="0" y="0"/>
                </a:lnTo>
                <a:lnTo>
                  <a:pt x="0" y="268541"/>
                </a:lnTo>
                <a:lnTo>
                  <a:pt x="111556" y="268541"/>
                </a:lnTo>
                <a:lnTo>
                  <a:pt x="111556" y="0"/>
                </a:lnTo>
                <a:close/>
              </a:path>
            </a:pathLst>
          </a:custGeom>
          <a:solidFill>
            <a:srgbClr val="0091A8"/>
          </a:solidFill>
        </p:spPr>
        <p:txBody>
          <a:bodyPr wrap="square" lIns="0" tIns="0" rIns="0" bIns="0" rtlCol="0"/>
          <a:lstStyle/>
          <a:p>
            <a:endParaRPr/>
          </a:p>
        </p:txBody>
      </p:sp>
      <p:sp>
        <p:nvSpPr>
          <p:cNvPr id="66" name="object 66"/>
          <p:cNvSpPr/>
          <p:nvPr/>
        </p:nvSpPr>
        <p:spPr>
          <a:xfrm>
            <a:off x="5196691" y="4984757"/>
            <a:ext cx="95567" cy="226873"/>
          </a:xfrm>
          <a:custGeom>
            <a:avLst/>
            <a:gdLst/>
            <a:ahLst/>
            <a:cxnLst/>
            <a:rect l="l" t="t" r="r" b="b"/>
            <a:pathLst>
              <a:path w="111760" h="250189">
                <a:moveTo>
                  <a:pt x="111518" y="0"/>
                </a:moveTo>
                <a:lnTo>
                  <a:pt x="0" y="0"/>
                </a:lnTo>
                <a:lnTo>
                  <a:pt x="0" y="249936"/>
                </a:lnTo>
                <a:lnTo>
                  <a:pt x="111518" y="249936"/>
                </a:lnTo>
                <a:lnTo>
                  <a:pt x="111518" y="0"/>
                </a:lnTo>
                <a:close/>
              </a:path>
            </a:pathLst>
          </a:custGeom>
          <a:solidFill>
            <a:srgbClr val="0091A8"/>
          </a:solidFill>
        </p:spPr>
        <p:txBody>
          <a:bodyPr wrap="square" lIns="0" tIns="0" rIns="0" bIns="0" rtlCol="0"/>
          <a:lstStyle/>
          <a:p>
            <a:endParaRPr/>
          </a:p>
        </p:txBody>
      </p:sp>
      <p:sp>
        <p:nvSpPr>
          <p:cNvPr id="67" name="object 67"/>
          <p:cNvSpPr/>
          <p:nvPr/>
        </p:nvSpPr>
        <p:spPr>
          <a:xfrm>
            <a:off x="5433370" y="4994132"/>
            <a:ext cx="95567" cy="217659"/>
          </a:xfrm>
          <a:custGeom>
            <a:avLst/>
            <a:gdLst/>
            <a:ahLst/>
            <a:cxnLst/>
            <a:rect l="l" t="t" r="r" b="b"/>
            <a:pathLst>
              <a:path w="111760" h="240029">
                <a:moveTo>
                  <a:pt x="111531" y="0"/>
                </a:moveTo>
                <a:lnTo>
                  <a:pt x="0" y="0"/>
                </a:lnTo>
                <a:lnTo>
                  <a:pt x="0" y="239610"/>
                </a:lnTo>
                <a:lnTo>
                  <a:pt x="111531" y="239610"/>
                </a:lnTo>
                <a:lnTo>
                  <a:pt x="111531" y="0"/>
                </a:lnTo>
                <a:close/>
              </a:path>
            </a:pathLst>
          </a:custGeom>
          <a:solidFill>
            <a:srgbClr val="0091A8"/>
          </a:solidFill>
        </p:spPr>
        <p:txBody>
          <a:bodyPr wrap="square" lIns="0" tIns="0" rIns="0" bIns="0" rtlCol="0"/>
          <a:lstStyle/>
          <a:p>
            <a:endParaRPr/>
          </a:p>
        </p:txBody>
      </p:sp>
      <p:sp>
        <p:nvSpPr>
          <p:cNvPr id="68" name="object 68"/>
          <p:cNvSpPr/>
          <p:nvPr/>
        </p:nvSpPr>
        <p:spPr>
          <a:xfrm>
            <a:off x="5671810" y="5009126"/>
            <a:ext cx="95567" cy="202688"/>
          </a:xfrm>
          <a:custGeom>
            <a:avLst/>
            <a:gdLst/>
            <a:ahLst/>
            <a:cxnLst/>
            <a:rect l="l" t="t" r="r" b="b"/>
            <a:pathLst>
              <a:path w="111759" h="223520">
                <a:moveTo>
                  <a:pt x="111544" y="0"/>
                </a:moveTo>
                <a:lnTo>
                  <a:pt x="0" y="0"/>
                </a:lnTo>
                <a:lnTo>
                  <a:pt x="0" y="223062"/>
                </a:lnTo>
                <a:lnTo>
                  <a:pt x="111544" y="223062"/>
                </a:lnTo>
                <a:lnTo>
                  <a:pt x="111544" y="0"/>
                </a:lnTo>
                <a:close/>
              </a:path>
            </a:pathLst>
          </a:custGeom>
          <a:solidFill>
            <a:srgbClr val="0091A8"/>
          </a:solidFill>
        </p:spPr>
        <p:txBody>
          <a:bodyPr wrap="square" lIns="0" tIns="0" rIns="0" bIns="0" rtlCol="0"/>
          <a:lstStyle/>
          <a:p>
            <a:endParaRPr/>
          </a:p>
        </p:txBody>
      </p:sp>
      <p:sp>
        <p:nvSpPr>
          <p:cNvPr id="69" name="object 69"/>
          <p:cNvSpPr/>
          <p:nvPr/>
        </p:nvSpPr>
        <p:spPr>
          <a:xfrm>
            <a:off x="5910259" y="5009126"/>
            <a:ext cx="95567" cy="202688"/>
          </a:xfrm>
          <a:custGeom>
            <a:avLst/>
            <a:gdLst/>
            <a:ahLst/>
            <a:cxnLst/>
            <a:rect l="l" t="t" r="r" b="b"/>
            <a:pathLst>
              <a:path w="111759" h="223520">
                <a:moveTo>
                  <a:pt x="111556" y="0"/>
                </a:moveTo>
                <a:lnTo>
                  <a:pt x="0" y="0"/>
                </a:lnTo>
                <a:lnTo>
                  <a:pt x="0" y="223062"/>
                </a:lnTo>
                <a:lnTo>
                  <a:pt x="111556" y="223062"/>
                </a:lnTo>
                <a:lnTo>
                  <a:pt x="111556" y="0"/>
                </a:lnTo>
                <a:close/>
              </a:path>
            </a:pathLst>
          </a:custGeom>
          <a:solidFill>
            <a:srgbClr val="0091A8"/>
          </a:solidFill>
        </p:spPr>
        <p:txBody>
          <a:bodyPr wrap="square" lIns="0" tIns="0" rIns="0" bIns="0" rtlCol="0"/>
          <a:lstStyle/>
          <a:p>
            <a:endParaRPr/>
          </a:p>
        </p:txBody>
      </p:sp>
      <p:sp>
        <p:nvSpPr>
          <p:cNvPr id="70" name="object 70"/>
          <p:cNvSpPr/>
          <p:nvPr/>
        </p:nvSpPr>
        <p:spPr>
          <a:xfrm>
            <a:off x="6146939" y="5016612"/>
            <a:ext cx="95567" cy="195203"/>
          </a:xfrm>
          <a:custGeom>
            <a:avLst/>
            <a:gdLst/>
            <a:ahLst/>
            <a:cxnLst/>
            <a:rect l="l" t="t" r="r" b="b"/>
            <a:pathLst>
              <a:path w="111759" h="215264">
                <a:moveTo>
                  <a:pt x="111556" y="0"/>
                </a:moveTo>
                <a:lnTo>
                  <a:pt x="0" y="0"/>
                </a:lnTo>
                <a:lnTo>
                  <a:pt x="0" y="214807"/>
                </a:lnTo>
                <a:lnTo>
                  <a:pt x="111556" y="214807"/>
                </a:lnTo>
                <a:lnTo>
                  <a:pt x="111556" y="0"/>
                </a:lnTo>
                <a:close/>
              </a:path>
            </a:pathLst>
          </a:custGeom>
          <a:solidFill>
            <a:srgbClr val="0091A8"/>
          </a:solidFill>
        </p:spPr>
        <p:txBody>
          <a:bodyPr wrap="square" lIns="0" tIns="0" rIns="0" bIns="0" rtlCol="0"/>
          <a:lstStyle/>
          <a:p>
            <a:endParaRPr/>
          </a:p>
        </p:txBody>
      </p:sp>
      <p:sp>
        <p:nvSpPr>
          <p:cNvPr id="71" name="object 71"/>
          <p:cNvSpPr/>
          <p:nvPr/>
        </p:nvSpPr>
        <p:spPr>
          <a:xfrm>
            <a:off x="6385400" y="5072801"/>
            <a:ext cx="95567" cy="138772"/>
          </a:xfrm>
          <a:custGeom>
            <a:avLst/>
            <a:gdLst/>
            <a:ahLst/>
            <a:cxnLst/>
            <a:rect l="l" t="t" r="r" b="b"/>
            <a:pathLst>
              <a:path w="111759" h="153035">
                <a:moveTo>
                  <a:pt x="111518" y="0"/>
                </a:moveTo>
                <a:lnTo>
                  <a:pt x="0" y="0"/>
                </a:lnTo>
                <a:lnTo>
                  <a:pt x="0" y="152844"/>
                </a:lnTo>
                <a:lnTo>
                  <a:pt x="111518" y="152844"/>
                </a:lnTo>
                <a:lnTo>
                  <a:pt x="111518" y="0"/>
                </a:lnTo>
                <a:close/>
              </a:path>
            </a:pathLst>
          </a:custGeom>
          <a:solidFill>
            <a:srgbClr val="0091A8"/>
          </a:solidFill>
        </p:spPr>
        <p:txBody>
          <a:bodyPr wrap="square" lIns="0" tIns="0" rIns="0" bIns="0" rtlCol="0"/>
          <a:lstStyle/>
          <a:p>
            <a:endParaRPr/>
          </a:p>
        </p:txBody>
      </p:sp>
      <p:sp>
        <p:nvSpPr>
          <p:cNvPr id="72" name="object 72"/>
          <p:cNvSpPr/>
          <p:nvPr/>
        </p:nvSpPr>
        <p:spPr>
          <a:xfrm>
            <a:off x="6623862" y="5119626"/>
            <a:ext cx="93938" cy="92131"/>
          </a:xfrm>
          <a:custGeom>
            <a:avLst/>
            <a:gdLst/>
            <a:ahLst/>
            <a:cxnLst/>
            <a:rect l="l" t="t" r="r" b="b"/>
            <a:pathLst>
              <a:path w="109854" h="101600">
                <a:moveTo>
                  <a:pt x="109448" y="0"/>
                </a:moveTo>
                <a:lnTo>
                  <a:pt x="0" y="0"/>
                </a:lnTo>
                <a:lnTo>
                  <a:pt x="0" y="101218"/>
                </a:lnTo>
                <a:lnTo>
                  <a:pt x="109448" y="101218"/>
                </a:lnTo>
                <a:lnTo>
                  <a:pt x="109448" y="0"/>
                </a:lnTo>
                <a:close/>
              </a:path>
            </a:pathLst>
          </a:custGeom>
          <a:solidFill>
            <a:srgbClr val="0091A8"/>
          </a:solidFill>
        </p:spPr>
        <p:txBody>
          <a:bodyPr wrap="square" lIns="0" tIns="0" rIns="0" bIns="0" rtlCol="0"/>
          <a:lstStyle/>
          <a:p>
            <a:endParaRPr/>
          </a:p>
        </p:txBody>
      </p:sp>
      <p:sp>
        <p:nvSpPr>
          <p:cNvPr id="73" name="object 73"/>
          <p:cNvSpPr/>
          <p:nvPr/>
        </p:nvSpPr>
        <p:spPr>
          <a:xfrm>
            <a:off x="6860552" y="5127124"/>
            <a:ext cx="95567" cy="84645"/>
          </a:xfrm>
          <a:custGeom>
            <a:avLst/>
            <a:gdLst/>
            <a:ahLst/>
            <a:cxnLst/>
            <a:rect l="l" t="t" r="r" b="b"/>
            <a:pathLst>
              <a:path w="111759" h="93345">
                <a:moveTo>
                  <a:pt x="111544" y="0"/>
                </a:moveTo>
                <a:lnTo>
                  <a:pt x="0" y="0"/>
                </a:lnTo>
                <a:lnTo>
                  <a:pt x="0" y="92951"/>
                </a:lnTo>
                <a:lnTo>
                  <a:pt x="111544" y="92951"/>
                </a:lnTo>
                <a:lnTo>
                  <a:pt x="111544" y="0"/>
                </a:lnTo>
                <a:close/>
              </a:path>
            </a:pathLst>
          </a:custGeom>
          <a:solidFill>
            <a:srgbClr val="0091A8"/>
          </a:solidFill>
        </p:spPr>
        <p:txBody>
          <a:bodyPr wrap="square" lIns="0" tIns="0" rIns="0" bIns="0" rtlCol="0"/>
          <a:lstStyle/>
          <a:p>
            <a:endParaRPr/>
          </a:p>
        </p:txBody>
      </p:sp>
      <p:sp>
        <p:nvSpPr>
          <p:cNvPr id="74" name="object 74"/>
          <p:cNvSpPr/>
          <p:nvPr/>
        </p:nvSpPr>
        <p:spPr>
          <a:xfrm>
            <a:off x="7098980" y="5127124"/>
            <a:ext cx="95567" cy="84645"/>
          </a:xfrm>
          <a:custGeom>
            <a:avLst/>
            <a:gdLst/>
            <a:ahLst/>
            <a:cxnLst/>
            <a:rect l="l" t="t" r="r" b="b"/>
            <a:pathLst>
              <a:path w="111759" h="93345">
                <a:moveTo>
                  <a:pt x="111556" y="0"/>
                </a:moveTo>
                <a:lnTo>
                  <a:pt x="0" y="0"/>
                </a:lnTo>
                <a:lnTo>
                  <a:pt x="0" y="92951"/>
                </a:lnTo>
                <a:lnTo>
                  <a:pt x="111556" y="92951"/>
                </a:lnTo>
                <a:lnTo>
                  <a:pt x="111556" y="0"/>
                </a:lnTo>
                <a:close/>
              </a:path>
            </a:pathLst>
          </a:custGeom>
          <a:solidFill>
            <a:srgbClr val="0091A8"/>
          </a:solidFill>
        </p:spPr>
        <p:txBody>
          <a:bodyPr wrap="square" lIns="0" tIns="0" rIns="0" bIns="0" rtlCol="0"/>
          <a:lstStyle/>
          <a:p>
            <a:endParaRPr/>
          </a:p>
        </p:txBody>
      </p:sp>
      <p:sp>
        <p:nvSpPr>
          <p:cNvPr id="75" name="object 75"/>
          <p:cNvSpPr/>
          <p:nvPr/>
        </p:nvSpPr>
        <p:spPr>
          <a:xfrm>
            <a:off x="7337463" y="5155212"/>
            <a:ext cx="93938" cy="56430"/>
          </a:xfrm>
          <a:custGeom>
            <a:avLst/>
            <a:gdLst/>
            <a:ahLst/>
            <a:cxnLst/>
            <a:rect l="l" t="t" r="r" b="b"/>
            <a:pathLst>
              <a:path w="109854" h="62229">
                <a:moveTo>
                  <a:pt x="109448" y="0"/>
                </a:moveTo>
                <a:lnTo>
                  <a:pt x="0" y="0"/>
                </a:lnTo>
                <a:lnTo>
                  <a:pt x="0" y="61976"/>
                </a:lnTo>
                <a:lnTo>
                  <a:pt x="109448" y="61976"/>
                </a:lnTo>
                <a:lnTo>
                  <a:pt x="109448" y="0"/>
                </a:lnTo>
                <a:close/>
              </a:path>
            </a:pathLst>
          </a:custGeom>
          <a:solidFill>
            <a:srgbClr val="0091A8"/>
          </a:solidFill>
        </p:spPr>
        <p:txBody>
          <a:bodyPr wrap="square" lIns="0" tIns="0" rIns="0" bIns="0" rtlCol="0"/>
          <a:lstStyle/>
          <a:p>
            <a:endParaRPr/>
          </a:p>
        </p:txBody>
      </p:sp>
      <p:sp>
        <p:nvSpPr>
          <p:cNvPr id="76" name="object 76"/>
          <p:cNvSpPr/>
          <p:nvPr/>
        </p:nvSpPr>
        <p:spPr>
          <a:xfrm>
            <a:off x="7574153" y="5189864"/>
            <a:ext cx="95567" cy="0"/>
          </a:xfrm>
          <a:custGeom>
            <a:avLst/>
            <a:gdLst/>
            <a:ahLst/>
            <a:cxnLst/>
            <a:rect l="l" t="t" r="r" b="b"/>
            <a:pathLst>
              <a:path w="111759">
                <a:moveTo>
                  <a:pt x="0" y="0"/>
                </a:moveTo>
                <a:lnTo>
                  <a:pt x="111544" y="0"/>
                </a:lnTo>
              </a:path>
            </a:pathLst>
          </a:custGeom>
          <a:ln w="48768">
            <a:solidFill>
              <a:srgbClr val="0091A8"/>
            </a:solidFill>
          </a:ln>
        </p:spPr>
        <p:txBody>
          <a:bodyPr wrap="square" lIns="0" tIns="0" rIns="0" bIns="0" rtlCol="0"/>
          <a:lstStyle/>
          <a:p>
            <a:endParaRPr/>
          </a:p>
        </p:txBody>
      </p:sp>
      <p:sp>
        <p:nvSpPr>
          <p:cNvPr id="77" name="object 77"/>
          <p:cNvSpPr/>
          <p:nvPr/>
        </p:nvSpPr>
        <p:spPr>
          <a:xfrm>
            <a:off x="7812581" y="5203914"/>
            <a:ext cx="95567" cy="0"/>
          </a:xfrm>
          <a:custGeom>
            <a:avLst/>
            <a:gdLst/>
            <a:ahLst/>
            <a:cxnLst/>
            <a:rect l="l" t="t" r="r" b="b"/>
            <a:pathLst>
              <a:path w="111759">
                <a:moveTo>
                  <a:pt x="0" y="0"/>
                </a:moveTo>
                <a:lnTo>
                  <a:pt x="111556" y="0"/>
                </a:lnTo>
              </a:path>
            </a:pathLst>
          </a:custGeom>
          <a:ln w="17780">
            <a:solidFill>
              <a:srgbClr val="0091A8"/>
            </a:solidFill>
          </a:ln>
        </p:spPr>
        <p:txBody>
          <a:bodyPr wrap="square" lIns="0" tIns="0" rIns="0" bIns="0" rtlCol="0"/>
          <a:lstStyle/>
          <a:p>
            <a:endParaRPr/>
          </a:p>
        </p:txBody>
      </p:sp>
      <p:sp>
        <p:nvSpPr>
          <p:cNvPr id="78" name="object 78"/>
          <p:cNvSpPr/>
          <p:nvPr/>
        </p:nvSpPr>
        <p:spPr>
          <a:xfrm>
            <a:off x="1319571" y="2053377"/>
            <a:ext cx="0" cy="3206734"/>
          </a:xfrm>
          <a:custGeom>
            <a:avLst/>
            <a:gdLst/>
            <a:ahLst/>
            <a:cxnLst/>
            <a:rect l="l" t="t" r="r" b="b"/>
            <a:pathLst>
              <a:path h="3536315">
                <a:moveTo>
                  <a:pt x="0" y="0"/>
                </a:moveTo>
                <a:lnTo>
                  <a:pt x="0" y="3536315"/>
                </a:lnTo>
              </a:path>
            </a:pathLst>
          </a:custGeom>
          <a:ln w="12395">
            <a:solidFill>
              <a:srgbClr val="A1A2A2"/>
            </a:solidFill>
          </a:ln>
        </p:spPr>
        <p:txBody>
          <a:bodyPr wrap="square" lIns="0" tIns="0" rIns="0" bIns="0" rtlCol="0"/>
          <a:lstStyle/>
          <a:p>
            <a:endParaRPr/>
          </a:p>
        </p:txBody>
      </p:sp>
      <p:sp>
        <p:nvSpPr>
          <p:cNvPr id="79" name="object 79"/>
          <p:cNvSpPr/>
          <p:nvPr/>
        </p:nvSpPr>
        <p:spPr>
          <a:xfrm>
            <a:off x="1273646" y="5211408"/>
            <a:ext cx="6705419" cy="0"/>
          </a:xfrm>
          <a:custGeom>
            <a:avLst/>
            <a:gdLst/>
            <a:ahLst/>
            <a:cxnLst/>
            <a:rect l="l" t="t" r="r" b="b"/>
            <a:pathLst>
              <a:path w="7841615">
                <a:moveTo>
                  <a:pt x="0" y="0"/>
                </a:moveTo>
                <a:lnTo>
                  <a:pt x="7841105" y="0"/>
                </a:lnTo>
              </a:path>
            </a:pathLst>
          </a:custGeom>
          <a:ln w="12395">
            <a:solidFill>
              <a:srgbClr val="A1A2A2"/>
            </a:solidFill>
          </a:ln>
        </p:spPr>
        <p:txBody>
          <a:bodyPr wrap="square" lIns="0" tIns="0" rIns="0" bIns="0" rtlCol="0"/>
          <a:lstStyle/>
          <a:p>
            <a:endParaRPr/>
          </a:p>
        </p:txBody>
      </p:sp>
      <p:sp>
        <p:nvSpPr>
          <p:cNvPr id="80" name="object 80"/>
          <p:cNvSpPr/>
          <p:nvPr/>
        </p:nvSpPr>
        <p:spPr>
          <a:xfrm>
            <a:off x="1558032"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1" name="object 81"/>
          <p:cNvSpPr/>
          <p:nvPr/>
        </p:nvSpPr>
        <p:spPr>
          <a:xfrm>
            <a:off x="1794722"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2" name="object 82"/>
          <p:cNvSpPr/>
          <p:nvPr/>
        </p:nvSpPr>
        <p:spPr>
          <a:xfrm>
            <a:off x="2033161"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3" name="object 83"/>
          <p:cNvSpPr/>
          <p:nvPr/>
        </p:nvSpPr>
        <p:spPr>
          <a:xfrm>
            <a:off x="2271622"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4" name="object 84"/>
          <p:cNvSpPr/>
          <p:nvPr/>
        </p:nvSpPr>
        <p:spPr>
          <a:xfrm>
            <a:off x="2508302"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5" name="object 85"/>
          <p:cNvSpPr/>
          <p:nvPr/>
        </p:nvSpPr>
        <p:spPr>
          <a:xfrm>
            <a:off x="2746785"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6" name="object 86"/>
          <p:cNvSpPr/>
          <p:nvPr/>
        </p:nvSpPr>
        <p:spPr>
          <a:xfrm>
            <a:off x="2985245"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7" name="object 87"/>
          <p:cNvSpPr/>
          <p:nvPr/>
        </p:nvSpPr>
        <p:spPr>
          <a:xfrm>
            <a:off x="322193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8" name="object 88"/>
          <p:cNvSpPr/>
          <p:nvPr/>
        </p:nvSpPr>
        <p:spPr>
          <a:xfrm>
            <a:off x="346038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89" name="object 89"/>
          <p:cNvSpPr/>
          <p:nvPr/>
        </p:nvSpPr>
        <p:spPr>
          <a:xfrm>
            <a:off x="369706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0" name="object 90"/>
          <p:cNvSpPr/>
          <p:nvPr/>
        </p:nvSpPr>
        <p:spPr>
          <a:xfrm>
            <a:off x="393552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1" name="object 91"/>
          <p:cNvSpPr/>
          <p:nvPr/>
        </p:nvSpPr>
        <p:spPr>
          <a:xfrm>
            <a:off x="417398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2" name="object 92"/>
          <p:cNvSpPr/>
          <p:nvPr/>
        </p:nvSpPr>
        <p:spPr>
          <a:xfrm>
            <a:off x="441066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3" name="object 93"/>
          <p:cNvSpPr/>
          <p:nvPr/>
        </p:nvSpPr>
        <p:spPr>
          <a:xfrm>
            <a:off x="4649095"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4" name="object 94"/>
          <p:cNvSpPr/>
          <p:nvPr/>
        </p:nvSpPr>
        <p:spPr>
          <a:xfrm>
            <a:off x="488757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5" name="object 95"/>
          <p:cNvSpPr/>
          <p:nvPr/>
        </p:nvSpPr>
        <p:spPr>
          <a:xfrm>
            <a:off x="5124268"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6" name="object 96"/>
          <p:cNvSpPr/>
          <p:nvPr/>
        </p:nvSpPr>
        <p:spPr>
          <a:xfrm>
            <a:off x="536269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7" name="object 97"/>
          <p:cNvSpPr/>
          <p:nvPr/>
        </p:nvSpPr>
        <p:spPr>
          <a:xfrm>
            <a:off x="5601168"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8" name="object 98"/>
          <p:cNvSpPr/>
          <p:nvPr/>
        </p:nvSpPr>
        <p:spPr>
          <a:xfrm>
            <a:off x="5837836"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99" name="object 99"/>
          <p:cNvSpPr/>
          <p:nvPr/>
        </p:nvSpPr>
        <p:spPr>
          <a:xfrm>
            <a:off x="607629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0" name="object 100"/>
          <p:cNvSpPr/>
          <p:nvPr/>
        </p:nvSpPr>
        <p:spPr>
          <a:xfrm>
            <a:off x="6314769"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1" name="object 101"/>
          <p:cNvSpPr/>
          <p:nvPr/>
        </p:nvSpPr>
        <p:spPr>
          <a:xfrm>
            <a:off x="6551438"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2" name="object 102"/>
          <p:cNvSpPr/>
          <p:nvPr/>
        </p:nvSpPr>
        <p:spPr>
          <a:xfrm>
            <a:off x="678987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3" name="object 103"/>
          <p:cNvSpPr/>
          <p:nvPr/>
        </p:nvSpPr>
        <p:spPr>
          <a:xfrm>
            <a:off x="702655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4" name="object 104"/>
          <p:cNvSpPr/>
          <p:nvPr/>
        </p:nvSpPr>
        <p:spPr>
          <a:xfrm>
            <a:off x="7265039"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5" name="object 105"/>
          <p:cNvSpPr/>
          <p:nvPr/>
        </p:nvSpPr>
        <p:spPr>
          <a:xfrm>
            <a:off x="750347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6" name="object 106"/>
          <p:cNvSpPr/>
          <p:nvPr/>
        </p:nvSpPr>
        <p:spPr>
          <a:xfrm>
            <a:off x="7740147"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7" name="object 107"/>
          <p:cNvSpPr/>
          <p:nvPr/>
        </p:nvSpPr>
        <p:spPr>
          <a:xfrm>
            <a:off x="7978630" y="5211408"/>
            <a:ext cx="0" cy="48945"/>
          </a:xfrm>
          <a:custGeom>
            <a:avLst/>
            <a:gdLst/>
            <a:ahLst/>
            <a:cxnLst/>
            <a:rect l="l" t="t" r="r" b="b"/>
            <a:pathLst>
              <a:path h="53975">
                <a:moveTo>
                  <a:pt x="0" y="0"/>
                </a:moveTo>
                <a:lnTo>
                  <a:pt x="0" y="53708"/>
                </a:lnTo>
              </a:path>
            </a:pathLst>
          </a:custGeom>
          <a:ln w="12395">
            <a:solidFill>
              <a:srgbClr val="A1A2A2"/>
            </a:solidFill>
          </a:ln>
        </p:spPr>
        <p:txBody>
          <a:bodyPr wrap="square" lIns="0" tIns="0" rIns="0" bIns="0" rtlCol="0"/>
          <a:lstStyle/>
          <a:p>
            <a:endParaRPr/>
          </a:p>
        </p:txBody>
      </p:sp>
      <p:sp>
        <p:nvSpPr>
          <p:cNvPr id="108" name="object 108"/>
          <p:cNvSpPr/>
          <p:nvPr/>
        </p:nvSpPr>
        <p:spPr>
          <a:xfrm>
            <a:off x="1438760" y="2293305"/>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09" name="object 109"/>
          <p:cNvSpPr/>
          <p:nvPr/>
        </p:nvSpPr>
        <p:spPr>
          <a:xfrm>
            <a:off x="1672717" y="2757526"/>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0" name="object 110"/>
          <p:cNvSpPr/>
          <p:nvPr/>
        </p:nvSpPr>
        <p:spPr>
          <a:xfrm>
            <a:off x="1913601" y="3795619"/>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1" name="object 111"/>
          <p:cNvSpPr/>
          <p:nvPr/>
        </p:nvSpPr>
        <p:spPr>
          <a:xfrm>
            <a:off x="2149867" y="4026216"/>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2" name="object 112"/>
          <p:cNvSpPr/>
          <p:nvPr/>
        </p:nvSpPr>
        <p:spPr>
          <a:xfrm>
            <a:off x="2386133" y="4239055"/>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3" name="object 113"/>
          <p:cNvSpPr/>
          <p:nvPr/>
        </p:nvSpPr>
        <p:spPr>
          <a:xfrm>
            <a:off x="2622399" y="4282309"/>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4" name="object 114"/>
          <p:cNvSpPr/>
          <p:nvPr/>
        </p:nvSpPr>
        <p:spPr>
          <a:xfrm>
            <a:off x="2858665" y="4418335"/>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5" name="object 115"/>
          <p:cNvSpPr/>
          <p:nvPr/>
        </p:nvSpPr>
        <p:spPr>
          <a:xfrm>
            <a:off x="3094931" y="4631174"/>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6" name="object 116"/>
          <p:cNvSpPr/>
          <p:nvPr/>
        </p:nvSpPr>
        <p:spPr>
          <a:xfrm>
            <a:off x="3331197" y="4631174"/>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17" name="object 117"/>
          <p:cNvSpPr/>
          <p:nvPr/>
        </p:nvSpPr>
        <p:spPr>
          <a:xfrm>
            <a:off x="3567464" y="4646851"/>
            <a:ext cx="0" cy="103647"/>
          </a:xfrm>
          <a:custGeom>
            <a:avLst/>
            <a:gdLst/>
            <a:ahLst/>
            <a:cxnLst/>
            <a:rect l="l" t="t" r="r" b="b"/>
            <a:pathLst>
              <a:path h="114300">
                <a:moveTo>
                  <a:pt x="0" y="0"/>
                </a:moveTo>
                <a:lnTo>
                  <a:pt x="0" y="114299"/>
                </a:lnTo>
              </a:path>
            </a:pathLst>
          </a:custGeom>
          <a:ln w="6350">
            <a:solidFill>
              <a:srgbClr val="0990A8"/>
            </a:solidFill>
          </a:ln>
        </p:spPr>
        <p:txBody>
          <a:bodyPr wrap="square" lIns="0" tIns="0" rIns="0" bIns="0" rtlCol="0"/>
          <a:lstStyle/>
          <a:p>
            <a:endParaRPr/>
          </a:p>
        </p:txBody>
      </p:sp>
      <p:sp>
        <p:nvSpPr>
          <p:cNvPr id="118" name="object 118"/>
          <p:cNvSpPr/>
          <p:nvPr/>
        </p:nvSpPr>
        <p:spPr>
          <a:xfrm>
            <a:off x="3803728" y="4646851"/>
            <a:ext cx="0" cy="103647"/>
          </a:xfrm>
          <a:custGeom>
            <a:avLst/>
            <a:gdLst/>
            <a:ahLst/>
            <a:cxnLst/>
            <a:rect l="l" t="t" r="r" b="b"/>
            <a:pathLst>
              <a:path h="114300">
                <a:moveTo>
                  <a:pt x="0" y="0"/>
                </a:moveTo>
                <a:lnTo>
                  <a:pt x="0" y="114299"/>
                </a:lnTo>
              </a:path>
            </a:pathLst>
          </a:custGeom>
          <a:ln w="6350">
            <a:solidFill>
              <a:srgbClr val="0990A8"/>
            </a:solidFill>
          </a:ln>
        </p:spPr>
        <p:txBody>
          <a:bodyPr wrap="square" lIns="0" tIns="0" rIns="0" bIns="0" rtlCol="0"/>
          <a:lstStyle/>
          <a:p>
            <a:endParaRPr/>
          </a:p>
        </p:txBody>
      </p:sp>
      <p:sp>
        <p:nvSpPr>
          <p:cNvPr id="119" name="object 119"/>
          <p:cNvSpPr/>
          <p:nvPr/>
        </p:nvSpPr>
        <p:spPr>
          <a:xfrm>
            <a:off x="4047691" y="4687654"/>
            <a:ext cx="0" cy="103647"/>
          </a:xfrm>
          <a:custGeom>
            <a:avLst/>
            <a:gdLst/>
            <a:ahLst/>
            <a:cxnLst/>
            <a:rect l="l" t="t" r="r" b="b"/>
            <a:pathLst>
              <a:path h="114300">
                <a:moveTo>
                  <a:pt x="0" y="0"/>
                </a:moveTo>
                <a:lnTo>
                  <a:pt x="0" y="114299"/>
                </a:lnTo>
              </a:path>
            </a:pathLst>
          </a:custGeom>
          <a:ln w="6350">
            <a:solidFill>
              <a:srgbClr val="0990A8"/>
            </a:solidFill>
          </a:ln>
        </p:spPr>
        <p:txBody>
          <a:bodyPr wrap="square" lIns="0" tIns="0" rIns="0" bIns="0" rtlCol="0"/>
          <a:lstStyle/>
          <a:p>
            <a:endParaRPr/>
          </a:p>
        </p:txBody>
      </p:sp>
      <p:sp>
        <p:nvSpPr>
          <p:cNvPr id="120" name="object 120"/>
          <p:cNvSpPr/>
          <p:nvPr/>
        </p:nvSpPr>
        <p:spPr>
          <a:xfrm>
            <a:off x="4291653" y="4752939"/>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1" name="object 121"/>
          <p:cNvSpPr/>
          <p:nvPr/>
        </p:nvSpPr>
        <p:spPr>
          <a:xfrm>
            <a:off x="4514836" y="4774341"/>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2" name="object 122"/>
          <p:cNvSpPr/>
          <p:nvPr/>
        </p:nvSpPr>
        <p:spPr>
          <a:xfrm>
            <a:off x="4764184" y="4852167"/>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3" name="object 123"/>
          <p:cNvSpPr/>
          <p:nvPr/>
        </p:nvSpPr>
        <p:spPr>
          <a:xfrm>
            <a:off x="4998143" y="4852167"/>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4" name="object 124"/>
          <p:cNvSpPr/>
          <p:nvPr/>
        </p:nvSpPr>
        <p:spPr>
          <a:xfrm>
            <a:off x="5236717" y="4867643"/>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5" name="object 125"/>
          <p:cNvSpPr/>
          <p:nvPr/>
        </p:nvSpPr>
        <p:spPr>
          <a:xfrm>
            <a:off x="5475292" y="488397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6" name="object 126"/>
          <p:cNvSpPr/>
          <p:nvPr/>
        </p:nvSpPr>
        <p:spPr>
          <a:xfrm>
            <a:off x="5713867" y="490049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7" name="object 127"/>
          <p:cNvSpPr/>
          <p:nvPr/>
        </p:nvSpPr>
        <p:spPr>
          <a:xfrm>
            <a:off x="5952442" y="490049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8" name="object 128"/>
          <p:cNvSpPr/>
          <p:nvPr/>
        </p:nvSpPr>
        <p:spPr>
          <a:xfrm>
            <a:off x="6191017" y="490049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29" name="object 129"/>
          <p:cNvSpPr/>
          <p:nvPr/>
        </p:nvSpPr>
        <p:spPr>
          <a:xfrm>
            <a:off x="6429591" y="4965779"/>
            <a:ext cx="0" cy="103647"/>
          </a:xfrm>
          <a:custGeom>
            <a:avLst/>
            <a:gdLst/>
            <a:ahLst/>
            <a:cxnLst/>
            <a:rect l="l" t="t" r="r" b="b"/>
            <a:pathLst>
              <a:path h="114300">
                <a:moveTo>
                  <a:pt x="0" y="0"/>
                </a:moveTo>
                <a:lnTo>
                  <a:pt x="0" y="114299"/>
                </a:lnTo>
              </a:path>
            </a:pathLst>
          </a:custGeom>
          <a:ln w="6350">
            <a:solidFill>
              <a:srgbClr val="0990A8"/>
            </a:solidFill>
          </a:ln>
        </p:spPr>
        <p:txBody>
          <a:bodyPr wrap="square" lIns="0" tIns="0" rIns="0" bIns="0" rtlCol="0"/>
          <a:lstStyle/>
          <a:p>
            <a:endParaRPr/>
          </a:p>
        </p:txBody>
      </p:sp>
      <p:sp>
        <p:nvSpPr>
          <p:cNvPr id="130" name="object 130"/>
          <p:cNvSpPr/>
          <p:nvPr/>
        </p:nvSpPr>
        <p:spPr>
          <a:xfrm>
            <a:off x="6668166" y="4993591"/>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31" name="object 131"/>
          <p:cNvSpPr/>
          <p:nvPr/>
        </p:nvSpPr>
        <p:spPr>
          <a:xfrm>
            <a:off x="6906741" y="5014106"/>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32" name="object 132"/>
          <p:cNvSpPr txBox="1"/>
          <p:nvPr/>
        </p:nvSpPr>
        <p:spPr>
          <a:xfrm>
            <a:off x="395536" y="764704"/>
            <a:ext cx="7632848" cy="1113125"/>
          </a:xfrm>
          <a:prstGeom prst="rect">
            <a:avLst/>
          </a:prstGeom>
        </p:spPr>
        <p:txBody>
          <a:bodyPr vert="horz" wrap="square" lIns="0" tIns="0" rIns="0" bIns="0" rtlCol="0">
            <a:spAutoFit/>
          </a:bodyPr>
          <a:lstStyle/>
          <a:p>
            <a:pPr marL="11132"/>
            <a:endParaRPr sz="1100" dirty="0">
              <a:latin typeface="Gulim"/>
              <a:cs typeface="Gulim"/>
            </a:endParaRPr>
          </a:p>
          <a:p>
            <a:pPr marL="1900156" algn="ctr">
              <a:spcBef>
                <a:spcPts val="424"/>
              </a:spcBef>
            </a:pPr>
            <a:r>
              <a:rPr sz="2000" b="1" spc="18" dirty="0">
                <a:latin typeface="Calibri"/>
                <a:cs typeface="Calibri"/>
              </a:rPr>
              <a:t>What</a:t>
            </a:r>
            <a:r>
              <a:rPr sz="2000" b="1" spc="83" dirty="0">
                <a:latin typeface="Calibri"/>
                <a:cs typeface="Calibri"/>
              </a:rPr>
              <a:t> </a:t>
            </a:r>
            <a:r>
              <a:rPr sz="2000" b="1" spc="61" dirty="0">
                <a:latin typeface="Calibri"/>
                <a:cs typeface="Calibri"/>
              </a:rPr>
              <a:t>is</a:t>
            </a:r>
            <a:r>
              <a:rPr sz="2000" b="1" spc="83" dirty="0">
                <a:latin typeface="Calibri"/>
                <a:cs typeface="Calibri"/>
              </a:rPr>
              <a:t> </a:t>
            </a:r>
            <a:r>
              <a:rPr sz="2000" b="1" spc="18" dirty="0">
                <a:latin typeface="Calibri"/>
                <a:cs typeface="Calibri"/>
              </a:rPr>
              <a:t>the</a:t>
            </a:r>
            <a:r>
              <a:rPr sz="2000" b="1" spc="83" dirty="0">
                <a:latin typeface="Calibri"/>
                <a:cs typeface="Calibri"/>
              </a:rPr>
              <a:t> </a:t>
            </a:r>
            <a:r>
              <a:rPr sz="2000" b="1" spc="35" dirty="0">
                <a:latin typeface="Calibri"/>
                <a:cs typeface="Calibri"/>
              </a:rPr>
              <a:t>brea</a:t>
            </a:r>
            <a:r>
              <a:rPr sz="2000" b="1" spc="18" dirty="0">
                <a:latin typeface="Calibri"/>
                <a:cs typeface="Calibri"/>
              </a:rPr>
              <a:t>k</a:t>
            </a:r>
            <a:r>
              <a:rPr sz="2000" b="1" dirty="0">
                <a:latin typeface="Calibri"/>
                <a:cs typeface="Calibri"/>
              </a:rPr>
              <a:t>d</a:t>
            </a:r>
            <a:r>
              <a:rPr sz="2000" b="1" spc="-35" dirty="0">
                <a:latin typeface="Calibri"/>
                <a:cs typeface="Calibri"/>
              </a:rPr>
              <a:t>o</a:t>
            </a:r>
            <a:r>
              <a:rPr sz="2000" b="1" dirty="0">
                <a:latin typeface="Calibri"/>
                <a:cs typeface="Calibri"/>
              </a:rPr>
              <a:t>wn</a:t>
            </a:r>
            <a:r>
              <a:rPr sz="2000" b="1" spc="83" dirty="0">
                <a:latin typeface="Calibri"/>
                <a:cs typeface="Calibri"/>
              </a:rPr>
              <a:t> </a:t>
            </a:r>
            <a:r>
              <a:rPr sz="2000" b="1" spc="-35" dirty="0">
                <a:latin typeface="Calibri"/>
                <a:cs typeface="Calibri"/>
              </a:rPr>
              <a:t>b</a:t>
            </a:r>
            <a:r>
              <a:rPr sz="2000" b="1" spc="57" dirty="0">
                <a:latin typeface="Calibri"/>
                <a:cs typeface="Calibri"/>
              </a:rPr>
              <a:t>y</a:t>
            </a:r>
            <a:r>
              <a:rPr sz="2000" b="1" spc="83" dirty="0">
                <a:latin typeface="Calibri"/>
                <a:cs typeface="Calibri"/>
              </a:rPr>
              <a:t> </a:t>
            </a:r>
            <a:r>
              <a:rPr sz="2000" b="1" spc="18" dirty="0">
                <a:latin typeface="Calibri"/>
                <a:cs typeface="Calibri"/>
              </a:rPr>
              <a:t>country</a:t>
            </a:r>
            <a:r>
              <a:rPr sz="2000" b="1" spc="83" dirty="0">
                <a:latin typeface="Calibri"/>
                <a:cs typeface="Calibri"/>
              </a:rPr>
              <a:t> </a:t>
            </a:r>
            <a:r>
              <a:rPr sz="2000" b="1" spc="66" dirty="0">
                <a:latin typeface="Calibri"/>
                <a:cs typeface="Calibri"/>
              </a:rPr>
              <a:t>f</a:t>
            </a:r>
            <a:r>
              <a:rPr sz="2000" b="1" spc="4" dirty="0">
                <a:latin typeface="Calibri"/>
                <a:cs typeface="Calibri"/>
              </a:rPr>
              <a:t>or</a:t>
            </a:r>
            <a:r>
              <a:rPr sz="2000" b="1" spc="83" dirty="0">
                <a:latin typeface="Calibri"/>
                <a:cs typeface="Calibri"/>
              </a:rPr>
              <a:t> </a:t>
            </a:r>
            <a:r>
              <a:rPr sz="2000" b="1" spc="18" dirty="0">
                <a:latin typeface="Calibri"/>
                <a:cs typeface="Calibri"/>
              </a:rPr>
              <a:t>the</a:t>
            </a:r>
            <a:r>
              <a:rPr sz="2000" b="1" spc="83" dirty="0">
                <a:latin typeface="Calibri"/>
                <a:cs typeface="Calibri"/>
              </a:rPr>
              <a:t> </a:t>
            </a:r>
            <a:r>
              <a:rPr sz="2000" b="1" spc="9" dirty="0">
                <a:latin typeface="Calibri"/>
                <a:cs typeface="Calibri"/>
              </a:rPr>
              <a:t>SME</a:t>
            </a:r>
            <a:r>
              <a:rPr sz="2000" b="1" spc="83" dirty="0">
                <a:latin typeface="Calibri"/>
                <a:cs typeface="Calibri"/>
              </a:rPr>
              <a:t> </a:t>
            </a:r>
            <a:r>
              <a:rPr sz="2000" b="1" spc="13" dirty="0">
                <a:latin typeface="Calibri"/>
                <a:cs typeface="Calibri"/>
              </a:rPr>
              <a:t>instrument?</a:t>
            </a:r>
            <a:endParaRPr sz="2000" b="1" dirty="0">
              <a:latin typeface="Calibri"/>
              <a:cs typeface="Calibri"/>
            </a:endParaRPr>
          </a:p>
          <a:p>
            <a:pPr marL="1900156" algn="ctr">
              <a:spcBef>
                <a:spcPts val="649"/>
              </a:spcBef>
            </a:pPr>
            <a:r>
              <a:rPr sz="1300" spc="-13" dirty="0">
                <a:latin typeface="Calibri"/>
                <a:cs typeface="Calibri"/>
              </a:rPr>
              <a:t>Applications</a:t>
            </a:r>
            <a:r>
              <a:rPr sz="1300" spc="57" dirty="0">
                <a:latin typeface="Calibri"/>
                <a:cs typeface="Calibri"/>
              </a:rPr>
              <a:t> </a:t>
            </a:r>
            <a:r>
              <a:rPr sz="1300" spc="-31" dirty="0">
                <a:latin typeface="Calibri"/>
                <a:cs typeface="Calibri"/>
              </a:rPr>
              <a:t>to</a:t>
            </a:r>
            <a:r>
              <a:rPr sz="1300" spc="57" dirty="0">
                <a:latin typeface="Calibri"/>
                <a:cs typeface="Calibri"/>
              </a:rPr>
              <a:t> </a:t>
            </a:r>
            <a:r>
              <a:rPr sz="1300" spc="-22" dirty="0">
                <a:latin typeface="Calibri"/>
                <a:cs typeface="Calibri"/>
              </a:rPr>
              <a:t>the</a:t>
            </a:r>
            <a:r>
              <a:rPr sz="1300" spc="57" dirty="0">
                <a:latin typeface="Calibri"/>
                <a:cs typeface="Calibri"/>
              </a:rPr>
              <a:t> </a:t>
            </a:r>
            <a:r>
              <a:rPr sz="1300" spc="-22" dirty="0">
                <a:latin typeface="Calibri"/>
                <a:cs typeface="Calibri"/>
              </a:rPr>
              <a:t>Horizon</a:t>
            </a:r>
            <a:r>
              <a:rPr sz="1300" spc="57" dirty="0">
                <a:latin typeface="Calibri"/>
                <a:cs typeface="Calibri"/>
              </a:rPr>
              <a:t> 2020 </a:t>
            </a:r>
            <a:r>
              <a:rPr sz="1300" spc="-18" dirty="0">
                <a:latin typeface="Calibri"/>
                <a:cs typeface="Calibri"/>
              </a:rPr>
              <a:t>SME</a:t>
            </a:r>
            <a:r>
              <a:rPr sz="1300" spc="57" dirty="0">
                <a:latin typeface="Calibri"/>
                <a:cs typeface="Calibri"/>
              </a:rPr>
              <a:t> </a:t>
            </a:r>
            <a:r>
              <a:rPr sz="1300" spc="-13" dirty="0">
                <a:latin typeface="Calibri"/>
                <a:cs typeface="Calibri"/>
              </a:rPr>
              <a:t>instrument</a:t>
            </a:r>
            <a:r>
              <a:rPr sz="1300" spc="57" dirty="0">
                <a:latin typeface="Calibri"/>
                <a:cs typeface="Calibri"/>
              </a:rPr>
              <a:t> </a:t>
            </a:r>
            <a:r>
              <a:rPr sz="1300" spc="-31" dirty="0">
                <a:latin typeface="Calibri"/>
                <a:cs typeface="Calibri"/>
              </a:rPr>
              <a:t>per</a:t>
            </a:r>
            <a:r>
              <a:rPr sz="1300" spc="57" dirty="0">
                <a:latin typeface="Calibri"/>
                <a:cs typeface="Calibri"/>
              </a:rPr>
              <a:t> </a:t>
            </a:r>
            <a:r>
              <a:rPr sz="1300" spc="-18" dirty="0">
                <a:latin typeface="Calibri"/>
                <a:cs typeface="Calibri"/>
              </a:rPr>
              <a:t>EU</a:t>
            </a:r>
            <a:r>
              <a:rPr sz="1300" spc="57" dirty="0">
                <a:latin typeface="Calibri"/>
                <a:cs typeface="Calibri"/>
              </a:rPr>
              <a:t> </a:t>
            </a:r>
            <a:r>
              <a:rPr sz="1300" spc="-39" dirty="0">
                <a:latin typeface="Calibri"/>
                <a:cs typeface="Calibri"/>
              </a:rPr>
              <a:t>Member</a:t>
            </a:r>
            <a:r>
              <a:rPr sz="1300" spc="57" dirty="0">
                <a:latin typeface="Calibri"/>
                <a:cs typeface="Calibri"/>
              </a:rPr>
              <a:t> </a:t>
            </a:r>
            <a:r>
              <a:rPr sz="1300" spc="13" dirty="0">
                <a:latin typeface="Calibri"/>
                <a:cs typeface="Calibri"/>
              </a:rPr>
              <a:t>State</a:t>
            </a:r>
            <a:endParaRPr sz="1300" dirty="0">
              <a:latin typeface="Calibri"/>
              <a:cs typeface="Calibri"/>
            </a:endParaRPr>
          </a:p>
        </p:txBody>
      </p:sp>
      <p:sp>
        <p:nvSpPr>
          <p:cNvPr id="133" name="object 133"/>
          <p:cNvSpPr txBox="1"/>
          <p:nvPr/>
        </p:nvSpPr>
        <p:spPr>
          <a:xfrm>
            <a:off x="1129132" y="5808352"/>
            <a:ext cx="6884607" cy="307777"/>
          </a:xfrm>
          <a:prstGeom prst="rect">
            <a:avLst/>
          </a:prstGeom>
          <a:solidFill>
            <a:srgbClr val="F5F6F6"/>
          </a:solidFill>
        </p:spPr>
        <p:txBody>
          <a:bodyPr vert="horz" wrap="square" lIns="0" tIns="0" rIns="0" bIns="0" rtlCol="0">
            <a:spAutoFit/>
          </a:bodyPr>
          <a:lstStyle/>
          <a:p>
            <a:pPr marL="125787" marR="119108">
              <a:lnSpc>
                <a:spcPts val="1227"/>
              </a:lnSpc>
            </a:pPr>
            <a:r>
              <a:rPr sz="1100" dirty="0">
                <a:latin typeface="Calibri"/>
                <a:cs typeface="Calibri"/>
              </a:rPr>
              <a:t>SMEs</a:t>
            </a:r>
            <a:r>
              <a:rPr sz="1100" spc="105" dirty="0">
                <a:latin typeface="Calibri"/>
                <a:cs typeface="Calibri"/>
              </a:rPr>
              <a:t> </a:t>
            </a:r>
            <a:r>
              <a:rPr sz="1100" spc="-18" dirty="0">
                <a:latin typeface="Calibri"/>
                <a:cs typeface="Calibri"/>
              </a:rPr>
              <a:t>in</a:t>
            </a:r>
            <a:r>
              <a:rPr sz="1100" spc="105" dirty="0">
                <a:latin typeface="Calibri"/>
                <a:cs typeface="Calibri"/>
              </a:rPr>
              <a:t> </a:t>
            </a:r>
            <a:r>
              <a:rPr sz="1100" spc="-13" dirty="0">
                <a:latin typeface="Calibri"/>
                <a:cs typeface="Calibri"/>
              </a:rPr>
              <a:t>EU</a:t>
            </a:r>
            <a:r>
              <a:rPr sz="1100" spc="105" dirty="0">
                <a:latin typeface="Calibri"/>
                <a:cs typeface="Calibri"/>
              </a:rPr>
              <a:t> </a:t>
            </a:r>
            <a:r>
              <a:rPr sz="1100" spc="-35" dirty="0">
                <a:latin typeface="Calibri"/>
                <a:cs typeface="Calibri"/>
              </a:rPr>
              <a:t>Member</a:t>
            </a:r>
            <a:r>
              <a:rPr sz="1100" spc="105" dirty="0">
                <a:latin typeface="Calibri"/>
                <a:cs typeface="Calibri"/>
              </a:rPr>
              <a:t> </a:t>
            </a:r>
            <a:r>
              <a:rPr sz="1100" spc="18" dirty="0">
                <a:latin typeface="Calibri"/>
                <a:cs typeface="Calibri"/>
              </a:rPr>
              <a:t>States</a:t>
            </a:r>
            <a:r>
              <a:rPr sz="1100" spc="105" dirty="0">
                <a:latin typeface="Calibri"/>
                <a:cs typeface="Calibri"/>
              </a:rPr>
              <a:t> </a:t>
            </a:r>
            <a:r>
              <a:rPr sz="1100" dirty="0">
                <a:latin typeface="Calibri"/>
                <a:cs typeface="Calibri"/>
              </a:rPr>
              <a:t>made</a:t>
            </a:r>
            <a:r>
              <a:rPr sz="1100" spc="105" dirty="0">
                <a:latin typeface="Calibri"/>
                <a:cs typeface="Calibri"/>
              </a:rPr>
              <a:t> </a:t>
            </a:r>
            <a:r>
              <a:rPr sz="1100" spc="44" dirty="0">
                <a:latin typeface="Calibri"/>
                <a:cs typeface="Calibri"/>
              </a:rPr>
              <a:t>4</a:t>
            </a:r>
            <a:r>
              <a:rPr sz="1100" spc="105" dirty="0">
                <a:latin typeface="Calibri"/>
                <a:cs typeface="Calibri"/>
              </a:rPr>
              <a:t> </a:t>
            </a:r>
            <a:r>
              <a:rPr sz="1100" spc="44" dirty="0">
                <a:latin typeface="Calibri"/>
                <a:cs typeface="Calibri"/>
              </a:rPr>
              <a:t>694</a:t>
            </a:r>
            <a:r>
              <a:rPr sz="1100" spc="105" dirty="0">
                <a:latin typeface="Calibri"/>
                <a:cs typeface="Calibri"/>
              </a:rPr>
              <a:t> </a:t>
            </a:r>
            <a:r>
              <a:rPr sz="1100" dirty="0">
                <a:latin typeface="Calibri"/>
                <a:cs typeface="Calibri"/>
              </a:rPr>
              <a:t>applications</a:t>
            </a:r>
            <a:r>
              <a:rPr sz="1100" spc="105" dirty="0">
                <a:latin typeface="Calibri"/>
                <a:cs typeface="Calibri"/>
              </a:rPr>
              <a:t> </a:t>
            </a:r>
            <a:r>
              <a:rPr sz="1100" spc="-26" dirty="0">
                <a:latin typeface="Calibri"/>
                <a:cs typeface="Calibri"/>
              </a:rPr>
              <a:t>to</a:t>
            </a:r>
            <a:r>
              <a:rPr sz="1100" spc="105" dirty="0">
                <a:latin typeface="Calibri"/>
                <a:cs typeface="Calibri"/>
              </a:rPr>
              <a:t> </a:t>
            </a:r>
            <a:r>
              <a:rPr sz="1100" spc="-18" dirty="0">
                <a:latin typeface="Calibri"/>
                <a:cs typeface="Calibri"/>
              </a:rPr>
              <a:t>the</a:t>
            </a:r>
            <a:r>
              <a:rPr sz="1100" spc="105" dirty="0">
                <a:latin typeface="Calibri"/>
                <a:cs typeface="Calibri"/>
              </a:rPr>
              <a:t> </a:t>
            </a:r>
            <a:r>
              <a:rPr sz="1100" spc="-18" dirty="0">
                <a:latin typeface="Calibri"/>
                <a:cs typeface="Calibri"/>
              </a:rPr>
              <a:t>Horizon</a:t>
            </a:r>
            <a:r>
              <a:rPr sz="1100" spc="105" dirty="0">
                <a:latin typeface="Calibri"/>
                <a:cs typeface="Calibri"/>
              </a:rPr>
              <a:t> </a:t>
            </a:r>
            <a:r>
              <a:rPr sz="1100" spc="44" dirty="0">
                <a:latin typeface="Calibri"/>
                <a:cs typeface="Calibri"/>
              </a:rPr>
              <a:t>2020</a:t>
            </a:r>
            <a:r>
              <a:rPr sz="1100" spc="105" dirty="0">
                <a:latin typeface="Calibri"/>
                <a:cs typeface="Calibri"/>
              </a:rPr>
              <a:t> </a:t>
            </a:r>
            <a:r>
              <a:rPr sz="1100" spc="-13" dirty="0">
                <a:latin typeface="Calibri"/>
                <a:cs typeface="Calibri"/>
              </a:rPr>
              <a:t>SME</a:t>
            </a:r>
            <a:r>
              <a:rPr sz="1100" spc="105" dirty="0">
                <a:latin typeface="Calibri"/>
                <a:cs typeface="Calibri"/>
              </a:rPr>
              <a:t> </a:t>
            </a:r>
            <a:r>
              <a:rPr sz="1100" spc="-18" dirty="0">
                <a:latin typeface="Calibri"/>
                <a:cs typeface="Calibri"/>
              </a:rPr>
              <a:t>instrument.</a:t>
            </a:r>
            <a:r>
              <a:rPr sz="1100" spc="105" dirty="0">
                <a:latin typeface="Calibri"/>
                <a:cs typeface="Calibri"/>
              </a:rPr>
              <a:t> </a:t>
            </a:r>
            <a:r>
              <a:rPr sz="1100" spc="-35" dirty="0">
                <a:latin typeface="Calibri"/>
                <a:cs typeface="Calibri"/>
              </a:rPr>
              <a:t>Most</a:t>
            </a:r>
            <a:r>
              <a:rPr sz="1100" spc="105" dirty="0">
                <a:latin typeface="Calibri"/>
                <a:cs typeface="Calibri"/>
              </a:rPr>
              <a:t> </a:t>
            </a:r>
            <a:r>
              <a:rPr sz="1100" spc="13" dirty="0">
                <a:latin typeface="Calibri"/>
                <a:cs typeface="Calibri"/>
              </a:rPr>
              <a:t>of</a:t>
            </a:r>
            <a:r>
              <a:rPr sz="1100" spc="105" dirty="0">
                <a:latin typeface="Calibri"/>
                <a:cs typeface="Calibri"/>
              </a:rPr>
              <a:t> </a:t>
            </a:r>
            <a:r>
              <a:rPr sz="1100" spc="-18" dirty="0">
                <a:latin typeface="Calibri"/>
                <a:cs typeface="Calibri"/>
              </a:rPr>
              <a:t>the</a:t>
            </a:r>
            <a:r>
              <a:rPr sz="1100" spc="105" dirty="0">
                <a:latin typeface="Calibri"/>
                <a:cs typeface="Calibri"/>
              </a:rPr>
              <a:t> </a:t>
            </a:r>
            <a:r>
              <a:rPr sz="1100" dirty="0">
                <a:latin typeface="Calibri"/>
                <a:cs typeface="Calibri"/>
              </a:rPr>
              <a:t>applications</a:t>
            </a:r>
            <a:r>
              <a:rPr sz="1100" spc="105" dirty="0">
                <a:latin typeface="Calibri"/>
                <a:cs typeface="Calibri"/>
              </a:rPr>
              <a:t> </a:t>
            </a:r>
            <a:r>
              <a:rPr sz="1100" spc="4" dirty="0">
                <a:latin typeface="Calibri"/>
                <a:cs typeface="Calibri"/>
              </a:rPr>
              <a:t>came from</a:t>
            </a:r>
            <a:r>
              <a:rPr sz="1100" spc="44" dirty="0">
                <a:latin typeface="Calibri"/>
                <a:cs typeface="Calibri"/>
              </a:rPr>
              <a:t> </a:t>
            </a:r>
            <a:r>
              <a:rPr sz="1100" spc="-18" dirty="0">
                <a:latin typeface="Calibri"/>
                <a:cs typeface="Calibri"/>
              </a:rPr>
              <a:t>the</a:t>
            </a:r>
            <a:r>
              <a:rPr sz="1100" spc="44" dirty="0">
                <a:latin typeface="Calibri"/>
                <a:cs typeface="Calibri"/>
              </a:rPr>
              <a:t> </a:t>
            </a:r>
            <a:r>
              <a:rPr sz="1100" spc="-9" dirty="0">
                <a:latin typeface="Calibri"/>
                <a:cs typeface="Calibri"/>
              </a:rPr>
              <a:t>five</a:t>
            </a:r>
            <a:r>
              <a:rPr sz="1100" spc="44" dirty="0">
                <a:latin typeface="Calibri"/>
                <a:cs typeface="Calibri"/>
              </a:rPr>
              <a:t> </a:t>
            </a:r>
            <a:r>
              <a:rPr sz="1100" spc="9" dirty="0">
                <a:latin typeface="Calibri"/>
                <a:cs typeface="Calibri"/>
              </a:rPr>
              <a:t>biggest</a:t>
            </a:r>
            <a:r>
              <a:rPr sz="1100" spc="44" dirty="0">
                <a:latin typeface="Calibri"/>
                <a:cs typeface="Calibri"/>
              </a:rPr>
              <a:t> </a:t>
            </a:r>
            <a:r>
              <a:rPr sz="1100" spc="-35" dirty="0">
                <a:latin typeface="Calibri"/>
                <a:cs typeface="Calibri"/>
              </a:rPr>
              <a:t>Member</a:t>
            </a:r>
            <a:r>
              <a:rPr sz="1100" spc="44" dirty="0">
                <a:latin typeface="Calibri"/>
                <a:cs typeface="Calibri"/>
              </a:rPr>
              <a:t> </a:t>
            </a:r>
            <a:r>
              <a:rPr sz="1100" dirty="0">
                <a:latin typeface="Calibri"/>
                <a:cs typeface="Calibri"/>
              </a:rPr>
              <a:t>States:</a:t>
            </a:r>
            <a:r>
              <a:rPr sz="1100" spc="44" dirty="0">
                <a:latin typeface="Calibri"/>
                <a:cs typeface="Calibri"/>
              </a:rPr>
              <a:t> </a:t>
            </a:r>
            <a:r>
              <a:rPr sz="1100" spc="4" dirty="0">
                <a:latin typeface="Calibri"/>
                <a:cs typeface="Calibri"/>
              </a:rPr>
              <a:t>Ital</a:t>
            </a:r>
            <a:r>
              <a:rPr sz="1100" spc="-35" dirty="0">
                <a:latin typeface="Calibri"/>
                <a:cs typeface="Calibri"/>
              </a:rPr>
              <a:t>y</a:t>
            </a:r>
            <a:r>
              <a:rPr sz="1100" spc="-61" dirty="0">
                <a:latin typeface="Calibri"/>
                <a:cs typeface="Calibri"/>
              </a:rPr>
              <a:t>,</a:t>
            </a:r>
            <a:r>
              <a:rPr sz="1100" spc="44" dirty="0">
                <a:latin typeface="Calibri"/>
                <a:cs typeface="Calibri"/>
              </a:rPr>
              <a:t> </a:t>
            </a:r>
            <a:r>
              <a:rPr sz="1100" spc="-4" dirty="0">
                <a:latin typeface="Calibri"/>
                <a:cs typeface="Calibri"/>
              </a:rPr>
              <a:t>Spain,</a:t>
            </a:r>
            <a:r>
              <a:rPr sz="1100" spc="44" dirty="0">
                <a:latin typeface="Calibri"/>
                <a:cs typeface="Calibri"/>
              </a:rPr>
              <a:t> </a:t>
            </a:r>
            <a:r>
              <a:rPr sz="1100" spc="-18" dirty="0">
                <a:latin typeface="Calibri"/>
                <a:cs typeface="Calibri"/>
              </a:rPr>
              <a:t>the</a:t>
            </a:r>
            <a:r>
              <a:rPr sz="1100" spc="44" dirty="0">
                <a:latin typeface="Calibri"/>
                <a:cs typeface="Calibri"/>
              </a:rPr>
              <a:t> </a:t>
            </a:r>
            <a:r>
              <a:rPr sz="1100" spc="-22" dirty="0">
                <a:latin typeface="Calibri"/>
                <a:cs typeface="Calibri"/>
              </a:rPr>
              <a:t>United</a:t>
            </a:r>
            <a:r>
              <a:rPr sz="1100" spc="44" dirty="0">
                <a:latin typeface="Calibri"/>
                <a:cs typeface="Calibri"/>
              </a:rPr>
              <a:t> </a:t>
            </a:r>
            <a:r>
              <a:rPr sz="1100" spc="-13" dirty="0">
                <a:latin typeface="Calibri"/>
                <a:cs typeface="Calibri"/>
              </a:rPr>
              <a:t>Kingdom,</a:t>
            </a:r>
            <a:r>
              <a:rPr sz="1100" spc="44" dirty="0">
                <a:latin typeface="Calibri"/>
                <a:cs typeface="Calibri"/>
              </a:rPr>
              <a:t> </a:t>
            </a:r>
            <a:r>
              <a:rPr sz="1100" spc="-9" dirty="0">
                <a:latin typeface="Calibri"/>
                <a:cs typeface="Calibri"/>
              </a:rPr>
              <a:t>Germany</a:t>
            </a:r>
            <a:r>
              <a:rPr sz="1100" spc="44" dirty="0">
                <a:latin typeface="Calibri"/>
                <a:cs typeface="Calibri"/>
              </a:rPr>
              <a:t> </a:t>
            </a:r>
            <a:r>
              <a:rPr sz="1100" dirty="0">
                <a:latin typeface="Calibri"/>
                <a:cs typeface="Calibri"/>
              </a:rPr>
              <a:t>and</a:t>
            </a:r>
            <a:r>
              <a:rPr sz="1100" spc="44" dirty="0">
                <a:latin typeface="Calibri"/>
                <a:cs typeface="Calibri"/>
              </a:rPr>
              <a:t> </a:t>
            </a:r>
            <a:r>
              <a:rPr sz="1100" spc="4" dirty="0">
                <a:latin typeface="Calibri"/>
                <a:cs typeface="Calibri"/>
              </a:rPr>
              <a:t>F</a:t>
            </a:r>
            <a:r>
              <a:rPr sz="1100" spc="-22" dirty="0">
                <a:latin typeface="Calibri"/>
                <a:cs typeface="Calibri"/>
              </a:rPr>
              <a:t>rance.</a:t>
            </a:r>
            <a:endParaRPr sz="1100" dirty="0">
              <a:latin typeface="Calibri"/>
              <a:cs typeface="Calibri"/>
            </a:endParaRPr>
          </a:p>
        </p:txBody>
      </p:sp>
      <p:sp>
        <p:nvSpPr>
          <p:cNvPr id="134" name="object 134"/>
          <p:cNvSpPr txBox="1"/>
          <p:nvPr/>
        </p:nvSpPr>
        <p:spPr>
          <a:xfrm>
            <a:off x="940718" y="1982664"/>
            <a:ext cx="236745" cy="3347070"/>
          </a:xfrm>
          <a:prstGeom prst="rect">
            <a:avLst/>
          </a:prstGeom>
        </p:spPr>
        <p:txBody>
          <a:bodyPr vert="horz" wrap="square" lIns="0" tIns="0" rIns="0" bIns="0" rtlCol="0">
            <a:spAutoFit/>
          </a:bodyPr>
          <a:lstStyle/>
          <a:p>
            <a:pPr algn="ctr">
              <a:lnSpc>
                <a:spcPct val="100000"/>
              </a:lnSpc>
            </a:pPr>
            <a:r>
              <a:rPr sz="700" spc="26" dirty="0">
                <a:latin typeface="Calibri"/>
                <a:cs typeface="Calibri"/>
              </a:rPr>
              <a:t>1 000</a:t>
            </a:r>
            <a:endParaRPr sz="700" dirty="0">
              <a:latin typeface="Calibri"/>
              <a:cs typeface="Calibri"/>
            </a:endParaRPr>
          </a:p>
          <a:p>
            <a:pPr>
              <a:lnSpc>
                <a:spcPct val="100000"/>
              </a:lnSpc>
            </a:pPr>
            <a:endParaRPr sz="700" dirty="0">
              <a:latin typeface="Times New Roman"/>
              <a:cs typeface="Times New Roman"/>
            </a:endParaRPr>
          </a:p>
          <a:p>
            <a:pPr>
              <a:spcBef>
                <a:spcPts val="6"/>
              </a:spcBef>
            </a:pPr>
            <a:endParaRPr sz="600" dirty="0">
              <a:latin typeface="Times New Roman"/>
              <a:cs typeface="Times New Roman"/>
            </a:endParaRPr>
          </a:p>
          <a:p>
            <a:pPr marL="72355" algn="ctr"/>
            <a:r>
              <a:rPr sz="700" spc="26" dirty="0">
                <a:latin typeface="Calibri"/>
                <a:cs typeface="Calibri"/>
              </a:rPr>
              <a:t>900</a:t>
            </a:r>
            <a:endParaRPr sz="700" dirty="0">
              <a:latin typeface="Calibri"/>
              <a:cs typeface="Calibri"/>
            </a:endParaRPr>
          </a:p>
          <a:p>
            <a:pPr>
              <a:lnSpc>
                <a:spcPct val="100000"/>
              </a:lnSpc>
            </a:pPr>
            <a:endParaRPr sz="700" dirty="0">
              <a:latin typeface="Times New Roman"/>
              <a:cs typeface="Times New Roman"/>
            </a:endParaRPr>
          </a:p>
          <a:p>
            <a:pPr>
              <a:spcBef>
                <a:spcPts val="50"/>
              </a:spcBef>
            </a:pPr>
            <a:endParaRPr sz="600" dirty="0">
              <a:latin typeface="Times New Roman"/>
              <a:cs typeface="Times New Roman"/>
            </a:endParaRPr>
          </a:p>
          <a:p>
            <a:pPr marL="72355" algn="ctr"/>
            <a:r>
              <a:rPr sz="700" spc="26" dirty="0">
                <a:latin typeface="Calibri"/>
                <a:cs typeface="Calibri"/>
              </a:rPr>
              <a:t>800</a:t>
            </a:r>
            <a:endParaRPr sz="700" dirty="0">
              <a:latin typeface="Calibri"/>
              <a:cs typeface="Calibri"/>
            </a:endParaRPr>
          </a:p>
          <a:p>
            <a:pPr>
              <a:lnSpc>
                <a:spcPct val="100000"/>
              </a:lnSpc>
            </a:pPr>
            <a:endParaRPr sz="700" dirty="0">
              <a:latin typeface="Times New Roman"/>
              <a:cs typeface="Times New Roman"/>
            </a:endParaRPr>
          </a:p>
          <a:p>
            <a:pPr>
              <a:spcBef>
                <a:spcPts val="3"/>
              </a:spcBef>
            </a:pPr>
            <a:endParaRPr sz="700" dirty="0">
              <a:latin typeface="Times New Roman"/>
              <a:cs typeface="Times New Roman"/>
            </a:endParaRPr>
          </a:p>
          <a:p>
            <a:pPr marL="72355" algn="ctr"/>
            <a:r>
              <a:rPr sz="700" spc="26" dirty="0">
                <a:latin typeface="Calibri"/>
                <a:cs typeface="Calibri"/>
              </a:rPr>
              <a:t>700</a:t>
            </a:r>
            <a:endParaRPr sz="700" dirty="0">
              <a:latin typeface="Calibri"/>
              <a:cs typeface="Calibri"/>
            </a:endParaRPr>
          </a:p>
          <a:p>
            <a:pPr>
              <a:lnSpc>
                <a:spcPct val="100000"/>
              </a:lnSpc>
            </a:pPr>
            <a:endParaRPr sz="700" dirty="0">
              <a:latin typeface="Times New Roman"/>
              <a:cs typeface="Times New Roman"/>
            </a:endParaRPr>
          </a:p>
          <a:p>
            <a:pPr>
              <a:spcBef>
                <a:spcPts val="50"/>
              </a:spcBef>
            </a:pPr>
            <a:endParaRPr sz="600" dirty="0">
              <a:latin typeface="Times New Roman"/>
              <a:cs typeface="Times New Roman"/>
            </a:endParaRPr>
          </a:p>
          <a:p>
            <a:pPr marL="72355" algn="ctr"/>
            <a:r>
              <a:rPr sz="700" spc="26" dirty="0">
                <a:latin typeface="Calibri"/>
                <a:cs typeface="Calibri"/>
              </a:rPr>
              <a:t>600</a:t>
            </a:r>
            <a:endParaRPr sz="700" dirty="0">
              <a:latin typeface="Calibri"/>
              <a:cs typeface="Calibri"/>
            </a:endParaRPr>
          </a:p>
          <a:p>
            <a:pPr>
              <a:lnSpc>
                <a:spcPct val="100000"/>
              </a:lnSpc>
            </a:pPr>
            <a:endParaRPr sz="700" dirty="0">
              <a:latin typeface="Times New Roman"/>
              <a:cs typeface="Times New Roman"/>
            </a:endParaRPr>
          </a:p>
          <a:p>
            <a:pPr>
              <a:spcBef>
                <a:spcPts val="50"/>
              </a:spcBef>
            </a:pPr>
            <a:endParaRPr sz="600" dirty="0">
              <a:latin typeface="Times New Roman"/>
              <a:cs typeface="Times New Roman"/>
            </a:endParaRPr>
          </a:p>
          <a:p>
            <a:pPr marL="72355" algn="ctr"/>
            <a:r>
              <a:rPr sz="700" spc="26" dirty="0">
                <a:latin typeface="Calibri"/>
                <a:cs typeface="Calibri"/>
              </a:rPr>
              <a:t>500</a:t>
            </a:r>
            <a:endParaRPr sz="700" dirty="0">
              <a:latin typeface="Calibri"/>
              <a:cs typeface="Calibri"/>
            </a:endParaRPr>
          </a:p>
          <a:p>
            <a:pPr>
              <a:lnSpc>
                <a:spcPct val="100000"/>
              </a:lnSpc>
            </a:pPr>
            <a:endParaRPr sz="700" dirty="0">
              <a:latin typeface="Times New Roman"/>
              <a:cs typeface="Times New Roman"/>
            </a:endParaRPr>
          </a:p>
          <a:p>
            <a:pPr>
              <a:spcBef>
                <a:spcPts val="49"/>
              </a:spcBef>
            </a:pPr>
            <a:endParaRPr sz="600" dirty="0">
              <a:latin typeface="Times New Roman"/>
              <a:cs typeface="Times New Roman"/>
            </a:endParaRPr>
          </a:p>
          <a:p>
            <a:pPr marL="72355" algn="ctr"/>
            <a:r>
              <a:rPr sz="700" spc="26" dirty="0">
                <a:latin typeface="Calibri"/>
                <a:cs typeface="Calibri"/>
              </a:rPr>
              <a:t>400</a:t>
            </a:r>
            <a:endParaRPr sz="700" dirty="0">
              <a:latin typeface="Calibri"/>
              <a:cs typeface="Calibri"/>
            </a:endParaRPr>
          </a:p>
          <a:p>
            <a:pPr>
              <a:lnSpc>
                <a:spcPct val="100000"/>
              </a:lnSpc>
            </a:pPr>
            <a:endParaRPr sz="700" dirty="0">
              <a:latin typeface="Times New Roman"/>
              <a:cs typeface="Times New Roman"/>
            </a:endParaRPr>
          </a:p>
          <a:p>
            <a:pPr>
              <a:spcBef>
                <a:spcPts val="3"/>
              </a:spcBef>
            </a:pPr>
            <a:endParaRPr sz="700" dirty="0">
              <a:latin typeface="Times New Roman"/>
              <a:cs typeface="Times New Roman"/>
            </a:endParaRPr>
          </a:p>
          <a:p>
            <a:pPr marL="72355" algn="ctr"/>
            <a:r>
              <a:rPr sz="700" spc="26" dirty="0">
                <a:latin typeface="Calibri"/>
                <a:cs typeface="Calibri"/>
              </a:rPr>
              <a:t>300</a:t>
            </a:r>
            <a:endParaRPr sz="700" dirty="0">
              <a:latin typeface="Calibri"/>
              <a:cs typeface="Calibri"/>
            </a:endParaRPr>
          </a:p>
          <a:p>
            <a:pPr>
              <a:lnSpc>
                <a:spcPct val="100000"/>
              </a:lnSpc>
            </a:pPr>
            <a:endParaRPr sz="700" dirty="0">
              <a:latin typeface="Times New Roman"/>
              <a:cs typeface="Times New Roman"/>
            </a:endParaRPr>
          </a:p>
          <a:p>
            <a:pPr>
              <a:spcBef>
                <a:spcPts val="50"/>
              </a:spcBef>
            </a:pPr>
            <a:endParaRPr sz="600" dirty="0">
              <a:latin typeface="Times New Roman"/>
              <a:cs typeface="Times New Roman"/>
            </a:endParaRPr>
          </a:p>
          <a:p>
            <a:pPr marL="72355" algn="ctr"/>
            <a:r>
              <a:rPr sz="700" spc="26" dirty="0">
                <a:latin typeface="Calibri"/>
                <a:cs typeface="Calibri"/>
              </a:rPr>
              <a:t>200</a:t>
            </a:r>
            <a:endParaRPr sz="700" dirty="0">
              <a:latin typeface="Calibri"/>
              <a:cs typeface="Calibri"/>
            </a:endParaRPr>
          </a:p>
          <a:p>
            <a:pPr>
              <a:lnSpc>
                <a:spcPct val="100000"/>
              </a:lnSpc>
            </a:pPr>
            <a:endParaRPr sz="700" dirty="0">
              <a:latin typeface="Times New Roman"/>
              <a:cs typeface="Times New Roman"/>
            </a:endParaRPr>
          </a:p>
          <a:p>
            <a:pPr>
              <a:spcBef>
                <a:spcPts val="50"/>
              </a:spcBef>
            </a:pPr>
            <a:endParaRPr sz="600" dirty="0">
              <a:latin typeface="Times New Roman"/>
              <a:cs typeface="Times New Roman"/>
            </a:endParaRPr>
          </a:p>
          <a:p>
            <a:pPr marL="72355" algn="ctr"/>
            <a:r>
              <a:rPr sz="700" spc="26" dirty="0">
                <a:latin typeface="Calibri"/>
                <a:cs typeface="Calibri"/>
              </a:rPr>
              <a:t>100</a:t>
            </a:r>
            <a:endParaRPr sz="700" dirty="0">
              <a:latin typeface="Calibri"/>
              <a:cs typeface="Calibri"/>
            </a:endParaRPr>
          </a:p>
          <a:p>
            <a:pPr>
              <a:lnSpc>
                <a:spcPct val="100000"/>
              </a:lnSpc>
            </a:pPr>
            <a:endParaRPr sz="700" dirty="0">
              <a:latin typeface="Times New Roman"/>
              <a:cs typeface="Times New Roman"/>
            </a:endParaRPr>
          </a:p>
          <a:p>
            <a:pPr>
              <a:spcBef>
                <a:spcPts val="3"/>
              </a:spcBef>
            </a:pPr>
            <a:endParaRPr sz="700" dirty="0">
              <a:latin typeface="Times New Roman"/>
              <a:cs typeface="Times New Roman"/>
            </a:endParaRPr>
          </a:p>
          <a:p>
            <a:pPr marR="4453" algn="r"/>
            <a:r>
              <a:rPr sz="700" spc="26" dirty="0">
                <a:latin typeface="Calibri"/>
                <a:cs typeface="Calibri"/>
              </a:rPr>
              <a:t>0</a:t>
            </a:r>
            <a:endParaRPr sz="700" dirty="0">
              <a:latin typeface="Calibri"/>
              <a:cs typeface="Calibri"/>
            </a:endParaRPr>
          </a:p>
        </p:txBody>
      </p:sp>
      <p:sp>
        <p:nvSpPr>
          <p:cNvPr id="135" name="object 135"/>
          <p:cNvSpPr txBox="1"/>
          <p:nvPr/>
        </p:nvSpPr>
        <p:spPr>
          <a:xfrm>
            <a:off x="1404295" y="5318857"/>
            <a:ext cx="1545358" cy="138499"/>
          </a:xfrm>
          <a:prstGeom prst="rect">
            <a:avLst/>
          </a:prstGeom>
        </p:spPr>
        <p:txBody>
          <a:bodyPr vert="horz" wrap="square" lIns="0" tIns="0" rIns="0" bIns="0" rtlCol="0">
            <a:spAutoFit/>
          </a:bodyPr>
          <a:lstStyle/>
          <a:p>
            <a:pPr marL="11132">
              <a:tabLst>
                <a:tab pos="239328" algn="l"/>
                <a:tab pos="466969" algn="l"/>
                <a:tab pos="715202" algn="l"/>
                <a:tab pos="966219" algn="l"/>
                <a:tab pos="1191076" algn="l"/>
                <a:tab pos="1449327" algn="l"/>
              </a:tabLst>
            </a:pPr>
            <a:r>
              <a:rPr sz="900" b="1" spc="-9" dirty="0">
                <a:latin typeface="Calibri"/>
                <a:cs typeface="Calibri"/>
              </a:rPr>
              <a:t>IT</a:t>
            </a:r>
            <a:r>
              <a:rPr sz="900" spc="-9" dirty="0">
                <a:latin typeface="Calibri"/>
                <a:cs typeface="Calibri"/>
              </a:rPr>
              <a:t>	</a:t>
            </a:r>
            <a:r>
              <a:rPr sz="900" spc="26" dirty="0">
                <a:latin typeface="Calibri"/>
                <a:cs typeface="Calibri"/>
              </a:rPr>
              <a:t>ES	</a:t>
            </a:r>
            <a:r>
              <a:rPr sz="900" spc="-13" dirty="0">
                <a:latin typeface="Calibri"/>
                <a:cs typeface="Calibri"/>
              </a:rPr>
              <a:t>UK	DE	</a:t>
            </a:r>
            <a:r>
              <a:rPr sz="900" spc="-4" dirty="0">
                <a:latin typeface="Calibri"/>
                <a:cs typeface="Calibri"/>
              </a:rPr>
              <a:t>FR	</a:t>
            </a:r>
            <a:r>
              <a:rPr sz="900" spc="-35" dirty="0" smtClean="0">
                <a:latin typeface="Calibri"/>
                <a:cs typeface="Calibri"/>
              </a:rPr>
              <a:t>HU</a:t>
            </a:r>
            <a:r>
              <a:rPr lang="it-IT" sz="900" spc="-35" dirty="0" smtClean="0">
                <a:latin typeface="Calibri"/>
                <a:cs typeface="Calibri"/>
              </a:rPr>
              <a:t>  </a:t>
            </a:r>
            <a:r>
              <a:rPr sz="900" spc="13" dirty="0" smtClean="0">
                <a:latin typeface="Calibri"/>
                <a:cs typeface="Calibri"/>
              </a:rPr>
              <a:t>NL</a:t>
            </a:r>
            <a:endParaRPr sz="900" dirty="0">
              <a:latin typeface="Calibri"/>
              <a:cs typeface="Calibri"/>
            </a:endParaRPr>
          </a:p>
        </p:txBody>
      </p:sp>
      <p:sp>
        <p:nvSpPr>
          <p:cNvPr id="136" name="object 136"/>
          <p:cNvSpPr txBox="1"/>
          <p:nvPr/>
        </p:nvSpPr>
        <p:spPr>
          <a:xfrm>
            <a:off x="3071290" y="5318857"/>
            <a:ext cx="1543186" cy="138499"/>
          </a:xfrm>
          <a:prstGeom prst="rect">
            <a:avLst/>
          </a:prstGeom>
        </p:spPr>
        <p:txBody>
          <a:bodyPr vert="horz" wrap="square" lIns="0" tIns="0" rIns="0" bIns="0" rtlCol="0">
            <a:spAutoFit/>
          </a:bodyPr>
          <a:lstStyle/>
          <a:p>
            <a:pPr marL="11132">
              <a:tabLst>
                <a:tab pos="254912" algn="l"/>
                <a:tab pos="476987" algn="l"/>
                <a:tab pos="725777" algn="l"/>
                <a:tab pos="971784" algn="l"/>
                <a:tab pos="1198868" algn="l"/>
                <a:tab pos="1456563" algn="l"/>
              </a:tabLst>
            </a:pPr>
            <a:r>
              <a:rPr sz="900" spc="22" dirty="0">
                <a:latin typeface="Calibri"/>
                <a:cs typeface="Calibri"/>
              </a:rPr>
              <a:t>SI	</a:t>
            </a:r>
            <a:r>
              <a:rPr sz="900" spc="4" dirty="0">
                <a:latin typeface="Calibri"/>
                <a:cs typeface="Calibri"/>
              </a:rPr>
              <a:t>FI	</a:t>
            </a:r>
            <a:r>
              <a:rPr sz="900" spc="-9" dirty="0">
                <a:latin typeface="Calibri"/>
                <a:cs typeface="Calibri"/>
              </a:rPr>
              <a:t>PT	</a:t>
            </a:r>
            <a:r>
              <a:rPr sz="900" spc="18" dirty="0">
                <a:latin typeface="Calibri"/>
                <a:cs typeface="Calibri"/>
              </a:rPr>
              <a:t>PL	</a:t>
            </a:r>
            <a:r>
              <a:rPr sz="900" spc="26" dirty="0">
                <a:latin typeface="Calibri"/>
                <a:cs typeface="Calibri"/>
              </a:rPr>
              <a:t>EL	</a:t>
            </a:r>
            <a:r>
              <a:rPr sz="900" spc="4" dirty="0" smtClean="0">
                <a:latin typeface="Calibri"/>
                <a:cs typeface="Calibri"/>
              </a:rPr>
              <a:t>DK</a:t>
            </a:r>
            <a:r>
              <a:rPr lang="it-IT" sz="900" spc="4" dirty="0" smtClean="0">
                <a:latin typeface="Calibri"/>
                <a:cs typeface="Calibri"/>
              </a:rPr>
              <a:t>  </a:t>
            </a:r>
            <a:r>
              <a:rPr sz="900" spc="26" dirty="0" smtClean="0">
                <a:latin typeface="Calibri"/>
                <a:cs typeface="Calibri"/>
              </a:rPr>
              <a:t>SE</a:t>
            </a:r>
            <a:endParaRPr sz="900" dirty="0">
              <a:latin typeface="Calibri"/>
              <a:cs typeface="Calibri"/>
            </a:endParaRPr>
          </a:p>
        </p:txBody>
      </p:sp>
      <p:sp>
        <p:nvSpPr>
          <p:cNvPr id="137" name="object 137"/>
          <p:cNvSpPr txBox="1"/>
          <p:nvPr/>
        </p:nvSpPr>
        <p:spPr>
          <a:xfrm>
            <a:off x="4734519" y="5318857"/>
            <a:ext cx="1778302" cy="138499"/>
          </a:xfrm>
          <a:prstGeom prst="rect">
            <a:avLst/>
          </a:prstGeom>
        </p:spPr>
        <p:txBody>
          <a:bodyPr vert="horz" wrap="square" lIns="0" tIns="0" rIns="0" bIns="0" rtlCol="0">
            <a:spAutoFit/>
          </a:bodyPr>
          <a:lstStyle/>
          <a:p>
            <a:pPr marL="11132">
              <a:tabLst>
                <a:tab pos="236545" algn="l"/>
                <a:tab pos="480883" algn="l"/>
                <a:tab pos="710193" algn="l"/>
                <a:tab pos="961766" algn="l"/>
                <a:tab pos="1208330" algn="l"/>
                <a:tab pos="1438753" algn="l"/>
                <a:tab pos="1698118" algn="l"/>
              </a:tabLst>
            </a:pPr>
            <a:r>
              <a:rPr sz="900" dirty="0">
                <a:latin typeface="Calibri"/>
                <a:cs typeface="Calibri"/>
              </a:rPr>
              <a:t>IE	</a:t>
            </a:r>
            <a:r>
              <a:rPr sz="900" spc="31" dirty="0">
                <a:latin typeface="Calibri"/>
                <a:cs typeface="Calibri"/>
              </a:rPr>
              <a:t>SK	</a:t>
            </a:r>
            <a:r>
              <a:rPr sz="900" spc="4" dirty="0">
                <a:latin typeface="Calibri"/>
                <a:cs typeface="Calibri"/>
              </a:rPr>
              <a:t>EE	</a:t>
            </a:r>
            <a:r>
              <a:rPr sz="900" spc="-18" dirty="0">
                <a:latin typeface="Calibri"/>
                <a:cs typeface="Calibri"/>
              </a:rPr>
              <a:t>BG	</a:t>
            </a:r>
            <a:r>
              <a:rPr sz="900" spc="-26" dirty="0">
                <a:latin typeface="Calibri"/>
                <a:cs typeface="Calibri"/>
              </a:rPr>
              <a:t>AT	</a:t>
            </a:r>
            <a:r>
              <a:rPr sz="900" spc="4" dirty="0">
                <a:latin typeface="Calibri"/>
                <a:cs typeface="Calibri"/>
              </a:rPr>
              <a:t>BE	</a:t>
            </a:r>
            <a:r>
              <a:rPr sz="900" spc="-31" dirty="0" smtClean="0">
                <a:latin typeface="Calibri"/>
                <a:cs typeface="Calibri"/>
              </a:rPr>
              <a:t>RO</a:t>
            </a:r>
            <a:r>
              <a:rPr lang="it-IT" sz="900" spc="-31" dirty="0" smtClean="0">
                <a:latin typeface="Calibri"/>
                <a:cs typeface="Calibri"/>
              </a:rPr>
              <a:t>  </a:t>
            </a:r>
            <a:r>
              <a:rPr sz="900" spc="4" dirty="0" smtClean="0">
                <a:latin typeface="Calibri"/>
                <a:cs typeface="Calibri"/>
              </a:rPr>
              <a:t>CZ</a:t>
            </a:r>
            <a:endParaRPr sz="900" dirty="0">
              <a:latin typeface="Calibri"/>
              <a:cs typeface="Calibri"/>
            </a:endParaRPr>
          </a:p>
        </p:txBody>
      </p:sp>
      <p:sp>
        <p:nvSpPr>
          <p:cNvPr id="138" name="object 138"/>
          <p:cNvSpPr txBox="1"/>
          <p:nvPr/>
        </p:nvSpPr>
        <p:spPr>
          <a:xfrm>
            <a:off x="6625085" y="5318857"/>
            <a:ext cx="365977" cy="138499"/>
          </a:xfrm>
          <a:prstGeom prst="rect">
            <a:avLst/>
          </a:prstGeom>
        </p:spPr>
        <p:txBody>
          <a:bodyPr vert="horz" wrap="square" lIns="0" tIns="0" rIns="0" bIns="0" rtlCol="0">
            <a:spAutoFit/>
          </a:bodyPr>
          <a:lstStyle/>
          <a:p>
            <a:pPr marL="11132">
              <a:tabLst>
                <a:tab pos="248790" algn="l"/>
              </a:tabLst>
            </a:pPr>
            <a:r>
              <a:rPr sz="900" spc="18" dirty="0">
                <a:latin typeface="Calibri"/>
                <a:cs typeface="Calibri"/>
              </a:rPr>
              <a:t>LT	</a:t>
            </a:r>
            <a:r>
              <a:rPr sz="900" spc="13" dirty="0">
                <a:latin typeface="Calibri"/>
                <a:cs typeface="Calibri"/>
              </a:rPr>
              <a:t>LV</a:t>
            </a:r>
            <a:endParaRPr sz="900" dirty="0">
              <a:latin typeface="Calibri"/>
              <a:cs typeface="Calibri"/>
            </a:endParaRPr>
          </a:p>
        </p:txBody>
      </p:sp>
      <p:sp>
        <p:nvSpPr>
          <p:cNvPr id="139" name="object 139"/>
          <p:cNvSpPr txBox="1"/>
          <p:nvPr/>
        </p:nvSpPr>
        <p:spPr>
          <a:xfrm>
            <a:off x="7092778" y="5318857"/>
            <a:ext cx="843268" cy="138499"/>
          </a:xfrm>
          <a:prstGeom prst="rect">
            <a:avLst/>
          </a:prstGeom>
        </p:spPr>
        <p:txBody>
          <a:bodyPr vert="horz" wrap="square" lIns="0" tIns="0" rIns="0" bIns="0" rtlCol="0">
            <a:spAutoFit/>
          </a:bodyPr>
          <a:lstStyle/>
          <a:p>
            <a:pPr marL="11132">
              <a:tabLst>
                <a:tab pos="243781" algn="l"/>
                <a:tab pos="495354" algn="l"/>
              </a:tabLst>
            </a:pPr>
            <a:r>
              <a:rPr sz="900" spc="4" dirty="0" smtClean="0">
                <a:latin typeface="Calibri"/>
                <a:cs typeface="Calibri"/>
              </a:rPr>
              <a:t>CY</a:t>
            </a:r>
            <a:r>
              <a:rPr sz="900" spc="4" dirty="0">
                <a:latin typeface="Calibri"/>
                <a:cs typeface="Calibri"/>
              </a:rPr>
              <a:t>	</a:t>
            </a:r>
            <a:r>
              <a:rPr sz="900" spc="-26" dirty="0">
                <a:latin typeface="Calibri"/>
                <a:cs typeface="Calibri"/>
              </a:rPr>
              <a:t>HR	</a:t>
            </a:r>
            <a:r>
              <a:rPr sz="900" spc="4" dirty="0">
                <a:latin typeface="Calibri"/>
                <a:cs typeface="Calibri"/>
              </a:rPr>
              <a:t>LU   </a:t>
            </a:r>
            <a:r>
              <a:rPr sz="900" spc="-61" dirty="0" smtClean="0">
                <a:latin typeface="Calibri"/>
                <a:cs typeface="Calibri"/>
              </a:rPr>
              <a:t>MT</a:t>
            </a:r>
            <a:endParaRPr sz="900" dirty="0">
              <a:latin typeface="Calibri"/>
              <a:cs typeface="Calibri"/>
            </a:endParaRPr>
          </a:p>
        </p:txBody>
      </p:sp>
      <p:sp>
        <p:nvSpPr>
          <p:cNvPr id="140" name="object 140"/>
          <p:cNvSpPr txBox="1"/>
          <p:nvPr/>
        </p:nvSpPr>
        <p:spPr>
          <a:xfrm>
            <a:off x="1386223" y="2132856"/>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887</a:t>
            </a:r>
            <a:endParaRPr sz="700" dirty="0">
              <a:latin typeface="Calibri"/>
              <a:cs typeface="Calibri"/>
            </a:endParaRPr>
          </a:p>
        </p:txBody>
      </p:sp>
      <p:sp>
        <p:nvSpPr>
          <p:cNvPr id="141" name="object 141"/>
          <p:cNvSpPr txBox="1"/>
          <p:nvPr/>
        </p:nvSpPr>
        <p:spPr>
          <a:xfrm>
            <a:off x="1620180" y="2566279"/>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740</a:t>
            </a:r>
            <a:endParaRPr sz="700" dirty="0">
              <a:latin typeface="Calibri"/>
              <a:cs typeface="Calibri"/>
            </a:endParaRPr>
          </a:p>
        </p:txBody>
      </p:sp>
      <p:sp>
        <p:nvSpPr>
          <p:cNvPr id="142" name="object 142"/>
          <p:cNvSpPr txBox="1"/>
          <p:nvPr/>
        </p:nvSpPr>
        <p:spPr>
          <a:xfrm>
            <a:off x="1861065" y="3604376"/>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412</a:t>
            </a:r>
            <a:endParaRPr sz="700" dirty="0">
              <a:latin typeface="Calibri"/>
              <a:cs typeface="Calibri"/>
            </a:endParaRPr>
          </a:p>
        </p:txBody>
      </p:sp>
      <p:sp>
        <p:nvSpPr>
          <p:cNvPr id="143" name="object 143"/>
          <p:cNvSpPr txBox="1"/>
          <p:nvPr/>
        </p:nvSpPr>
        <p:spPr>
          <a:xfrm>
            <a:off x="2097331" y="3834966"/>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338</a:t>
            </a:r>
            <a:endParaRPr sz="700" dirty="0">
              <a:latin typeface="Calibri"/>
              <a:cs typeface="Calibri"/>
            </a:endParaRPr>
          </a:p>
        </p:txBody>
      </p:sp>
      <p:sp>
        <p:nvSpPr>
          <p:cNvPr id="144" name="object 144"/>
          <p:cNvSpPr txBox="1"/>
          <p:nvPr/>
        </p:nvSpPr>
        <p:spPr>
          <a:xfrm>
            <a:off x="2333595" y="4047802"/>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267</a:t>
            </a:r>
            <a:endParaRPr sz="700" dirty="0">
              <a:latin typeface="Calibri"/>
              <a:cs typeface="Calibri"/>
            </a:endParaRPr>
          </a:p>
        </p:txBody>
      </p:sp>
      <p:sp>
        <p:nvSpPr>
          <p:cNvPr id="145" name="object 145"/>
          <p:cNvSpPr txBox="1"/>
          <p:nvPr/>
        </p:nvSpPr>
        <p:spPr>
          <a:xfrm>
            <a:off x="2569863" y="4091065"/>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259</a:t>
            </a:r>
            <a:endParaRPr sz="700" dirty="0">
              <a:latin typeface="Calibri"/>
              <a:cs typeface="Calibri"/>
            </a:endParaRPr>
          </a:p>
        </p:txBody>
      </p:sp>
      <p:sp>
        <p:nvSpPr>
          <p:cNvPr id="146" name="object 146"/>
          <p:cNvSpPr txBox="1"/>
          <p:nvPr/>
        </p:nvSpPr>
        <p:spPr>
          <a:xfrm>
            <a:off x="2806129" y="4227085"/>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216</a:t>
            </a:r>
            <a:endParaRPr sz="700" dirty="0">
              <a:latin typeface="Calibri"/>
              <a:cs typeface="Calibri"/>
            </a:endParaRPr>
          </a:p>
        </p:txBody>
      </p:sp>
      <p:sp>
        <p:nvSpPr>
          <p:cNvPr id="147" name="object 147"/>
          <p:cNvSpPr txBox="1"/>
          <p:nvPr/>
        </p:nvSpPr>
        <p:spPr>
          <a:xfrm>
            <a:off x="3042393" y="4439921"/>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150</a:t>
            </a:r>
            <a:endParaRPr sz="700" dirty="0">
              <a:latin typeface="Calibri"/>
              <a:cs typeface="Calibri"/>
            </a:endParaRPr>
          </a:p>
        </p:txBody>
      </p:sp>
      <p:sp>
        <p:nvSpPr>
          <p:cNvPr id="148" name="object 148"/>
          <p:cNvSpPr txBox="1"/>
          <p:nvPr/>
        </p:nvSpPr>
        <p:spPr>
          <a:xfrm>
            <a:off x="3278660" y="4439921"/>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149</a:t>
            </a:r>
            <a:endParaRPr sz="700" dirty="0">
              <a:latin typeface="Calibri"/>
              <a:cs typeface="Calibri"/>
            </a:endParaRPr>
          </a:p>
        </p:txBody>
      </p:sp>
      <p:sp>
        <p:nvSpPr>
          <p:cNvPr id="149" name="object 149"/>
          <p:cNvSpPr txBox="1"/>
          <p:nvPr/>
        </p:nvSpPr>
        <p:spPr>
          <a:xfrm>
            <a:off x="3514926" y="4455599"/>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145</a:t>
            </a:r>
            <a:endParaRPr sz="700" dirty="0">
              <a:latin typeface="Calibri"/>
              <a:cs typeface="Calibri"/>
            </a:endParaRPr>
          </a:p>
        </p:txBody>
      </p:sp>
      <p:sp>
        <p:nvSpPr>
          <p:cNvPr id="150" name="object 150"/>
          <p:cNvSpPr txBox="1"/>
          <p:nvPr/>
        </p:nvSpPr>
        <p:spPr>
          <a:xfrm>
            <a:off x="3751191" y="4455599"/>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142</a:t>
            </a:r>
            <a:endParaRPr sz="700" dirty="0">
              <a:latin typeface="Calibri"/>
              <a:cs typeface="Calibri"/>
            </a:endParaRPr>
          </a:p>
        </p:txBody>
      </p:sp>
      <p:sp>
        <p:nvSpPr>
          <p:cNvPr id="151" name="object 151"/>
          <p:cNvSpPr txBox="1"/>
          <p:nvPr/>
        </p:nvSpPr>
        <p:spPr>
          <a:xfrm>
            <a:off x="3995153" y="4496405"/>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131</a:t>
            </a:r>
            <a:endParaRPr sz="700" dirty="0">
              <a:latin typeface="Calibri"/>
              <a:cs typeface="Calibri"/>
            </a:endParaRPr>
          </a:p>
        </p:txBody>
      </p:sp>
      <p:sp>
        <p:nvSpPr>
          <p:cNvPr id="152" name="object 152"/>
          <p:cNvSpPr txBox="1"/>
          <p:nvPr/>
        </p:nvSpPr>
        <p:spPr>
          <a:xfrm>
            <a:off x="4239116" y="4561694"/>
            <a:ext cx="107722" cy="181959"/>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110</a:t>
            </a:r>
            <a:endParaRPr sz="700" dirty="0">
              <a:latin typeface="Calibri"/>
              <a:cs typeface="Calibri"/>
            </a:endParaRPr>
          </a:p>
        </p:txBody>
      </p:sp>
      <p:sp>
        <p:nvSpPr>
          <p:cNvPr id="153" name="object 153"/>
          <p:cNvSpPr txBox="1"/>
          <p:nvPr/>
        </p:nvSpPr>
        <p:spPr>
          <a:xfrm>
            <a:off x="4462299" y="4609537"/>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98</a:t>
            </a:r>
            <a:endParaRPr sz="700" dirty="0">
              <a:latin typeface="Calibri"/>
              <a:cs typeface="Calibri"/>
            </a:endParaRPr>
          </a:p>
        </p:txBody>
      </p:sp>
      <p:sp>
        <p:nvSpPr>
          <p:cNvPr id="154" name="object 154"/>
          <p:cNvSpPr txBox="1"/>
          <p:nvPr/>
        </p:nvSpPr>
        <p:spPr>
          <a:xfrm>
            <a:off x="4711647" y="4687359"/>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78</a:t>
            </a:r>
            <a:endParaRPr sz="700" dirty="0">
              <a:latin typeface="Calibri"/>
              <a:cs typeface="Calibri"/>
            </a:endParaRPr>
          </a:p>
        </p:txBody>
      </p:sp>
      <p:sp>
        <p:nvSpPr>
          <p:cNvPr id="155" name="object 155"/>
          <p:cNvSpPr txBox="1"/>
          <p:nvPr/>
        </p:nvSpPr>
        <p:spPr>
          <a:xfrm>
            <a:off x="4945606" y="4687359"/>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77</a:t>
            </a:r>
            <a:endParaRPr sz="700" dirty="0">
              <a:latin typeface="Calibri"/>
              <a:cs typeface="Calibri"/>
            </a:endParaRPr>
          </a:p>
        </p:txBody>
      </p:sp>
      <p:sp>
        <p:nvSpPr>
          <p:cNvPr id="156" name="object 156"/>
          <p:cNvSpPr txBox="1"/>
          <p:nvPr/>
        </p:nvSpPr>
        <p:spPr>
          <a:xfrm>
            <a:off x="5184179" y="4702839"/>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72</a:t>
            </a:r>
            <a:endParaRPr sz="700" dirty="0">
              <a:latin typeface="Calibri"/>
              <a:cs typeface="Calibri"/>
            </a:endParaRPr>
          </a:p>
        </p:txBody>
      </p:sp>
      <p:sp>
        <p:nvSpPr>
          <p:cNvPr id="157" name="object 157"/>
          <p:cNvSpPr txBox="1"/>
          <p:nvPr/>
        </p:nvSpPr>
        <p:spPr>
          <a:xfrm>
            <a:off x="5422754" y="4719160"/>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69</a:t>
            </a:r>
            <a:endParaRPr sz="700" dirty="0">
              <a:latin typeface="Calibri"/>
              <a:cs typeface="Calibri"/>
            </a:endParaRPr>
          </a:p>
        </p:txBody>
      </p:sp>
      <p:sp>
        <p:nvSpPr>
          <p:cNvPr id="158" name="object 158"/>
          <p:cNvSpPr txBox="1"/>
          <p:nvPr/>
        </p:nvSpPr>
        <p:spPr>
          <a:xfrm>
            <a:off x="5661329" y="4735683"/>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64</a:t>
            </a:r>
            <a:endParaRPr sz="700" dirty="0">
              <a:latin typeface="Calibri"/>
              <a:cs typeface="Calibri"/>
            </a:endParaRPr>
          </a:p>
        </p:txBody>
      </p:sp>
      <p:sp>
        <p:nvSpPr>
          <p:cNvPr id="159" name="object 159"/>
          <p:cNvSpPr txBox="1"/>
          <p:nvPr/>
        </p:nvSpPr>
        <p:spPr>
          <a:xfrm>
            <a:off x="5899904" y="4735683"/>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64</a:t>
            </a:r>
            <a:endParaRPr sz="700" dirty="0">
              <a:latin typeface="Calibri"/>
              <a:cs typeface="Calibri"/>
            </a:endParaRPr>
          </a:p>
        </p:txBody>
      </p:sp>
      <p:sp>
        <p:nvSpPr>
          <p:cNvPr id="160" name="object 160"/>
          <p:cNvSpPr txBox="1"/>
          <p:nvPr/>
        </p:nvSpPr>
        <p:spPr>
          <a:xfrm>
            <a:off x="6138479" y="4735683"/>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62</a:t>
            </a:r>
            <a:endParaRPr sz="700" dirty="0">
              <a:latin typeface="Calibri"/>
              <a:cs typeface="Calibri"/>
            </a:endParaRPr>
          </a:p>
        </p:txBody>
      </p:sp>
      <p:sp>
        <p:nvSpPr>
          <p:cNvPr id="161" name="object 161"/>
          <p:cNvSpPr txBox="1"/>
          <p:nvPr/>
        </p:nvSpPr>
        <p:spPr>
          <a:xfrm>
            <a:off x="6377053" y="4800973"/>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44</a:t>
            </a:r>
            <a:endParaRPr sz="700" dirty="0">
              <a:latin typeface="Calibri"/>
              <a:cs typeface="Calibri"/>
            </a:endParaRPr>
          </a:p>
        </p:txBody>
      </p:sp>
      <p:sp>
        <p:nvSpPr>
          <p:cNvPr id="162" name="object 162"/>
          <p:cNvSpPr txBox="1"/>
          <p:nvPr/>
        </p:nvSpPr>
        <p:spPr>
          <a:xfrm>
            <a:off x="6615628" y="4828784"/>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29</a:t>
            </a:r>
            <a:endParaRPr sz="700" dirty="0">
              <a:latin typeface="Calibri"/>
              <a:cs typeface="Calibri"/>
            </a:endParaRPr>
          </a:p>
        </p:txBody>
      </p:sp>
      <p:sp>
        <p:nvSpPr>
          <p:cNvPr id="163" name="object 163"/>
          <p:cNvSpPr txBox="1"/>
          <p:nvPr/>
        </p:nvSpPr>
        <p:spPr>
          <a:xfrm>
            <a:off x="6854203" y="4849295"/>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27</a:t>
            </a:r>
            <a:endParaRPr sz="700" dirty="0">
              <a:latin typeface="Calibri"/>
              <a:cs typeface="Calibri"/>
            </a:endParaRPr>
          </a:p>
        </p:txBody>
      </p:sp>
      <p:sp>
        <p:nvSpPr>
          <p:cNvPr id="164" name="object 164"/>
          <p:cNvSpPr txBox="1"/>
          <p:nvPr/>
        </p:nvSpPr>
        <p:spPr>
          <a:xfrm>
            <a:off x="7092778" y="4849295"/>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27</a:t>
            </a:r>
            <a:endParaRPr sz="700" dirty="0">
              <a:latin typeface="Calibri"/>
              <a:cs typeface="Calibri"/>
            </a:endParaRPr>
          </a:p>
        </p:txBody>
      </p:sp>
      <p:sp>
        <p:nvSpPr>
          <p:cNvPr id="165" name="object 165"/>
          <p:cNvSpPr/>
          <p:nvPr/>
        </p:nvSpPr>
        <p:spPr>
          <a:xfrm>
            <a:off x="7145316" y="5014106"/>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66" name="object 166"/>
          <p:cNvSpPr txBox="1"/>
          <p:nvPr/>
        </p:nvSpPr>
        <p:spPr>
          <a:xfrm>
            <a:off x="7331354" y="4880390"/>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18</a:t>
            </a:r>
            <a:endParaRPr sz="700" dirty="0">
              <a:latin typeface="Calibri"/>
              <a:cs typeface="Calibri"/>
            </a:endParaRPr>
          </a:p>
        </p:txBody>
      </p:sp>
      <p:sp>
        <p:nvSpPr>
          <p:cNvPr id="167" name="object 167"/>
          <p:cNvSpPr/>
          <p:nvPr/>
        </p:nvSpPr>
        <p:spPr>
          <a:xfrm>
            <a:off x="7383890" y="504520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68" name="object 168"/>
          <p:cNvSpPr txBox="1"/>
          <p:nvPr/>
        </p:nvSpPr>
        <p:spPr>
          <a:xfrm>
            <a:off x="7569928" y="4880390"/>
            <a:ext cx="107722" cy="128983"/>
          </a:xfrm>
          <a:prstGeom prst="rect">
            <a:avLst/>
          </a:prstGeom>
        </p:spPr>
        <p:txBody>
          <a:bodyPr vert="vert270" wrap="square" lIns="0" tIns="0" rIns="0" bIns="0" rtlCol="0">
            <a:spAutoFit/>
          </a:bodyPr>
          <a:lstStyle/>
          <a:p>
            <a:pPr marL="11132"/>
            <a:r>
              <a:rPr sz="700" dirty="0">
                <a:solidFill>
                  <a:srgbClr val="0990A8"/>
                </a:solidFill>
                <a:latin typeface="Calibri"/>
                <a:cs typeface="Calibri"/>
              </a:rPr>
              <a:t>14</a:t>
            </a:r>
            <a:endParaRPr sz="700" dirty="0">
              <a:latin typeface="Calibri"/>
              <a:cs typeface="Calibri"/>
            </a:endParaRPr>
          </a:p>
        </p:txBody>
      </p:sp>
      <p:sp>
        <p:nvSpPr>
          <p:cNvPr id="169" name="object 169"/>
          <p:cNvSpPr/>
          <p:nvPr/>
        </p:nvSpPr>
        <p:spPr>
          <a:xfrm>
            <a:off x="7622465" y="5045202"/>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70" name="object 170"/>
          <p:cNvSpPr txBox="1"/>
          <p:nvPr/>
        </p:nvSpPr>
        <p:spPr>
          <a:xfrm>
            <a:off x="7808503" y="4934154"/>
            <a:ext cx="107722" cy="76008"/>
          </a:xfrm>
          <a:prstGeom prst="rect">
            <a:avLst/>
          </a:prstGeom>
        </p:spPr>
        <p:txBody>
          <a:bodyPr vert="vert270" wrap="square" lIns="0" tIns="0" rIns="0" bIns="0" rtlCol="0">
            <a:spAutoFit/>
          </a:bodyPr>
          <a:lstStyle/>
          <a:p>
            <a:pPr marL="11132"/>
            <a:r>
              <a:rPr sz="700" dirty="0">
                <a:solidFill>
                  <a:srgbClr val="0990A8"/>
                </a:solidFill>
                <a:latin typeface="Calibri"/>
                <a:cs typeface="Calibri"/>
              </a:rPr>
              <a:t>5</a:t>
            </a:r>
            <a:endParaRPr sz="700" dirty="0">
              <a:latin typeface="Calibri"/>
              <a:cs typeface="Calibri"/>
            </a:endParaRPr>
          </a:p>
        </p:txBody>
      </p:sp>
      <p:sp>
        <p:nvSpPr>
          <p:cNvPr id="171" name="object 171"/>
          <p:cNvSpPr/>
          <p:nvPr/>
        </p:nvSpPr>
        <p:spPr>
          <a:xfrm>
            <a:off x="7861040" y="5072518"/>
            <a:ext cx="0" cy="103647"/>
          </a:xfrm>
          <a:custGeom>
            <a:avLst/>
            <a:gdLst/>
            <a:ahLst/>
            <a:cxnLst/>
            <a:rect l="l" t="t" r="r" b="b"/>
            <a:pathLst>
              <a:path h="114300">
                <a:moveTo>
                  <a:pt x="0" y="0"/>
                </a:moveTo>
                <a:lnTo>
                  <a:pt x="0" y="114300"/>
                </a:lnTo>
              </a:path>
            </a:pathLst>
          </a:custGeom>
          <a:ln w="6350">
            <a:solidFill>
              <a:srgbClr val="0990A8"/>
            </a:solidFill>
          </a:ln>
        </p:spPr>
        <p:txBody>
          <a:bodyPr wrap="square" lIns="0" tIns="0" rIns="0" bIns="0" rtlCol="0"/>
          <a:lstStyle/>
          <a:p>
            <a:endParaRPr/>
          </a:p>
        </p:txBody>
      </p:sp>
      <p:sp>
        <p:nvSpPr>
          <p:cNvPr id="172" name="object 172"/>
          <p:cNvSpPr/>
          <p:nvPr/>
        </p:nvSpPr>
        <p:spPr>
          <a:xfrm>
            <a:off x="2107819" y="1549455"/>
            <a:ext cx="4959697" cy="0"/>
          </a:xfrm>
          <a:custGeom>
            <a:avLst/>
            <a:gdLst/>
            <a:ahLst/>
            <a:cxnLst/>
            <a:rect l="l" t="t" r="r" b="b"/>
            <a:pathLst>
              <a:path w="5800090">
                <a:moveTo>
                  <a:pt x="0" y="0"/>
                </a:moveTo>
                <a:lnTo>
                  <a:pt x="5799950" y="0"/>
                </a:lnTo>
              </a:path>
            </a:pathLst>
          </a:custGeom>
          <a:ln w="25400">
            <a:solidFill>
              <a:srgbClr val="F39323"/>
            </a:solidFill>
            <a:prstDash val="dash"/>
          </a:ln>
        </p:spPr>
        <p:txBody>
          <a:bodyPr wrap="square" lIns="0" tIns="0" rIns="0" bIns="0" rtlCol="0"/>
          <a:lstStyle/>
          <a:p>
            <a:endParaRPr/>
          </a:p>
        </p:txBody>
      </p:sp>
      <p:sp>
        <p:nvSpPr>
          <p:cNvPr id="173" name="object 173"/>
          <p:cNvSpPr/>
          <p:nvPr/>
        </p:nvSpPr>
        <p:spPr>
          <a:xfrm>
            <a:off x="2042987" y="1549455"/>
            <a:ext cx="0" cy="0"/>
          </a:xfrm>
          <a:custGeom>
            <a:avLst/>
            <a:gdLst/>
            <a:ahLst/>
            <a:cxnLst/>
            <a:rect l="l" t="t" r="r" b="b"/>
            <a:pathLst>
              <a:path>
                <a:moveTo>
                  <a:pt x="0" y="0"/>
                </a:moveTo>
                <a:lnTo>
                  <a:pt x="0" y="0"/>
                </a:lnTo>
              </a:path>
            </a:pathLst>
          </a:custGeom>
          <a:ln w="25400">
            <a:solidFill>
              <a:srgbClr val="F39323"/>
            </a:solidFill>
          </a:ln>
        </p:spPr>
        <p:txBody>
          <a:bodyPr wrap="square" lIns="0" tIns="0" rIns="0" bIns="0" rtlCol="0"/>
          <a:lstStyle/>
          <a:p>
            <a:endParaRPr/>
          </a:p>
        </p:txBody>
      </p:sp>
      <p:sp>
        <p:nvSpPr>
          <p:cNvPr id="174" name="object 174"/>
          <p:cNvSpPr/>
          <p:nvPr/>
        </p:nvSpPr>
        <p:spPr>
          <a:xfrm>
            <a:off x="7099815" y="1549455"/>
            <a:ext cx="0" cy="0"/>
          </a:xfrm>
          <a:custGeom>
            <a:avLst/>
            <a:gdLst/>
            <a:ahLst/>
            <a:cxnLst/>
            <a:rect l="l" t="t" r="r" b="b"/>
            <a:pathLst>
              <a:path>
                <a:moveTo>
                  <a:pt x="0" y="0"/>
                </a:moveTo>
                <a:lnTo>
                  <a:pt x="0" y="0"/>
                </a:lnTo>
              </a:path>
            </a:pathLst>
          </a:custGeom>
          <a:ln w="25400">
            <a:solidFill>
              <a:srgbClr val="F39323"/>
            </a:solidFill>
          </a:ln>
        </p:spPr>
        <p:txBody>
          <a:bodyPr wrap="square" lIns="0" tIns="0" rIns="0" bIns="0" rtlCol="0"/>
          <a:lstStyle/>
          <a:p>
            <a:endParaRPr/>
          </a:p>
        </p:txBody>
      </p:sp>
      <p:sp>
        <p:nvSpPr>
          <p:cNvPr id="175" name="Freccia in giù 174"/>
          <p:cNvSpPr/>
          <p:nvPr/>
        </p:nvSpPr>
        <p:spPr>
          <a:xfrm>
            <a:off x="1187624" y="98072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6" name="Segnaposto piè di pagina 175"/>
          <p:cNvSpPr>
            <a:spLocks noGrp="1"/>
          </p:cNvSpPr>
          <p:nvPr>
            <p:ph type="ftr" sz="quarter" idx="5"/>
          </p:nvPr>
        </p:nvSpPr>
        <p:spPr/>
        <p:txBody>
          <a:bodyPr/>
          <a:lstStyle/>
          <a:p>
            <a:r>
              <a:rPr lang="it-IT" smtClean="0"/>
              <a:t>Gli indirizzi per l'Energia della UE RICCARDO BASOSI  Lecce. Congr. ATI Sept 8, 2017</a:t>
            </a:r>
            <a:endParaRPr lang="it-IT"/>
          </a:p>
        </p:txBody>
      </p:sp>
      <p:sp>
        <p:nvSpPr>
          <p:cNvPr id="177" name="Segnaposto data 176"/>
          <p:cNvSpPr>
            <a:spLocks noGrp="1"/>
          </p:cNvSpPr>
          <p:nvPr>
            <p:ph type="dt" sz="half" idx="6"/>
          </p:nvPr>
        </p:nvSpPr>
        <p:spPr/>
        <p:txBody>
          <a:bodyPr/>
          <a:lstStyle/>
          <a:p>
            <a:fld id="{7ADE4BD4-2EB7-4E42-9B5C-6673C4BD09BC}" type="datetime1">
              <a:rPr lang="en-GB" smtClean="0"/>
              <a:pPr/>
              <a:t>08/09/2017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fill="hold"/>
                                        <p:tgtEl>
                                          <p:spTgt spid="175"/>
                                        </p:tgtEl>
                                        <p:attrNameLst>
                                          <p:attrName>ppt_x</p:attrName>
                                        </p:attrNameLst>
                                      </p:cBhvr>
                                      <p:tavLst>
                                        <p:tav tm="0">
                                          <p:val>
                                            <p:strVal val="#ppt_x"/>
                                          </p:val>
                                        </p:tav>
                                        <p:tav tm="100000">
                                          <p:val>
                                            <p:strVal val="#ppt_x"/>
                                          </p:val>
                                        </p:tav>
                                      </p:tavLst>
                                    </p:anim>
                                    <p:anim calcmode="lin" valueType="num">
                                      <p:cBhvr additive="base">
                                        <p:cTn id="8" dur="500" fill="hold"/>
                                        <p:tgtEl>
                                          <p:spTgt spid="175"/>
                                        </p:tgtEl>
                                        <p:attrNameLst>
                                          <p:attrName>ppt_y</p:attrName>
                                        </p:attrNameLst>
                                      </p:cBhvr>
                                      <p:tavLst>
                                        <p:tav tm="0">
                                          <p:val>
                                            <p:strVal val="0-#ppt_h/2"/>
                                          </p:val>
                                        </p:tav>
                                        <p:tav tm="100000">
                                          <p:val>
                                            <p:strVal val="#ppt_y"/>
                                          </p:val>
                                        </p:tav>
                                      </p:tavLst>
                                    </p:anim>
                                  </p:childTnLst>
                                </p:cTn>
                              </p:par>
                              <p:par>
                                <p:cTn id="9" presetID="6" presetClass="emph" presetSubtype="0" fill="hold" grpId="0" nodeType="withEffect">
                                  <p:stCondLst>
                                    <p:cond delay="0"/>
                                  </p:stCondLst>
                                  <p:childTnLst>
                                    <p:animScale>
                                      <p:cBhvr>
                                        <p:cTn id="10" dur="2000" fill="hold"/>
                                        <p:tgtEl>
                                          <p:spTgt spid="140"/>
                                        </p:tgtEl>
                                      </p:cBhvr>
                                      <p:by x="150000" y="150000"/>
                                    </p:animScale>
                                  </p:childTnLst>
                                </p:cTn>
                              </p:par>
                              <p:par>
                                <p:cTn id="11" presetID="6" presetClass="emph" presetSubtype="0" fill="hold" grpId="1" nodeType="withEffect">
                                  <p:stCondLst>
                                    <p:cond delay="0"/>
                                  </p:stCondLst>
                                  <p:childTnLst>
                                    <p:animScale>
                                      <p:cBhvr>
                                        <p:cTn id="12" dur="500" fill="hold"/>
                                        <p:tgtEl>
                                          <p:spTgt spid="140"/>
                                        </p:tgtEl>
                                      </p:cBhvr>
                                      <p:by x="150000" y="150000"/>
                                    </p:animScale>
                                  </p:childTnLst>
                                </p:cTn>
                              </p:par>
                              <p:par>
                                <p:cTn id="13" presetID="2" presetClass="emph" presetSubtype="0" grpId="2" nodeType="withEffect">
                                  <p:stCondLst>
                                    <p:cond delay="0"/>
                                  </p:stCondLst>
                                  <p:childTnLst>
                                    <p:set>
                                      <p:cBhvr override="childStyle">
                                        <p:cTn id="14" dur="indefinite"/>
                                        <p:tgtEl>
                                          <p:spTgt spid="140"/>
                                        </p:tgtEl>
                                        <p:attrNameLst>
                                          <p:attrName>style.fontFamily</p:attrName>
                                        </p:attrNameLst>
                                      </p:cBhvr>
                                      <p:to>
                                        <p:strVal val="Traditional Arabic"/>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0" grpId="1"/>
      <p:bldP spid="140" grpId="2"/>
      <p:bldP spid="17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8491" y="77788"/>
            <a:ext cx="7429500" cy="1479550"/>
          </a:xfrm>
        </p:spPr>
        <p:txBody>
          <a:bodyPr>
            <a:noAutofit/>
          </a:bodyPr>
          <a:lstStyle/>
          <a:p>
            <a:pPr eaLnBrk="1" fontAlgn="auto" hangingPunct="1">
              <a:spcAft>
                <a:spcPts val="0"/>
              </a:spcAft>
              <a:defRPr/>
            </a:pPr>
            <a:r>
              <a:rPr lang="it-IT" sz="2800" b="1" dirty="0"/>
              <a:t>Strumento PMI – Energia </a:t>
            </a:r>
            <a:r>
              <a:rPr lang="it-IT" sz="2800" b="1" dirty="0" smtClean="0"/>
              <a:t>2014, 2015 e 2016</a:t>
            </a:r>
            <a:r>
              <a:rPr lang="it-IT" sz="2800" b="1" dirty="0"/>
              <a:t/>
            </a:r>
            <a:br>
              <a:rPr lang="it-IT" sz="2800" b="1" dirty="0"/>
            </a:br>
            <a:r>
              <a:rPr lang="it-IT" sz="2800" b="1" dirty="0"/>
              <a:t>Numero di progetti finanziati per Paese (Coordinamenti</a:t>
            </a:r>
            <a:r>
              <a:rPr lang="it-IT" sz="2800" dirty="0"/>
              <a:t>)</a:t>
            </a:r>
          </a:p>
        </p:txBody>
      </p:sp>
      <p:graphicFrame>
        <p:nvGraphicFramePr>
          <p:cNvPr id="46083" name="Grafico 10"/>
          <p:cNvGraphicFramePr>
            <a:graphicFrameLocks/>
          </p:cNvGraphicFramePr>
          <p:nvPr/>
        </p:nvGraphicFramePr>
        <p:xfrm>
          <a:off x="755576" y="1484784"/>
          <a:ext cx="3882629" cy="4600575"/>
        </p:xfrm>
        <a:graphic>
          <a:graphicData uri="http://schemas.openxmlformats.org/presentationml/2006/ole">
            <p:oleObj spid="_x0000_s2050" name="Grafico" r:id="rId3" imgW="5182049" imgH="4608975" progId="Excel.Sheet.8">
              <p:embed/>
            </p:oleObj>
          </a:graphicData>
        </a:graphic>
      </p:graphicFrame>
      <p:sp>
        <p:nvSpPr>
          <p:cNvPr id="12" name="Freccia a destra 11"/>
          <p:cNvSpPr/>
          <p:nvPr/>
        </p:nvSpPr>
        <p:spPr>
          <a:xfrm rot="18994157">
            <a:off x="4554142" y="5853114"/>
            <a:ext cx="439340" cy="250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3" name="Freccia a destra 12"/>
          <p:cNvSpPr/>
          <p:nvPr/>
        </p:nvSpPr>
        <p:spPr>
          <a:xfrm rot="18994157">
            <a:off x="1038225" y="5759451"/>
            <a:ext cx="439341" cy="250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10" name="Grafico 9"/>
          <p:cNvPicPr>
            <a:picLocks noChangeArrowheads="1"/>
          </p:cNvPicPr>
          <p:nvPr/>
        </p:nvPicPr>
        <p:blipFill>
          <a:blip r:embed="rId4" cstate="print"/>
          <a:srcRect/>
          <a:stretch>
            <a:fillRect/>
          </a:stretch>
        </p:blipFill>
        <p:spPr bwMode="auto">
          <a:xfrm>
            <a:off x="4549379" y="1682751"/>
            <a:ext cx="4210050" cy="4005263"/>
          </a:xfrm>
          <a:prstGeom prst="rect">
            <a:avLst/>
          </a:prstGeom>
          <a:noFill/>
        </p:spPr>
      </p:pic>
      <p:sp>
        <p:nvSpPr>
          <p:cNvPr id="46087" name="CasellaDiTesto 5"/>
          <p:cNvSpPr txBox="1">
            <a:spLocks noChangeArrowheads="1"/>
          </p:cNvSpPr>
          <p:nvPr/>
        </p:nvSpPr>
        <p:spPr bwMode="auto">
          <a:xfrm>
            <a:off x="6266459" y="1655763"/>
            <a:ext cx="774699" cy="369332"/>
          </a:xfrm>
          <a:prstGeom prst="rect">
            <a:avLst/>
          </a:prstGeom>
          <a:noFill/>
          <a:ln w="9525">
            <a:noFill/>
            <a:miter lim="800000"/>
            <a:headEnd/>
            <a:tailEnd/>
          </a:ln>
        </p:spPr>
        <p:txBody>
          <a:bodyPr wrap="none">
            <a:spAutoFit/>
          </a:bodyPr>
          <a:lstStyle/>
          <a:p>
            <a:pPr algn="ctr" eaLnBrk="1" hangingPunct="1"/>
            <a:r>
              <a:rPr lang="it-IT" altLang="it-IT" b="1">
                <a:solidFill>
                  <a:srgbClr val="595959"/>
                </a:solidFill>
              </a:rPr>
              <a:t>Fase 2</a:t>
            </a:r>
          </a:p>
        </p:txBody>
      </p:sp>
      <p:sp>
        <p:nvSpPr>
          <p:cNvPr id="8" name="Segnaposto data 7"/>
          <p:cNvSpPr>
            <a:spLocks noGrp="1"/>
          </p:cNvSpPr>
          <p:nvPr>
            <p:ph type="dt" sz="half" idx="10"/>
          </p:nvPr>
        </p:nvSpPr>
        <p:spPr/>
        <p:txBody>
          <a:bodyPr/>
          <a:lstStyle/>
          <a:p>
            <a:fld id="{A638DD11-4EC4-48A7-9604-C134C33EEA3C}" type="datetime1">
              <a:rPr lang="en-GB" smtClean="0"/>
              <a:pPr/>
              <a:t>08/09/2017</a:t>
            </a:fld>
            <a:endParaRPr lang="it-IT"/>
          </a:p>
        </p:txBody>
      </p:sp>
      <p:sp>
        <p:nvSpPr>
          <p:cNvPr id="9" name="Segnaposto piè di pagina 8"/>
          <p:cNvSpPr>
            <a:spLocks noGrp="1"/>
          </p:cNvSpPr>
          <p:nvPr>
            <p:ph type="ftr" sz="quarter" idx="11"/>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ole"/>
          <p:cNvPicPr>
            <a:picLocks noChangeAspect="1" noChangeArrowheads="1"/>
          </p:cNvPicPr>
          <p:nvPr/>
        </p:nvPicPr>
        <p:blipFill>
          <a:blip r:embed="rId3" cstate="print"/>
          <a:srcRect/>
          <a:stretch>
            <a:fillRect/>
          </a:stretch>
        </p:blipFill>
        <p:spPr bwMode="auto">
          <a:xfrm>
            <a:off x="0" y="26988"/>
            <a:ext cx="9144000" cy="6858000"/>
          </a:xfrm>
          <a:prstGeom prst="rect">
            <a:avLst/>
          </a:prstGeom>
          <a:noFill/>
          <a:ln w="9525">
            <a:noFill/>
            <a:miter lim="800000"/>
            <a:headEnd/>
            <a:tailEnd/>
          </a:ln>
        </p:spPr>
      </p:pic>
      <p:sp>
        <p:nvSpPr>
          <p:cNvPr id="16387" name="Text Box 3"/>
          <p:cNvSpPr txBox="1">
            <a:spLocks noChangeArrowheads="1"/>
          </p:cNvSpPr>
          <p:nvPr/>
        </p:nvSpPr>
        <p:spPr bwMode="auto">
          <a:xfrm>
            <a:off x="0" y="4581128"/>
            <a:ext cx="9144000" cy="2014538"/>
          </a:xfrm>
          <a:prstGeom prst="rect">
            <a:avLst/>
          </a:prstGeom>
          <a:noFill/>
          <a:ln w="9525">
            <a:noFill/>
            <a:miter lim="800000"/>
            <a:headEnd/>
            <a:tailEnd/>
          </a:ln>
        </p:spPr>
        <p:txBody>
          <a:bodyPr>
            <a:spAutoFit/>
          </a:bodyPr>
          <a:lstStyle/>
          <a:p>
            <a:pPr marL="800100" lvl="1" indent="-342900" eaLnBrk="0" hangingPunct="0">
              <a:spcBef>
                <a:spcPct val="50000"/>
              </a:spcBef>
            </a:pPr>
            <a:r>
              <a:rPr lang="en-US" sz="2800" dirty="0">
                <a:solidFill>
                  <a:srgbClr val="FFFF99"/>
                </a:solidFill>
                <a:latin typeface="Times New Roman" pitchFamily="18" charset="0"/>
                <a:cs typeface="Arial" pitchFamily="34" charset="0"/>
              </a:rPr>
              <a:t>“Clean energy” doesn’t exist (the only clean energy, is the one we do not need to use, that is to say: the saved energy)</a:t>
            </a:r>
          </a:p>
          <a:p>
            <a:pPr marL="800100" lvl="1" indent="-342900" eaLnBrk="0" hangingPunct="0">
              <a:spcBef>
                <a:spcPct val="50000"/>
              </a:spcBef>
            </a:pPr>
            <a:r>
              <a:rPr lang="en-US" sz="2800" dirty="0">
                <a:solidFill>
                  <a:srgbClr val="FFFF99"/>
                </a:solidFill>
                <a:latin typeface="Times New Roman" pitchFamily="18" charset="0"/>
                <a:cs typeface="Arial" pitchFamily="34" charset="0"/>
              </a:rPr>
              <a:t>Energy prominently derives or was derived from the sun.</a:t>
            </a:r>
          </a:p>
        </p:txBody>
      </p:sp>
      <p:sp>
        <p:nvSpPr>
          <p:cNvPr id="6" name="Segnaposto piè di pagina 5"/>
          <p:cNvSpPr>
            <a:spLocks noGrp="1"/>
          </p:cNvSpPr>
          <p:nvPr>
            <p:ph type="ftr" sz="quarter" idx="11"/>
          </p:nvPr>
        </p:nvSpPr>
        <p:spPr>
          <a:xfrm>
            <a:off x="2123728" y="6597352"/>
            <a:ext cx="5184576" cy="365125"/>
          </a:xfrm>
        </p:spPr>
        <p:txBody>
          <a:bodyPr/>
          <a:lstStyle/>
          <a:p>
            <a:r>
              <a:rPr lang="it-IT" smtClean="0"/>
              <a:t>Gli indirizzi per l'Energia della UE RICCARDO BASOSI  Lecce. Congr. ATI Sept 8, 2017</a:t>
            </a:r>
            <a:endParaRPr lang="it-IT" dirty="0"/>
          </a:p>
        </p:txBody>
      </p:sp>
      <p:sp>
        <p:nvSpPr>
          <p:cNvPr id="7" name="Segnaposto data 6"/>
          <p:cNvSpPr>
            <a:spLocks noGrp="1"/>
          </p:cNvSpPr>
          <p:nvPr>
            <p:ph type="dt" sz="half" idx="10"/>
          </p:nvPr>
        </p:nvSpPr>
        <p:spPr/>
        <p:txBody>
          <a:bodyPr/>
          <a:lstStyle/>
          <a:p>
            <a:fld id="{1AC01D08-7C46-4646-8B63-6828B9057150}" type="datetime1">
              <a:rPr lang="en-GB" smtClean="0"/>
              <a:pPr/>
              <a:t>08/09/2017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0"/>
            <a:ext cx="8229600" cy="1143000"/>
          </a:xfrm>
        </p:spPr>
        <p:txBody>
          <a:bodyPr>
            <a:normAutofit/>
          </a:bodyPr>
          <a:lstStyle/>
          <a:p>
            <a:r>
              <a:rPr lang="fr-BE" sz="2400" b="1" dirty="0" err="1" smtClean="0">
                <a:latin typeface="+mn-lt"/>
                <a:ea typeface="+mn-ea"/>
                <a:cs typeface="+mn-cs"/>
              </a:rPr>
              <a:t>Strumento</a:t>
            </a:r>
            <a:r>
              <a:rPr lang="fr-BE" sz="2400" b="1" dirty="0" smtClean="0">
                <a:latin typeface="+mn-lt"/>
                <a:ea typeface="+mn-ea"/>
                <a:cs typeface="+mn-cs"/>
              </a:rPr>
              <a:t> PMI « </a:t>
            </a:r>
            <a:r>
              <a:rPr lang="fr-BE" sz="2400" b="1" dirty="0" err="1" smtClean="0">
                <a:latin typeface="+mn-lt"/>
                <a:ea typeface="+mn-ea"/>
                <a:cs typeface="+mn-cs"/>
              </a:rPr>
              <a:t>Energia</a:t>
            </a:r>
            <a:r>
              <a:rPr lang="fr-BE" sz="2400" b="1" dirty="0" smtClean="0">
                <a:latin typeface="+mn-lt"/>
                <a:ea typeface="+mn-ea"/>
                <a:cs typeface="+mn-cs"/>
              </a:rPr>
              <a:t> » 2014, 2015 e 2016</a:t>
            </a:r>
            <a:r>
              <a:rPr lang="fr-BE" sz="2400" b="1" dirty="0" smtClean="0">
                <a:solidFill>
                  <a:srgbClr val="00B050"/>
                </a:solidFill>
                <a:latin typeface="+mn-lt"/>
                <a:ea typeface="+mn-ea"/>
                <a:cs typeface="+mn-cs"/>
              </a:rPr>
              <a:t/>
            </a:r>
            <a:br>
              <a:rPr lang="fr-BE" sz="2400" b="1" dirty="0" smtClean="0">
                <a:solidFill>
                  <a:srgbClr val="00B050"/>
                </a:solidFill>
                <a:latin typeface="+mn-lt"/>
                <a:ea typeface="+mn-ea"/>
                <a:cs typeface="+mn-cs"/>
              </a:rPr>
            </a:br>
            <a:r>
              <a:rPr lang="fr-BE" sz="2400" b="1" dirty="0" err="1" smtClean="0">
                <a:solidFill>
                  <a:srgbClr val="FF0000"/>
                </a:solidFill>
                <a:latin typeface="+mn-lt"/>
                <a:ea typeface="+mn-ea"/>
                <a:cs typeface="+mn-cs"/>
              </a:rPr>
              <a:t>Numero</a:t>
            </a:r>
            <a:r>
              <a:rPr lang="fr-BE" sz="2400" b="1" dirty="0" smtClean="0">
                <a:solidFill>
                  <a:srgbClr val="FF0000"/>
                </a:solidFill>
                <a:latin typeface="+mn-lt"/>
                <a:ea typeface="+mn-ea"/>
                <a:cs typeface="+mn-cs"/>
              </a:rPr>
              <a:t> di </a:t>
            </a:r>
            <a:r>
              <a:rPr lang="fr-BE" sz="2400" b="1" dirty="0" err="1" smtClean="0">
                <a:solidFill>
                  <a:srgbClr val="FF0000"/>
                </a:solidFill>
                <a:latin typeface="+mn-lt"/>
                <a:ea typeface="+mn-ea"/>
                <a:cs typeface="+mn-cs"/>
              </a:rPr>
              <a:t>partecipanti</a:t>
            </a:r>
            <a:r>
              <a:rPr lang="fr-BE" sz="2400" b="1" dirty="0" smtClean="0">
                <a:solidFill>
                  <a:srgbClr val="FF0000"/>
                </a:solidFill>
                <a:latin typeface="+mn-lt"/>
                <a:ea typeface="+mn-ea"/>
                <a:cs typeface="+mn-cs"/>
              </a:rPr>
              <a:t> per </a:t>
            </a:r>
            <a:r>
              <a:rPr lang="fr-BE" sz="2400" b="1" dirty="0" err="1" smtClean="0">
                <a:solidFill>
                  <a:srgbClr val="FF0000"/>
                </a:solidFill>
                <a:latin typeface="+mn-lt"/>
                <a:ea typeface="+mn-ea"/>
                <a:cs typeface="+mn-cs"/>
              </a:rPr>
              <a:t>regione</a:t>
            </a:r>
            <a:r>
              <a:rPr lang="fr-BE" sz="2400" b="1" dirty="0" smtClean="0">
                <a:solidFill>
                  <a:srgbClr val="FF0000"/>
                </a:solidFill>
                <a:latin typeface="+mn-lt"/>
                <a:ea typeface="+mn-ea"/>
                <a:cs typeface="+mn-cs"/>
              </a:rPr>
              <a:t> IT</a:t>
            </a:r>
            <a:endParaRPr lang="it-IT" sz="2400" b="1" dirty="0" smtClean="0">
              <a:solidFill>
                <a:srgbClr val="FF0000"/>
              </a:solidFill>
              <a:latin typeface="+mn-lt"/>
              <a:ea typeface="+mn-ea"/>
              <a:cs typeface="+mn-cs"/>
            </a:endParaRPr>
          </a:p>
        </p:txBody>
      </p:sp>
      <p:sp>
        <p:nvSpPr>
          <p:cNvPr id="5" name="Segnaposto contenuto 4"/>
          <p:cNvSpPr>
            <a:spLocks noGrp="1"/>
          </p:cNvSpPr>
          <p:nvPr>
            <p:ph sz="half" idx="1"/>
          </p:nvPr>
        </p:nvSpPr>
        <p:spPr>
          <a:xfrm>
            <a:off x="467544" y="548680"/>
            <a:ext cx="4038600" cy="4896544"/>
          </a:xfrm>
        </p:spPr>
        <p:txBody>
          <a:bodyPr>
            <a:normAutofit fontScale="77500" lnSpcReduction="20000"/>
          </a:bodyPr>
          <a:lstStyle/>
          <a:p>
            <a:pPr>
              <a:buNone/>
            </a:pPr>
            <a:endParaRPr lang="fr-BE" b="1" dirty="0" smtClean="0">
              <a:solidFill>
                <a:srgbClr val="C00000"/>
              </a:solidFill>
            </a:endParaRPr>
          </a:p>
          <a:p>
            <a:pPr>
              <a:buNone/>
            </a:pPr>
            <a:endParaRPr lang="fr-BE" b="1" dirty="0" smtClean="0">
              <a:solidFill>
                <a:srgbClr val="C00000"/>
              </a:solidFill>
            </a:endParaRPr>
          </a:p>
          <a:p>
            <a:pPr>
              <a:buNone/>
            </a:pPr>
            <a:r>
              <a:rPr lang="fr-BE" b="1" dirty="0" smtClean="0">
                <a:solidFill>
                  <a:srgbClr val="C00000"/>
                </a:solidFill>
              </a:rPr>
              <a:t>Fase1 (</a:t>
            </a:r>
            <a:r>
              <a:rPr lang="fr-BE" b="1" dirty="0" err="1" smtClean="0">
                <a:solidFill>
                  <a:srgbClr val="C00000"/>
                </a:solidFill>
              </a:rPr>
              <a:t>progetti</a:t>
            </a:r>
            <a:r>
              <a:rPr lang="fr-BE" b="1" dirty="0" smtClean="0">
                <a:solidFill>
                  <a:srgbClr val="C00000"/>
                </a:solidFill>
              </a:rPr>
              <a:t> </a:t>
            </a:r>
            <a:r>
              <a:rPr lang="fr-BE" b="1" dirty="0" err="1" smtClean="0">
                <a:solidFill>
                  <a:srgbClr val="C00000"/>
                </a:solidFill>
              </a:rPr>
              <a:t>finanziati</a:t>
            </a:r>
            <a:r>
              <a:rPr lang="fr-BE" b="1" dirty="0" smtClean="0">
                <a:solidFill>
                  <a:srgbClr val="C00000"/>
                </a:solidFill>
              </a:rPr>
              <a:t> 33)</a:t>
            </a:r>
          </a:p>
          <a:p>
            <a:r>
              <a:rPr lang="fr-BE" sz="2000" dirty="0" err="1" smtClean="0"/>
              <a:t>Lombardia</a:t>
            </a:r>
            <a:r>
              <a:rPr lang="fr-BE" sz="2000" dirty="0" smtClean="0"/>
              <a:t>, 11</a:t>
            </a:r>
            <a:endParaRPr lang="it-IT" sz="2000" dirty="0" smtClean="0"/>
          </a:p>
          <a:p>
            <a:r>
              <a:rPr lang="fr-BE" sz="2000" dirty="0" err="1" smtClean="0"/>
              <a:t>Lazio</a:t>
            </a:r>
            <a:r>
              <a:rPr lang="fr-BE" sz="2000" dirty="0" smtClean="0"/>
              <a:t>, 7</a:t>
            </a:r>
          </a:p>
          <a:p>
            <a:r>
              <a:rPr lang="fr-BE" sz="2000" dirty="0" err="1" smtClean="0"/>
              <a:t>Toscana</a:t>
            </a:r>
            <a:r>
              <a:rPr lang="fr-BE" sz="2000" dirty="0" smtClean="0"/>
              <a:t>, Emilia </a:t>
            </a:r>
            <a:r>
              <a:rPr lang="fr-BE" sz="2000" dirty="0" err="1" smtClean="0"/>
              <a:t>Romagna</a:t>
            </a:r>
            <a:r>
              <a:rPr lang="fr-BE" sz="2000" dirty="0" smtClean="0"/>
              <a:t>, 5</a:t>
            </a:r>
          </a:p>
          <a:p>
            <a:r>
              <a:rPr lang="fr-BE" sz="2000" dirty="0" err="1" smtClean="0"/>
              <a:t>Piemonte</a:t>
            </a:r>
            <a:r>
              <a:rPr lang="fr-BE" sz="2000" dirty="0" smtClean="0"/>
              <a:t>, </a:t>
            </a:r>
            <a:r>
              <a:rPr lang="fr-BE" sz="2000" dirty="0"/>
              <a:t>3</a:t>
            </a:r>
            <a:endParaRPr lang="fr-BE" sz="2000" dirty="0" smtClean="0"/>
          </a:p>
          <a:p>
            <a:r>
              <a:rPr lang="fr-BE" sz="2000" dirty="0" err="1" smtClean="0"/>
              <a:t>Calabria</a:t>
            </a:r>
            <a:r>
              <a:rPr lang="fr-BE" sz="2000" dirty="0" smtClean="0"/>
              <a:t>, 3</a:t>
            </a:r>
          </a:p>
          <a:p>
            <a:r>
              <a:rPr lang="fr-BE" sz="2000" dirty="0" smtClean="0"/>
              <a:t>Trentino-AA, 2</a:t>
            </a:r>
          </a:p>
          <a:p>
            <a:r>
              <a:rPr lang="fr-BE" sz="2000" dirty="0" err="1" smtClean="0"/>
              <a:t>Liguria</a:t>
            </a:r>
            <a:r>
              <a:rPr lang="fr-BE" sz="2000" dirty="0" smtClean="0"/>
              <a:t>, </a:t>
            </a:r>
            <a:r>
              <a:rPr lang="fr-BE" sz="2000" dirty="0" err="1" smtClean="0"/>
              <a:t>Puglia</a:t>
            </a:r>
            <a:r>
              <a:rPr lang="fr-BE" sz="2000" dirty="0" smtClean="0"/>
              <a:t>, Valle D’</a:t>
            </a:r>
            <a:r>
              <a:rPr lang="fr-BE" sz="2000" dirty="0" err="1" smtClean="0"/>
              <a:t>Aosta</a:t>
            </a:r>
            <a:r>
              <a:rPr lang="fr-BE" sz="2000" dirty="0" smtClean="0"/>
              <a:t> 1</a:t>
            </a:r>
          </a:p>
          <a:p>
            <a:endParaRPr lang="fr-BE" sz="2000" dirty="0" smtClean="0"/>
          </a:p>
          <a:p>
            <a:pPr>
              <a:buNone/>
            </a:pPr>
            <a:r>
              <a:rPr lang="fr-BE" sz="2000" b="1" dirty="0" smtClean="0">
                <a:solidFill>
                  <a:srgbClr val="C00000"/>
                </a:solidFill>
              </a:rPr>
              <a:t> </a:t>
            </a:r>
            <a:r>
              <a:rPr lang="fr-BE" sz="2000" b="1" dirty="0" smtClean="0">
                <a:solidFill>
                  <a:schemeClr val="tx2"/>
                </a:solidFill>
              </a:rPr>
              <a:t>Fase1 (non </a:t>
            </a:r>
            <a:r>
              <a:rPr lang="fr-BE" sz="2000" b="1" dirty="0" err="1" smtClean="0">
                <a:solidFill>
                  <a:schemeClr val="tx2"/>
                </a:solidFill>
              </a:rPr>
              <a:t>finanziati</a:t>
            </a:r>
            <a:r>
              <a:rPr lang="fr-BE" sz="2000" b="1" dirty="0" smtClean="0">
                <a:solidFill>
                  <a:schemeClr val="tx2"/>
                </a:solidFill>
              </a:rPr>
              <a:t> </a:t>
            </a:r>
            <a:r>
              <a:rPr lang="fr-BE" sz="2000" b="1" dirty="0" err="1" smtClean="0">
                <a:solidFill>
                  <a:schemeClr val="tx2"/>
                </a:solidFill>
              </a:rPr>
              <a:t>sopra</a:t>
            </a:r>
            <a:r>
              <a:rPr lang="fr-BE" sz="2000" b="1" dirty="0" smtClean="0">
                <a:solidFill>
                  <a:schemeClr val="tx2"/>
                </a:solidFill>
              </a:rPr>
              <a:t> </a:t>
            </a:r>
            <a:r>
              <a:rPr lang="fr-BE" sz="2000" b="1" dirty="0" err="1" smtClean="0">
                <a:solidFill>
                  <a:schemeClr val="tx2"/>
                </a:solidFill>
              </a:rPr>
              <a:t>soglia</a:t>
            </a:r>
            <a:r>
              <a:rPr lang="fr-BE" sz="2000" b="1" dirty="0" smtClean="0">
                <a:solidFill>
                  <a:schemeClr val="tx2"/>
                </a:solidFill>
              </a:rPr>
              <a:t> 10 )</a:t>
            </a:r>
          </a:p>
          <a:p>
            <a:r>
              <a:rPr lang="fr-BE" sz="2000" dirty="0" err="1" smtClean="0"/>
              <a:t>Sicilia</a:t>
            </a:r>
            <a:r>
              <a:rPr lang="fr-BE" sz="2000" dirty="0" smtClean="0"/>
              <a:t>, 1</a:t>
            </a:r>
          </a:p>
          <a:p>
            <a:r>
              <a:rPr lang="fr-BE" sz="2000" dirty="0" err="1" smtClean="0"/>
              <a:t>Puglia</a:t>
            </a:r>
            <a:r>
              <a:rPr lang="fr-BE" sz="2000" dirty="0" smtClean="0"/>
              <a:t>, 1</a:t>
            </a:r>
          </a:p>
          <a:p>
            <a:r>
              <a:rPr lang="fr-BE" sz="2000" dirty="0" err="1" smtClean="0"/>
              <a:t>Lombardia</a:t>
            </a:r>
            <a:r>
              <a:rPr lang="fr-BE" sz="2000" dirty="0" smtClean="0"/>
              <a:t>, 3</a:t>
            </a:r>
          </a:p>
          <a:p>
            <a:r>
              <a:rPr lang="fr-BE" sz="2000" dirty="0" err="1" smtClean="0"/>
              <a:t>Lazio</a:t>
            </a:r>
            <a:r>
              <a:rPr lang="fr-BE" sz="2000" dirty="0" smtClean="0"/>
              <a:t>, 1</a:t>
            </a:r>
          </a:p>
          <a:p>
            <a:r>
              <a:rPr lang="fr-BE" sz="2000" dirty="0" err="1" smtClean="0"/>
              <a:t>Toscana</a:t>
            </a:r>
            <a:r>
              <a:rPr lang="fr-BE" sz="2000" dirty="0" smtClean="0"/>
              <a:t>, 2</a:t>
            </a:r>
          </a:p>
          <a:p>
            <a:r>
              <a:rPr lang="fr-BE" sz="2000" dirty="0" err="1" smtClean="0"/>
              <a:t>Veneto</a:t>
            </a:r>
            <a:r>
              <a:rPr lang="fr-BE" sz="2000" dirty="0" smtClean="0"/>
              <a:t>, Emilia Romagna1</a:t>
            </a:r>
            <a:endParaRPr lang="it-IT" sz="2000" dirty="0" smtClean="0"/>
          </a:p>
          <a:p>
            <a:endParaRPr lang="fr-BE" sz="2000" dirty="0" smtClean="0"/>
          </a:p>
          <a:p>
            <a:endParaRPr lang="fr-BE" sz="2000" dirty="0" smtClean="0"/>
          </a:p>
        </p:txBody>
      </p:sp>
      <p:sp>
        <p:nvSpPr>
          <p:cNvPr id="6" name="Segnaposto contenuto 5"/>
          <p:cNvSpPr>
            <a:spLocks noGrp="1"/>
          </p:cNvSpPr>
          <p:nvPr>
            <p:ph sz="half" idx="2"/>
          </p:nvPr>
        </p:nvSpPr>
        <p:spPr>
          <a:xfrm>
            <a:off x="4644008" y="1124745"/>
            <a:ext cx="4038600" cy="4320480"/>
          </a:xfrm>
        </p:spPr>
        <p:txBody>
          <a:bodyPr>
            <a:normAutofit fontScale="77500" lnSpcReduction="20000"/>
          </a:bodyPr>
          <a:lstStyle/>
          <a:p>
            <a:pPr>
              <a:buNone/>
            </a:pPr>
            <a:r>
              <a:rPr lang="fr-BE" b="1" dirty="0" err="1" smtClean="0">
                <a:solidFill>
                  <a:srgbClr val="C00000"/>
                </a:solidFill>
              </a:rPr>
              <a:t>Fase</a:t>
            </a:r>
            <a:r>
              <a:rPr lang="fr-BE" b="1" dirty="0" smtClean="0">
                <a:solidFill>
                  <a:srgbClr val="C00000"/>
                </a:solidFill>
              </a:rPr>
              <a:t> 2 (</a:t>
            </a:r>
            <a:r>
              <a:rPr lang="fr-BE" b="1" dirty="0" err="1" smtClean="0">
                <a:solidFill>
                  <a:srgbClr val="C00000"/>
                </a:solidFill>
              </a:rPr>
              <a:t>progetti</a:t>
            </a:r>
            <a:r>
              <a:rPr lang="fr-BE" b="1" dirty="0" smtClean="0">
                <a:solidFill>
                  <a:srgbClr val="C00000"/>
                </a:solidFill>
              </a:rPr>
              <a:t> </a:t>
            </a:r>
            <a:r>
              <a:rPr lang="fr-BE" b="1" dirty="0" err="1" smtClean="0">
                <a:solidFill>
                  <a:srgbClr val="C00000"/>
                </a:solidFill>
              </a:rPr>
              <a:t>finanziati</a:t>
            </a:r>
            <a:r>
              <a:rPr lang="fr-BE" b="1" dirty="0" smtClean="0">
                <a:solidFill>
                  <a:srgbClr val="C00000"/>
                </a:solidFill>
              </a:rPr>
              <a:t> 10)</a:t>
            </a:r>
          </a:p>
          <a:p>
            <a:r>
              <a:rPr lang="fr-BE" sz="2000" dirty="0" err="1" smtClean="0"/>
              <a:t>Lazio</a:t>
            </a:r>
            <a:r>
              <a:rPr lang="fr-BE" sz="2000" dirty="0" smtClean="0"/>
              <a:t>, 2</a:t>
            </a:r>
          </a:p>
          <a:p>
            <a:r>
              <a:rPr lang="fr-BE" sz="2000" dirty="0" err="1" smtClean="0"/>
              <a:t>Piemonte</a:t>
            </a:r>
            <a:r>
              <a:rPr lang="fr-BE" sz="2000" dirty="0" smtClean="0"/>
              <a:t>, </a:t>
            </a:r>
            <a:r>
              <a:rPr lang="fr-BE" sz="2000" dirty="0" err="1" smtClean="0"/>
              <a:t>Toscana</a:t>
            </a:r>
            <a:r>
              <a:rPr lang="fr-BE" sz="2000" dirty="0" smtClean="0"/>
              <a:t>, </a:t>
            </a:r>
            <a:r>
              <a:rPr lang="fr-BE" sz="2000" dirty="0" err="1" smtClean="0"/>
              <a:t>Calabria</a:t>
            </a:r>
            <a:r>
              <a:rPr lang="fr-BE" sz="2000" dirty="0" smtClean="0"/>
              <a:t>, </a:t>
            </a:r>
            <a:r>
              <a:rPr lang="fr-BE" sz="2000" dirty="0" err="1" smtClean="0"/>
              <a:t>Campania</a:t>
            </a:r>
            <a:r>
              <a:rPr lang="fr-BE" sz="2000" dirty="0" smtClean="0"/>
              <a:t>, </a:t>
            </a:r>
            <a:r>
              <a:rPr lang="fr-BE" sz="2000" dirty="0" err="1" smtClean="0"/>
              <a:t>Lombardia</a:t>
            </a:r>
            <a:r>
              <a:rPr lang="fr-BE" sz="2000" dirty="0" smtClean="0"/>
              <a:t> 1</a:t>
            </a:r>
          </a:p>
          <a:p>
            <a:r>
              <a:rPr lang="fr-BE" sz="2000" dirty="0" err="1" smtClean="0"/>
              <a:t>Calabria</a:t>
            </a:r>
            <a:r>
              <a:rPr lang="fr-BE" sz="2000" dirty="0" smtClean="0"/>
              <a:t>, 1</a:t>
            </a:r>
          </a:p>
          <a:p>
            <a:r>
              <a:rPr lang="fr-BE" sz="2000" dirty="0" err="1" smtClean="0"/>
              <a:t>Campania</a:t>
            </a:r>
            <a:r>
              <a:rPr lang="fr-BE" sz="2000" dirty="0" smtClean="0"/>
              <a:t>, 1</a:t>
            </a:r>
          </a:p>
          <a:p>
            <a:r>
              <a:rPr lang="fr-BE" sz="2000" dirty="0" smtClean="0"/>
              <a:t>Emilia </a:t>
            </a:r>
            <a:r>
              <a:rPr lang="fr-BE" sz="2000" dirty="0" err="1" smtClean="0"/>
              <a:t>Romagna</a:t>
            </a:r>
            <a:r>
              <a:rPr lang="fr-BE" sz="2000" dirty="0" smtClean="0"/>
              <a:t>, 3</a:t>
            </a:r>
          </a:p>
          <a:p>
            <a:r>
              <a:rPr lang="fr-BE" sz="2000" dirty="0" err="1" smtClean="0"/>
              <a:t>Lombardia</a:t>
            </a:r>
            <a:r>
              <a:rPr lang="fr-BE" sz="2000" dirty="0" smtClean="0"/>
              <a:t>, 1</a:t>
            </a:r>
          </a:p>
          <a:p>
            <a:endParaRPr lang="fr-BE" sz="2000" dirty="0" smtClean="0"/>
          </a:p>
          <a:p>
            <a:endParaRPr lang="fr-BE" sz="2000" dirty="0" smtClean="0"/>
          </a:p>
          <a:p>
            <a:pPr>
              <a:buNone/>
            </a:pPr>
            <a:r>
              <a:rPr lang="fr-BE" sz="2000" b="1" dirty="0" err="1" smtClean="0">
                <a:solidFill>
                  <a:schemeClr val="tx2"/>
                </a:solidFill>
              </a:rPr>
              <a:t>Fase</a:t>
            </a:r>
            <a:r>
              <a:rPr lang="fr-BE" sz="2000" b="1" dirty="0" smtClean="0">
                <a:solidFill>
                  <a:schemeClr val="tx2"/>
                </a:solidFill>
              </a:rPr>
              <a:t> 2 (non </a:t>
            </a:r>
            <a:r>
              <a:rPr lang="fr-BE" sz="2000" b="1" dirty="0" err="1" smtClean="0">
                <a:solidFill>
                  <a:schemeClr val="tx2"/>
                </a:solidFill>
              </a:rPr>
              <a:t>finanziati</a:t>
            </a:r>
            <a:r>
              <a:rPr lang="fr-BE" sz="2000" b="1" dirty="0" smtClean="0">
                <a:solidFill>
                  <a:schemeClr val="tx2"/>
                </a:solidFill>
              </a:rPr>
              <a:t> </a:t>
            </a:r>
            <a:r>
              <a:rPr lang="fr-BE" sz="2000" b="1" dirty="0" err="1" smtClean="0">
                <a:solidFill>
                  <a:schemeClr val="tx2"/>
                </a:solidFill>
              </a:rPr>
              <a:t>sopra</a:t>
            </a:r>
            <a:r>
              <a:rPr lang="fr-BE" sz="2000" b="1" dirty="0" smtClean="0">
                <a:solidFill>
                  <a:schemeClr val="tx2"/>
                </a:solidFill>
              </a:rPr>
              <a:t> </a:t>
            </a:r>
            <a:r>
              <a:rPr lang="fr-BE" sz="2000" b="1" dirty="0" err="1" smtClean="0">
                <a:solidFill>
                  <a:schemeClr val="tx2"/>
                </a:solidFill>
              </a:rPr>
              <a:t>soglia</a:t>
            </a:r>
            <a:r>
              <a:rPr lang="fr-BE" sz="2000" b="1" dirty="0" smtClean="0">
                <a:solidFill>
                  <a:schemeClr val="tx2"/>
                </a:solidFill>
              </a:rPr>
              <a:t> 43 )</a:t>
            </a:r>
          </a:p>
          <a:p>
            <a:r>
              <a:rPr lang="fr-BE" sz="2000" dirty="0" err="1" smtClean="0"/>
              <a:t>Lombardia</a:t>
            </a:r>
            <a:r>
              <a:rPr lang="fr-BE" sz="2000" dirty="0" smtClean="0"/>
              <a:t>, 18</a:t>
            </a:r>
          </a:p>
          <a:p>
            <a:r>
              <a:rPr lang="fr-BE" sz="2000" dirty="0" smtClean="0"/>
              <a:t>Emilia </a:t>
            </a:r>
            <a:r>
              <a:rPr lang="fr-BE" sz="2000" dirty="0" err="1" smtClean="0"/>
              <a:t>Romagna</a:t>
            </a:r>
            <a:r>
              <a:rPr lang="fr-BE" sz="2000" dirty="0" smtClean="0"/>
              <a:t>, 10</a:t>
            </a:r>
          </a:p>
          <a:p>
            <a:r>
              <a:rPr lang="fr-BE" sz="2000" dirty="0" err="1" smtClean="0"/>
              <a:t>Liguria</a:t>
            </a:r>
            <a:r>
              <a:rPr lang="fr-BE" sz="2000" dirty="0" smtClean="0"/>
              <a:t>, </a:t>
            </a:r>
            <a:r>
              <a:rPr lang="fr-BE" sz="2000" dirty="0" err="1" smtClean="0"/>
              <a:t>Toscana</a:t>
            </a:r>
            <a:r>
              <a:rPr lang="fr-BE" sz="2000" dirty="0" smtClean="0"/>
              <a:t>, 2</a:t>
            </a:r>
          </a:p>
          <a:p>
            <a:r>
              <a:rPr lang="fr-BE" sz="2000" dirty="0" err="1" smtClean="0"/>
              <a:t>Lazio</a:t>
            </a:r>
            <a:r>
              <a:rPr lang="fr-BE" sz="2000" dirty="0" smtClean="0"/>
              <a:t>, </a:t>
            </a:r>
            <a:r>
              <a:rPr lang="fr-BE" sz="2000" dirty="0" err="1" smtClean="0"/>
              <a:t>Puglia</a:t>
            </a:r>
            <a:r>
              <a:rPr lang="fr-BE" sz="2000" dirty="0" smtClean="0"/>
              <a:t> , 3</a:t>
            </a:r>
          </a:p>
          <a:p>
            <a:r>
              <a:rPr lang="fr-BE" sz="2000" dirty="0" err="1" smtClean="0"/>
              <a:t>Piemonte</a:t>
            </a:r>
            <a:r>
              <a:rPr lang="fr-BE" sz="2000" dirty="0" smtClean="0"/>
              <a:t>, Trentino-AA, </a:t>
            </a:r>
            <a:r>
              <a:rPr lang="fr-BE" sz="2000" dirty="0" err="1" smtClean="0"/>
              <a:t>Veneto</a:t>
            </a:r>
            <a:r>
              <a:rPr lang="fr-BE" sz="2000" dirty="0" smtClean="0"/>
              <a:t>, </a:t>
            </a:r>
            <a:r>
              <a:rPr lang="fr-BE" sz="2000" dirty="0" err="1" smtClean="0"/>
              <a:t>Calabria</a:t>
            </a:r>
            <a:r>
              <a:rPr lang="fr-BE" sz="2000" dirty="0" smtClean="0"/>
              <a:t>, </a:t>
            </a:r>
            <a:r>
              <a:rPr lang="fr-BE" sz="2000" dirty="0" err="1" smtClean="0"/>
              <a:t>Sicilia</a:t>
            </a:r>
            <a:r>
              <a:rPr lang="fr-BE" sz="2000" dirty="0" smtClean="0"/>
              <a:t>,  1</a:t>
            </a:r>
            <a:endParaRPr lang="it-IT" sz="2000" dirty="0" smtClean="0"/>
          </a:p>
          <a:p>
            <a:pPr>
              <a:buNone/>
            </a:pPr>
            <a:endParaRPr lang="fr-BE" sz="2000" b="1" dirty="0" smtClean="0">
              <a:solidFill>
                <a:schemeClr val="tx2"/>
              </a:solidFill>
            </a:endParaRPr>
          </a:p>
          <a:p>
            <a:pPr>
              <a:buNone/>
            </a:pPr>
            <a:endParaRPr lang="it-IT" sz="2000" dirty="0" smtClean="0"/>
          </a:p>
        </p:txBody>
      </p:sp>
      <p:sp>
        <p:nvSpPr>
          <p:cNvPr id="7" name="Segnaposto data 6"/>
          <p:cNvSpPr>
            <a:spLocks noGrp="1"/>
          </p:cNvSpPr>
          <p:nvPr>
            <p:ph type="dt" sz="half" idx="10"/>
          </p:nvPr>
        </p:nvSpPr>
        <p:spPr>
          <a:xfrm>
            <a:off x="6916445" y="6387407"/>
            <a:ext cx="2057400" cy="365125"/>
          </a:xfrm>
        </p:spPr>
        <p:txBody>
          <a:bodyPr/>
          <a:lstStyle/>
          <a:p>
            <a:fld id="{E6A9A164-66DF-4A65-90D6-A2E4CD9F4031}" type="datetime1">
              <a:rPr lang="en-GB" smtClean="0"/>
              <a:pPr/>
              <a:t>08/09/2017</a:t>
            </a:fld>
            <a:endParaRPr lang="it-IT" dirty="0"/>
          </a:p>
        </p:txBody>
      </p:sp>
      <p:sp>
        <p:nvSpPr>
          <p:cNvPr id="8" name="Segnaposto piè di pagina 7"/>
          <p:cNvSpPr>
            <a:spLocks noGrp="1"/>
          </p:cNvSpPr>
          <p:nvPr>
            <p:ph type="ftr" sz="quarter" idx="11"/>
          </p:nvPr>
        </p:nvSpPr>
        <p:spPr>
          <a:xfrm>
            <a:off x="377593" y="6387407"/>
            <a:ext cx="4679482" cy="365125"/>
          </a:xfrm>
        </p:spPr>
        <p:txBody>
          <a:bodyPr/>
          <a:lstStyle/>
          <a:p>
            <a:r>
              <a:rPr lang="it-IT" smtClean="0"/>
              <a:t>Gli indirizzi per l'Energia della UE RICCARDO BASOSI  Lecce. Congr. ATI Sept 8, 2017</a:t>
            </a:r>
            <a:endParaRPr lang="it-IT" dirty="0"/>
          </a:p>
        </p:txBody>
      </p:sp>
      <p:sp>
        <p:nvSpPr>
          <p:cNvPr id="9" name="Rettangolo 8"/>
          <p:cNvSpPr/>
          <p:nvPr/>
        </p:nvSpPr>
        <p:spPr>
          <a:xfrm>
            <a:off x="377593" y="5293858"/>
            <a:ext cx="8424936" cy="923330"/>
          </a:xfrm>
          <a:prstGeom prst="rect">
            <a:avLst/>
          </a:prstGeom>
        </p:spPr>
        <p:txBody>
          <a:bodyPr wrap="square">
            <a:spAutoFit/>
          </a:bodyPr>
          <a:lstStyle/>
          <a:p>
            <a:pPr algn="just"/>
            <a:r>
              <a:rPr lang="it-IT" b="1" dirty="0" smtClean="0"/>
              <a:t>Nella Fase 2-Strumento PMI ‘Energia’, le SME Italiane hanno ottenuto  </a:t>
            </a:r>
            <a:r>
              <a:rPr lang="it-IT" b="1" dirty="0" smtClean="0">
                <a:solidFill>
                  <a:srgbClr val="FF0000"/>
                </a:solidFill>
              </a:rPr>
              <a:t>€ 13,6 M sui € 77,9 M </a:t>
            </a:r>
            <a:r>
              <a:rPr lang="it-IT" b="1" dirty="0" smtClean="0"/>
              <a:t>allocati (dunque il </a:t>
            </a:r>
            <a:r>
              <a:rPr lang="it-IT" b="1" dirty="0" smtClean="0">
                <a:solidFill>
                  <a:srgbClr val="FF0000"/>
                </a:solidFill>
              </a:rPr>
              <a:t>17,4 % del budget UE</a:t>
            </a:r>
            <a:r>
              <a:rPr lang="it-IT" b="1" dirty="0" smtClean="0"/>
              <a:t>) e 10 progetti (oltre la soglia) su 60 finanziati, dunque il </a:t>
            </a:r>
            <a:r>
              <a:rPr lang="it-IT" b="1" dirty="0" smtClean="0">
                <a:solidFill>
                  <a:srgbClr val="FF0000"/>
                </a:solidFill>
              </a:rPr>
              <a:t>16,6%</a:t>
            </a:r>
            <a:r>
              <a:rPr lang="it-IT" b="1" dirty="0" smtClean="0"/>
              <a:t> da confrontare con il </a:t>
            </a:r>
            <a:r>
              <a:rPr lang="it-IT" b="1" dirty="0" smtClean="0">
                <a:solidFill>
                  <a:srgbClr val="FF0000"/>
                </a:solidFill>
              </a:rPr>
              <a:t>tasso di successo medio EU </a:t>
            </a:r>
            <a:r>
              <a:rPr lang="it-IT" b="1" dirty="0" smtClean="0"/>
              <a:t> </a:t>
            </a:r>
            <a:r>
              <a:rPr lang="it-IT" b="1" dirty="0" smtClean="0">
                <a:solidFill>
                  <a:srgbClr val="FF0000"/>
                </a:solidFill>
              </a:rPr>
              <a:t>9,6%</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39750" y="0"/>
            <a:ext cx="8229600" cy="1143000"/>
          </a:xfrm>
        </p:spPr>
        <p:txBody>
          <a:bodyPr>
            <a:normAutofit fontScale="90000"/>
          </a:bodyPr>
          <a:lstStyle/>
          <a:p>
            <a:pPr>
              <a:defRPr/>
            </a:pPr>
            <a:r>
              <a:rPr lang="en-US" sz="3200" b="1" dirty="0" smtClean="0"/>
              <a:t/>
            </a:r>
            <a:br>
              <a:rPr lang="en-US" sz="3200" b="1" dirty="0" smtClean="0"/>
            </a:br>
            <a:r>
              <a:rPr lang="en-US" sz="3200" b="1" dirty="0" smtClean="0"/>
              <a:t/>
            </a:r>
            <a:br>
              <a:rPr lang="en-US" sz="3200" b="1" dirty="0" smtClean="0"/>
            </a:br>
            <a:r>
              <a:rPr lang="en-US" sz="4000" b="1" dirty="0" smtClean="0"/>
              <a:t>Cohesion policy</a:t>
            </a:r>
            <a:r>
              <a:rPr lang="en-US" sz="3200" b="1" dirty="0" smtClean="0"/>
              <a:t>: 11 Thematic Objectives to deliver Europe 2020</a:t>
            </a:r>
            <a:r>
              <a:rPr lang="en-US" sz="4000" b="1" dirty="0" smtClean="0"/>
              <a:t/>
            </a:r>
            <a:br>
              <a:rPr lang="en-US" sz="4000" b="1" dirty="0" smtClean="0"/>
            </a:br>
            <a:endParaRPr lang="it-IT" sz="4000" dirty="0" smtClean="0"/>
          </a:p>
        </p:txBody>
      </p:sp>
      <p:sp>
        <p:nvSpPr>
          <p:cNvPr id="37891" name="Segnaposto contenuto 2"/>
          <p:cNvSpPr>
            <a:spLocks noGrp="1"/>
          </p:cNvSpPr>
          <p:nvPr>
            <p:ph idx="4294967295"/>
          </p:nvPr>
        </p:nvSpPr>
        <p:spPr>
          <a:xfrm>
            <a:off x="468313" y="1341438"/>
            <a:ext cx="8229600" cy="5516562"/>
          </a:xfrm>
        </p:spPr>
        <p:txBody>
          <a:bodyPr/>
          <a:lstStyle/>
          <a:p>
            <a:pPr>
              <a:lnSpc>
                <a:spcPct val="80000"/>
              </a:lnSpc>
            </a:pPr>
            <a:endParaRPr lang="it-IT" sz="2000" dirty="0" smtClean="0"/>
          </a:p>
          <a:p>
            <a:pPr>
              <a:lnSpc>
                <a:spcPct val="80000"/>
              </a:lnSpc>
            </a:pPr>
            <a:r>
              <a:rPr lang="en-US" sz="2000" b="1" dirty="0" smtClean="0"/>
              <a:t>Strengthening research, technological development and innovation </a:t>
            </a:r>
          </a:p>
          <a:p>
            <a:pPr>
              <a:lnSpc>
                <a:spcPct val="80000"/>
              </a:lnSpc>
            </a:pPr>
            <a:r>
              <a:rPr lang="en-US" sz="2000" b="1" dirty="0" smtClean="0"/>
              <a:t>Enhancing access to, and use and quality of, information and communication technologies </a:t>
            </a:r>
          </a:p>
          <a:p>
            <a:pPr>
              <a:lnSpc>
                <a:spcPct val="80000"/>
              </a:lnSpc>
            </a:pPr>
            <a:r>
              <a:rPr lang="en-US" sz="2000" b="1" dirty="0" smtClean="0"/>
              <a:t>Enhancing the competitiveness of small and medium-sized enterprises, the agricultural sector (for the EAFRD) and the fisheries and aquaculture sector (for the EMFF) </a:t>
            </a:r>
          </a:p>
          <a:p>
            <a:pPr>
              <a:lnSpc>
                <a:spcPct val="80000"/>
              </a:lnSpc>
            </a:pPr>
            <a:r>
              <a:rPr lang="en-US" sz="2000" b="1" dirty="0" smtClean="0">
                <a:solidFill>
                  <a:srgbClr val="FF0000"/>
                </a:solidFill>
              </a:rPr>
              <a:t>Supporting the shift towards a low-carbon economy in all sectors </a:t>
            </a:r>
          </a:p>
          <a:p>
            <a:pPr>
              <a:lnSpc>
                <a:spcPct val="80000"/>
              </a:lnSpc>
            </a:pPr>
            <a:r>
              <a:rPr lang="en-US" sz="2000" b="1" dirty="0" smtClean="0"/>
              <a:t>Promoting climate change adaptation, risk prevention and management </a:t>
            </a:r>
          </a:p>
          <a:p>
            <a:pPr>
              <a:lnSpc>
                <a:spcPct val="80000"/>
              </a:lnSpc>
            </a:pPr>
            <a:r>
              <a:rPr lang="en-US" sz="2000" b="1" dirty="0" smtClean="0">
                <a:solidFill>
                  <a:srgbClr val="FF0000"/>
                </a:solidFill>
              </a:rPr>
              <a:t>Protecting the environment and promoting resource efficiency </a:t>
            </a:r>
          </a:p>
          <a:p>
            <a:pPr>
              <a:lnSpc>
                <a:spcPct val="80000"/>
              </a:lnSpc>
            </a:pPr>
            <a:r>
              <a:rPr lang="en-US" sz="2000" b="1" dirty="0" smtClean="0"/>
              <a:t>Promoting sustainable transport and removing bottlenecks in key network infrastructures </a:t>
            </a:r>
          </a:p>
          <a:p>
            <a:pPr>
              <a:lnSpc>
                <a:spcPct val="80000"/>
              </a:lnSpc>
            </a:pPr>
            <a:r>
              <a:rPr lang="en-US" sz="2000" b="1" dirty="0" smtClean="0"/>
              <a:t>Promoting employment and supporting </a:t>
            </a:r>
            <a:r>
              <a:rPr lang="en-US" sz="2000" b="1" dirty="0" err="1" smtClean="0"/>
              <a:t>labour</a:t>
            </a:r>
            <a:r>
              <a:rPr lang="en-US" sz="2000" b="1" dirty="0" smtClean="0"/>
              <a:t> mobility </a:t>
            </a:r>
          </a:p>
          <a:p>
            <a:pPr>
              <a:lnSpc>
                <a:spcPct val="80000"/>
              </a:lnSpc>
            </a:pPr>
            <a:r>
              <a:rPr lang="en-US" sz="2000" b="1" dirty="0" smtClean="0"/>
              <a:t>Promoting social inclusion and combating poverty </a:t>
            </a:r>
          </a:p>
          <a:p>
            <a:pPr>
              <a:lnSpc>
                <a:spcPct val="80000"/>
              </a:lnSpc>
            </a:pPr>
            <a:r>
              <a:rPr lang="en-US" sz="2000" b="1" dirty="0" smtClean="0"/>
              <a:t>Investing in education, skills and lifelong learning </a:t>
            </a:r>
          </a:p>
          <a:p>
            <a:pPr>
              <a:lnSpc>
                <a:spcPct val="80000"/>
              </a:lnSpc>
            </a:pPr>
            <a:r>
              <a:rPr lang="en-US" sz="2000" b="1" dirty="0" smtClean="0"/>
              <a:t>Enhancing institutional capacity and an efficient public administration </a:t>
            </a:r>
          </a:p>
          <a:p>
            <a:pPr>
              <a:lnSpc>
                <a:spcPct val="80000"/>
              </a:lnSpc>
            </a:pPr>
            <a:endParaRPr lang="it-IT" sz="1800" dirty="0" smtClean="0"/>
          </a:p>
        </p:txBody>
      </p:sp>
      <p:sp>
        <p:nvSpPr>
          <p:cNvPr id="5" name="Segnaposto piè di pagina 4"/>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
        <p:nvSpPr>
          <p:cNvPr id="6" name="Segnaposto data 5"/>
          <p:cNvSpPr>
            <a:spLocks noGrp="1"/>
          </p:cNvSpPr>
          <p:nvPr>
            <p:ph type="dt" sz="half" idx="10"/>
          </p:nvPr>
        </p:nvSpPr>
        <p:spPr/>
        <p:txBody>
          <a:bodyPr/>
          <a:lstStyle/>
          <a:p>
            <a:fld id="{0ABF45E4-816B-4F77-A71C-D188E3666582}" type="datetime1">
              <a:rPr lang="en-GB" smtClean="0"/>
              <a:pPr/>
              <a:t>08/09/2017</a:t>
            </a:fld>
            <a:endParaRPr lang="it-IT"/>
          </a:p>
        </p:txBody>
      </p:sp>
      <p:sp>
        <p:nvSpPr>
          <p:cNvPr id="7" name="Freccia a destra 6"/>
          <p:cNvSpPr/>
          <p:nvPr/>
        </p:nvSpPr>
        <p:spPr>
          <a:xfrm>
            <a:off x="0" y="3789040"/>
            <a:ext cx="75557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0" y="3284984"/>
            <a:ext cx="75557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ctrTitle" idx="4294967295"/>
          </p:nvPr>
        </p:nvSpPr>
        <p:spPr>
          <a:xfrm>
            <a:off x="685800" y="2130425"/>
            <a:ext cx="7772400" cy="1470025"/>
          </a:xfrm>
        </p:spPr>
        <p:txBody>
          <a:bodyPr/>
          <a:lstStyle/>
          <a:p>
            <a:endParaRPr lang="it-IT" smtClean="0"/>
          </a:p>
        </p:txBody>
      </p:sp>
      <p:sp>
        <p:nvSpPr>
          <p:cNvPr id="54275" name="Sottotitolo 2"/>
          <p:cNvSpPr>
            <a:spLocks noGrp="1"/>
          </p:cNvSpPr>
          <p:nvPr>
            <p:ph type="subTitle" idx="4294967295"/>
          </p:nvPr>
        </p:nvSpPr>
        <p:spPr>
          <a:xfrm>
            <a:off x="1371600" y="3886200"/>
            <a:ext cx="6400800" cy="1752600"/>
          </a:xfrm>
        </p:spPr>
        <p:txBody>
          <a:bodyPr/>
          <a:lstStyle/>
          <a:p>
            <a:pPr marL="0" indent="0" algn="ctr">
              <a:buFont typeface="Arial" charset="0"/>
              <a:buNone/>
            </a:pPr>
            <a:endParaRPr lang="it-IT" smtClean="0">
              <a:solidFill>
                <a:srgbClr val="898989"/>
              </a:solidFill>
            </a:endParaRPr>
          </a:p>
        </p:txBody>
      </p:sp>
      <p:pic>
        <p:nvPicPr>
          <p:cNvPr id="54276" name="Picture 2"/>
          <p:cNvPicPr>
            <a:picLocks noChangeAspect="1" noChangeArrowheads="1"/>
          </p:cNvPicPr>
          <p:nvPr/>
        </p:nvPicPr>
        <p:blipFill>
          <a:blip r:embed="rId3" cstate="print"/>
          <a:srcRect/>
          <a:stretch>
            <a:fillRect/>
          </a:stretch>
        </p:blipFill>
        <p:spPr bwMode="auto">
          <a:xfrm>
            <a:off x="501650" y="549275"/>
            <a:ext cx="8642350" cy="6007100"/>
          </a:xfrm>
          <a:prstGeom prst="rect">
            <a:avLst/>
          </a:prstGeom>
          <a:noFill/>
          <a:ln w="9525">
            <a:noFill/>
            <a:miter lim="800000"/>
            <a:headEnd/>
            <a:tailEnd/>
          </a:ln>
        </p:spPr>
      </p:pic>
      <p:sp>
        <p:nvSpPr>
          <p:cNvPr id="6" name="Segnaposto piè di pagina 5"/>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
        <p:nvSpPr>
          <p:cNvPr id="7" name="Segnaposto data 6"/>
          <p:cNvSpPr>
            <a:spLocks noGrp="1"/>
          </p:cNvSpPr>
          <p:nvPr>
            <p:ph type="dt" sz="half" idx="10"/>
          </p:nvPr>
        </p:nvSpPr>
        <p:spPr/>
        <p:txBody>
          <a:bodyPr/>
          <a:lstStyle/>
          <a:p>
            <a:fld id="{870852A2-8DA9-448C-99B7-4E99A8FD2D94}" type="datetime1">
              <a:rPr lang="en-GB" smtClean="0"/>
              <a:pPr/>
              <a:t>08/09/2017</a:t>
            </a:fld>
            <a:endParaRPr lang="it-IT"/>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4" name="Connettore 1 3"/>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8" name="Connettore 1 7"/>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p:nvSpPr>
        <p:spPr bwMode="auto">
          <a:xfrm>
            <a:off x="0" y="198438"/>
            <a:ext cx="9036050"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r>
              <a:rPr lang="it-IT" altLang="it-IT" sz="3600" dirty="0">
                <a:solidFill>
                  <a:schemeClr val="accent3">
                    <a:lumMod val="50000"/>
                  </a:schemeClr>
                </a:solidFill>
                <a:latin typeface="+mj-lt"/>
              </a:rPr>
              <a:t> </a:t>
            </a:r>
            <a:r>
              <a:rPr lang="it-IT" altLang="it-IT" sz="3600" b="1" dirty="0">
                <a:solidFill>
                  <a:schemeClr val="accent3">
                    <a:lumMod val="50000"/>
                  </a:schemeClr>
                </a:solidFill>
                <a:latin typeface="+mj-lt"/>
              </a:rPr>
              <a:t>Work </a:t>
            </a:r>
            <a:r>
              <a:rPr lang="it-IT" altLang="it-IT" sz="3600" b="1" dirty="0" err="1">
                <a:solidFill>
                  <a:schemeClr val="accent3">
                    <a:lumMod val="50000"/>
                  </a:schemeClr>
                </a:solidFill>
                <a:latin typeface="+mj-lt"/>
              </a:rPr>
              <a:t>Programmes</a:t>
            </a:r>
            <a:r>
              <a:rPr lang="it-IT" altLang="it-IT" sz="3600" b="1" dirty="0">
                <a:solidFill>
                  <a:schemeClr val="accent3">
                    <a:lumMod val="50000"/>
                  </a:schemeClr>
                </a:solidFill>
                <a:latin typeface="+mj-lt"/>
              </a:rPr>
              <a:t> (WP</a:t>
            </a:r>
            <a:r>
              <a:rPr lang="it-IT" altLang="it-IT" sz="3600" b="1" dirty="0" smtClean="0">
                <a:solidFill>
                  <a:schemeClr val="accent3">
                    <a:lumMod val="50000"/>
                  </a:schemeClr>
                </a:solidFill>
                <a:latin typeface="+mj-lt"/>
              </a:rPr>
              <a:t>) </a:t>
            </a:r>
            <a:r>
              <a:rPr lang="it-IT" altLang="it-IT" sz="3600" b="1" dirty="0" err="1" smtClean="0">
                <a:solidFill>
                  <a:schemeClr val="accent3">
                    <a:lumMod val="50000"/>
                  </a:schemeClr>
                </a:solidFill>
                <a:latin typeface="+mj-lt"/>
              </a:rPr>
              <a:t>of</a:t>
            </a:r>
            <a:r>
              <a:rPr lang="it-IT" altLang="it-IT" sz="3600" b="1" dirty="0" smtClean="0">
                <a:solidFill>
                  <a:schemeClr val="accent3">
                    <a:lumMod val="50000"/>
                  </a:schemeClr>
                </a:solidFill>
                <a:latin typeface="+mj-lt"/>
              </a:rPr>
              <a:t> </a:t>
            </a:r>
            <a:r>
              <a:rPr lang="it-IT" altLang="it-IT" sz="3600" b="1" dirty="0">
                <a:solidFill>
                  <a:schemeClr val="accent3">
                    <a:lumMod val="50000"/>
                  </a:schemeClr>
                </a:solidFill>
                <a:latin typeface="+mj-lt"/>
              </a:rPr>
              <a:t>Energy Challenge</a:t>
            </a:r>
          </a:p>
        </p:txBody>
      </p:sp>
      <p:sp>
        <p:nvSpPr>
          <p:cNvPr id="21511"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7016B843-0578-4ADC-9561-48B80F8936AC}" type="slidenum">
              <a:rPr lang="it-IT" altLang="it-IT" b="1">
                <a:solidFill>
                  <a:schemeClr val="bg1"/>
                </a:solidFill>
              </a:rPr>
              <a:pPr algn="r"/>
              <a:t>73</a:t>
            </a:fld>
            <a:endParaRPr lang="it-IT" altLang="it-IT" b="1">
              <a:solidFill>
                <a:schemeClr val="bg1"/>
              </a:solidFill>
            </a:endParaRPr>
          </a:p>
        </p:txBody>
      </p:sp>
      <p:cxnSp>
        <p:nvCxnSpPr>
          <p:cNvPr id="3" name="Connettore 1 2"/>
          <p:cNvCxnSpPr/>
          <p:nvPr/>
        </p:nvCxnSpPr>
        <p:spPr>
          <a:xfrm>
            <a:off x="971550" y="3489325"/>
            <a:ext cx="2016125" cy="0"/>
          </a:xfrm>
          <a:prstGeom prst="line">
            <a:avLst/>
          </a:prstGeom>
          <a:ln w="31750">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987675" y="3489325"/>
            <a:ext cx="2016125" cy="0"/>
          </a:xfrm>
          <a:prstGeom prst="line">
            <a:avLst/>
          </a:prstGeom>
          <a:ln w="31750">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5003800" y="3489325"/>
            <a:ext cx="3073400" cy="0"/>
          </a:xfrm>
          <a:prstGeom prst="line">
            <a:avLst/>
          </a:prstGeom>
          <a:ln w="31750">
            <a:headEnd type="diamond"/>
            <a:tailEnd type="diamond"/>
          </a:ln>
        </p:spPr>
        <p:style>
          <a:lnRef idx="1">
            <a:schemeClr val="accent1"/>
          </a:lnRef>
          <a:fillRef idx="0">
            <a:schemeClr val="accent1"/>
          </a:fillRef>
          <a:effectRef idx="0">
            <a:schemeClr val="accent1"/>
          </a:effectRef>
          <a:fontRef idx="minor">
            <a:schemeClr val="tx1"/>
          </a:fontRef>
        </p:style>
      </p:cxnSp>
      <p:sp>
        <p:nvSpPr>
          <p:cNvPr id="21515" name="CasellaDiTesto 5"/>
          <p:cNvSpPr txBox="1">
            <a:spLocks noChangeArrowheads="1"/>
          </p:cNvSpPr>
          <p:nvPr/>
        </p:nvSpPr>
        <p:spPr bwMode="auto">
          <a:xfrm>
            <a:off x="971550" y="2986088"/>
            <a:ext cx="2087563" cy="369887"/>
          </a:xfrm>
          <a:prstGeom prst="rect">
            <a:avLst/>
          </a:prstGeom>
          <a:noFill/>
          <a:ln w="9525">
            <a:noFill/>
            <a:miter lim="800000"/>
            <a:headEnd/>
            <a:tailEnd/>
          </a:ln>
        </p:spPr>
        <p:txBody>
          <a:bodyPr>
            <a:spAutoFit/>
          </a:bodyPr>
          <a:lstStyle/>
          <a:p>
            <a:r>
              <a:rPr lang="it-IT"/>
              <a:t>1° WP (WP 14-15)</a:t>
            </a:r>
          </a:p>
        </p:txBody>
      </p:sp>
      <p:sp>
        <p:nvSpPr>
          <p:cNvPr id="21516" name="CasellaDiTesto 15"/>
          <p:cNvSpPr txBox="1">
            <a:spLocks noChangeArrowheads="1"/>
          </p:cNvSpPr>
          <p:nvPr/>
        </p:nvSpPr>
        <p:spPr bwMode="auto">
          <a:xfrm>
            <a:off x="3059113" y="2986088"/>
            <a:ext cx="2233612" cy="369887"/>
          </a:xfrm>
          <a:prstGeom prst="rect">
            <a:avLst/>
          </a:prstGeom>
          <a:noFill/>
          <a:ln w="9525">
            <a:noFill/>
            <a:miter lim="800000"/>
            <a:headEnd/>
            <a:tailEnd/>
          </a:ln>
        </p:spPr>
        <p:txBody>
          <a:bodyPr>
            <a:spAutoFit/>
          </a:bodyPr>
          <a:lstStyle/>
          <a:p>
            <a:r>
              <a:rPr lang="it-IT"/>
              <a:t>2° WP (WP 16-17)</a:t>
            </a:r>
          </a:p>
        </p:txBody>
      </p:sp>
      <p:sp>
        <p:nvSpPr>
          <p:cNvPr id="21517" name="CasellaDiTesto 16"/>
          <p:cNvSpPr txBox="1">
            <a:spLocks noChangeArrowheads="1"/>
          </p:cNvSpPr>
          <p:nvPr/>
        </p:nvSpPr>
        <p:spPr bwMode="auto">
          <a:xfrm>
            <a:off x="5603875" y="2987675"/>
            <a:ext cx="2063750" cy="368300"/>
          </a:xfrm>
          <a:prstGeom prst="rect">
            <a:avLst/>
          </a:prstGeom>
          <a:noFill/>
          <a:ln w="9525">
            <a:noFill/>
            <a:miter lim="800000"/>
            <a:headEnd/>
            <a:tailEnd/>
          </a:ln>
        </p:spPr>
        <p:txBody>
          <a:bodyPr>
            <a:spAutoFit/>
          </a:bodyPr>
          <a:lstStyle/>
          <a:p>
            <a:r>
              <a:rPr lang="it-IT" dirty="0"/>
              <a:t>3° WP (</a:t>
            </a:r>
            <a:r>
              <a:rPr lang="it-IT" dirty="0" err="1"/>
              <a:t>WP</a:t>
            </a:r>
            <a:r>
              <a:rPr lang="it-IT" dirty="0"/>
              <a:t> </a:t>
            </a:r>
            <a:r>
              <a:rPr lang="it-IT" dirty="0" smtClean="0"/>
              <a:t>18-19)</a:t>
            </a:r>
            <a:endParaRPr lang="it-IT" dirty="0"/>
          </a:p>
        </p:txBody>
      </p:sp>
      <p:sp>
        <p:nvSpPr>
          <p:cNvPr id="21518" name="CasellaDiTesto 17"/>
          <p:cNvSpPr txBox="1">
            <a:spLocks noChangeArrowheads="1"/>
          </p:cNvSpPr>
          <p:nvPr/>
        </p:nvSpPr>
        <p:spPr bwMode="auto">
          <a:xfrm>
            <a:off x="642938" y="3624263"/>
            <a:ext cx="760412" cy="369887"/>
          </a:xfrm>
          <a:prstGeom prst="rect">
            <a:avLst/>
          </a:prstGeom>
          <a:noFill/>
          <a:ln w="9525">
            <a:noFill/>
            <a:miter lim="800000"/>
            <a:headEnd/>
            <a:tailEnd/>
          </a:ln>
        </p:spPr>
        <p:txBody>
          <a:bodyPr>
            <a:spAutoFit/>
          </a:bodyPr>
          <a:lstStyle/>
          <a:p>
            <a:r>
              <a:rPr lang="it-IT"/>
              <a:t>2014</a:t>
            </a:r>
          </a:p>
        </p:txBody>
      </p:sp>
      <p:sp>
        <p:nvSpPr>
          <p:cNvPr id="21519" name="CasellaDiTesto 18"/>
          <p:cNvSpPr txBox="1">
            <a:spLocks noChangeArrowheads="1"/>
          </p:cNvSpPr>
          <p:nvPr/>
        </p:nvSpPr>
        <p:spPr bwMode="auto">
          <a:xfrm>
            <a:off x="2700338" y="3633788"/>
            <a:ext cx="863600" cy="369887"/>
          </a:xfrm>
          <a:prstGeom prst="rect">
            <a:avLst/>
          </a:prstGeom>
          <a:noFill/>
          <a:ln w="9525">
            <a:noFill/>
            <a:miter lim="800000"/>
            <a:headEnd/>
            <a:tailEnd/>
          </a:ln>
        </p:spPr>
        <p:txBody>
          <a:bodyPr>
            <a:spAutoFit/>
          </a:bodyPr>
          <a:lstStyle/>
          <a:p>
            <a:r>
              <a:rPr lang="it-IT"/>
              <a:t>2016</a:t>
            </a:r>
          </a:p>
        </p:txBody>
      </p:sp>
      <p:sp>
        <p:nvSpPr>
          <p:cNvPr id="21520" name="CasellaDiTesto 19"/>
          <p:cNvSpPr txBox="1">
            <a:spLocks noChangeArrowheads="1"/>
          </p:cNvSpPr>
          <p:nvPr/>
        </p:nvSpPr>
        <p:spPr bwMode="auto">
          <a:xfrm>
            <a:off x="4608513" y="3633788"/>
            <a:ext cx="827087" cy="369887"/>
          </a:xfrm>
          <a:prstGeom prst="rect">
            <a:avLst/>
          </a:prstGeom>
          <a:noFill/>
          <a:ln w="9525">
            <a:noFill/>
            <a:miter lim="800000"/>
            <a:headEnd/>
            <a:tailEnd/>
          </a:ln>
        </p:spPr>
        <p:txBody>
          <a:bodyPr>
            <a:spAutoFit/>
          </a:bodyPr>
          <a:lstStyle/>
          <a:p>
            <a:r>
              <a:rPr lang="it-IT"/>
              <a:t>2018</a:t>
            </a:r>
          </a:p>
        </p:txBody>
      </p:sp>
      <p:sp>
        <p:nvSpPr>
          <p:cNvPr id="21521" name="CasellaDiTesto 20"/>
          <p:cNvSpPr txBox="1">
            <a:spLocks noChangeArrowheads="1"/>
          </p:cNvSpPr>
          <p:nvPr/>
        </p:nvSpPr>
        <p:spPr bwMode="auto">
          <a:xfrm>
            <a:off x="7753350" y="3633788"/>
            <a:ext cx="779463" cy="369887"/>
          </a:xfrm>
          <a:prstGeom prst="rect">
            <a:avLst/>
          </a:prstGeom>
          <a:noFill/>
          <a:ln w="9525">
            <a:noFill/>
            <a:miter lim="800000"/>
            <a:headEnd/>
            <a:tailEnd/>
          </a:ln>
        </p:spPr>
        <p:txBody>
          <a:bodyPr>
            <a:spAutoFit/>
          </a:bodyPr>
          <a:lstStyle/>
          <a:p>
            <a:r>
              <a:rPr lang="it-IT"/>
              <a:t>2018</a:t>
            </a:r>
          </a:p>
        </p:txBody>
      </p:sp>
      <p:sp>
        <p:nvSpPr>
          <p:cNvPr id="21522" name="CasellaDiTesto 10"/>
          <p:cNvSpPr txBox="1">
            <a:spLocks noChangeArrowheads="1"/>
          </p:cNvSpPr>
          <p:nvPr/>
        </p:nvSpPr>
        <p:spPr bwMode="auto">
          <a:xfrm>
            <a:off x="755576" y="4365104"/>
            <a:ext cx="3240088" cy="369332"/>
          </a:xfrm>
          <a:prstGeom prst="rect">
            <a:avLst/>
          </a:prstGeom>
          <a:noFill/>
          <a:ln w="9525">
            <a:solidFill>
              <a:srgbClr val="FF0000"/>
            </a:solidFill>
            <a:miter lim="800000"/>
            <a:headEnd/>
            <a:tailEnd/>
          </a:ln>
        </p:spPr>
        <p:txBody>
          <a:bodyPr>
            <a:spAutoFit/>
          </a:bodyPr>
          <a:lstStyle/>
          <a:p>
            <a:r>
              <a:rPr lang="it-IT" dirty="0"/>
              <a:t>1° WP </a:t>
            </a:r>
            <a:r>
              <a:rPr lang="it-IT" dirty="0" err="1"/>
              <a:t>calls</a:t>
            </a:r>
            <a:r>
              <a:rPr lang="it-IT" dirty="0"/>
              <a:t> </a:t>
            </a:r>
            <a:r>
              <a:rPr lang="it-IT" dirty="0" err="1" smtClean="0"/>
              <a:t>ended</a:t>
            </a:r>
            <a:r>
              <a:rPr lang="it-IT" dirty="0" smtClean="0"/>
              <a:t> in 2015</a:t>
            </a:r>
            <a:endParaRPr lang="it-IT" dirty="0"/>
          </a:p>
        </p:txBody>
      </p:sp>
      <p:sp>
        <p:nvSpPr>
          <p:cNvPr id="21523" name="CasellaDiTesto 22"/>
          <p:cNvSpPr txBox="1">
            <a:spLocks noChangeArrowheads="1"/>
          </p:cNvSpPr>
          <p:nvPr/>
        </p:nvSpPr>
        <p:spPr bwMode="auto">
          <a:xfrm>
            <a:off x="683568" y="4941168"/>
            <a:ext cx="4752528" cy="646331"/>
          </a:xfrm>
          <a:prstGeom prst="rect">
            <a:avLst/>
          </a:prstGeom>
          <a:noFill/>
          <a:ln w="9525">
            <a:solidFill>
              <a:srgbClr val="4CA22E"/>
            </a:solidFill>
            <a:miter lim="800000"/>
            <a:headEnd/>
            <a:tailEnd/>
          </a:ln>
        </p:spPr>
        <p:txBody>
          <a:bodyPr wrap="square">
            <a:spAutoFit/>
          </a:bodyPr>
          <a:lstStyle/>
          <a:p>
            <a:r>
              <a:rPr lang="it-IT" dirty="0" smtClean="0"/>
              <a:t>2</a:t>
            </a:r>
            <a:r>
              <a:rPr lang="it-IT" dirty="0"/>
              <a:t>° WP </a:t>
            </a:r>
            <a:r>
              <a:rPr lang="it-IT" dirty="0" err="1" smtClean="0"/>
              <a:t>adopted</a:t>
            </a:r>
            <a:r>
              <a:rPr lang="it-IT" dirty="0" smtClean="0"/>
              <a:t> in </a:t>
            </a:r>
            <a:r>
              <a:rPr lang="it-IT" dirty="0" err="1" smtClean="0"/>
              <a:t>October</a:t>
            </a:r>
            <a:r>
              <a:rPr lang="it-IT" dirty="0" smtClean="0"/>
              <a:t>  2015/16   and 2017 </a:t>
            </a:r>
            <a:r>
              <a:rPr lang="it-IT" dirty="0" err="1" smtClean="0"/>
              <a:t>calls</a:t>
            </a:r>
            <a:r>
              <a:rPr lang="it-IT" dirty="0" smtClean="0"/>
              <a:t> </a:t>
            </a:r>
            <a:r>
              <a:rPr lang="it-IT" dirty="0" err="1" smtClean="0"/>
              <a:t>currently</a:t>
            </a:r>
            <a:r>
              <a:rPr lang="it-IT" dirty="0" smtClean="0"/>
              <a:t> under way</a:t>
            </a:r>
            <a:endParaRPr lang="it-IT" dirty="0"/>
          </a:p>
        </p:txBody>
      </p:sp>
      <p:sp>
        <p:nvSpPr>
          <p:cNvPr id="21524" name="CasellaDiTesto 13"/>
          <p:cNvSpPr txBox="1">
            <a:spLocks noChangeArrowheads="1"/>
          </p:cNvSpPr>
          <p:nvPr/>
        </p:nvSpPr>
        <p:spPr bwMode="auto">
          <a:xfrm>
            <a:off x="539750" y="1196975"/>
            <a:ext cx="8072438" cy="1754188"/>
          </a:xfrm>
          <a:prstGeom prst="rect">
            <a:avLst/>
          </a:prstGeom>
          <a:noFill/>
          <a:ln w="9525">
            <a:noFill/>
            <a:miter lim="800000"/>
            <a:headEnd/>
            <a:tailEnd/>
          </a:ln>
        </p:spPr>
        <p:txBody>
          <a:bodyPr>
            <a:spAutoFit/>
          </a:bodyPr>
          <a:lstStyle/>
          <a:p>
            <a:r>
              <a:rPr lang="it-IT" b="1"/>
              <a:t>H2020 Programme will develop in 7 years (2014 – 2020)</a:t>
            </a:r>
          </a:p>
          <a:p>
            <a:endParaRPr lang="it-IT" b="1"/>
          </a:p>
          <a:p>
            <a:endParaRPr lang="it-IT" b="1"/>
          </a:p>
          <a:p>
            <a:r>
              <a:rPr lang="it-IT" b="1"/>
              <a:t>Challenge  </a:t>
            </a:r>
            <a:r>
              <a:rPr lang="en-US" b="1"/>
              <a:t>Secure, Clean and Efficient Energy  activities </a:t>
            </a:r>
            <a:r>
              <a:rPr lang="it-IT" b="1"/>
              <a:t>will develop </a:t>
            </a:r>
            <a:r>
              <a:rPr lang="en-US" b="1"/>
              <a:t>according to the planning </a:t>
            </a:r>
            <a:r>
              <a:rPr lang="it-IT" b="1"/>
              <a:t>defined by three consecutive Work Programmes</a:t>
            </a:r>
          </a:p>
        </p:txBody>
      </p:sp>
      <p:sp>
        <p:nvSpPr>
          <p:cNvPr id="15" name="Freccia in su 14"/>
          <p:cNvSpPr/>
          <p:nvPr/>
        </p:nvSpPr>
        <p:spPr>
          <a:xfrm>
            <a:off x="1979711" y="3633788"/>
            <a:ext cx="215801" cy="6593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Segnaposto piè di pagina 23"/>
          <p:cNvSpPr>
            <a:spLocks noGrp="1"/>
          </p:cNvSpPr>
          <p:nvPr>
            <p:ph type="ftr" sz="quarter" idx="11"/>
          </p:nvPr>
        </p:nvSpPr>
        <p:spPr>
          <a:xfrm>
            <a:off x="2267744" y="6356350"/>
            <a:ext cx="4824536" cy="365125"/>
          </a:xfrm>
        </p:spPr>
        <p:txBody>
          <a:bodyPr/>
          <a:lstStyle/>
          <a:p>
            <a:pPr>
              <a:defRPr/>
            </a:pPr>
            <a:r>
              <a:rPr lang="it-IT" dirty="0" smtClean="0"/>
              <a:t>Gli indirizzi per l'Energia della UE RICCARDO BASOSI  Lecce. </a:t>
            </a:r>
            <a:r>
              <a:rPr lang="it-IT" dirty="0" err="1" smtClean="0"/>
              <a:t>Congr</a:t>
            </a:r>
            <a:r>
              <a:rPr lang="it-IT" dirty="0" smtClean="0"/>
              <a:t>. ATI </a:t>
            </a:r>
            <a:r>
              <a:rPr lang="it-IT" dirty="0" err="1" smtClean="0"/>
              <a:t>Sept</a:t>
            </a:r>
            <a:r>
              <a:rPr lang="it-IT" dirty="0" smtClean="0"/>
              <a:t> 8, 2017</a:t>
            </a:r>
          </a:p>
          <a:p>
            <a:pPr>
              <a:defRPr/>
            </a:pPr>
            <a:endParaRPr lang="en-GB" dirty="0"/>
          </a:p>
        </p:txBody>
      </p:sp>
      <p:sp>
        <p:nvSpPr>
          <p:cNvPr id="25" name="Segnaposto data 24"/>
          <p:cNvSpPr>
            <a:spLocks noGrp="1"/>
          </p:cNvSpPr>
          <p:nvPr>
            <p:ph type="dt" sz="half" idx="10"/>
          </p:nvPr>
        </p:nvSpPr>
        <p:spPr/>
        <p:txBody>
          <a:bodyPr/>
          <a:lstStyle/>
          <a:p>
            <a:fld id="{B796CE62-ABF3-4B5C-8A98-B151E37B7FDA}" type="datetime1">
              <a:rPr lang="en-GB" smtClean="0"/>
              <a:pPr/>
              <a:t>08/09/2017</a:t>
            </a:fld>
            <a:endParaRPr lang="it-IT"/>
          </a:p>
        </p:txBody>
      </p:sp>
      <p:sp>
        <p:nvSpPr>
          <p:cNvPr id="27" name="Freccia in su 26"/>
          <p:cNvSpPr/>
          <p:nvPr/>
        </p:nvSpPr>
        <p:spPr>
          <a:xfrm>
            <a:off x="6228184" y="3645024"/>
            <a:ext cx="216023" cy="1872208"/>
          </a:xfrm>
          <a:prstGeom prst="upArrow">
            <a:avLst/>
          </a:prstGeom>
          <a:solidFill>
            <a:srgbClr val="00B0F0"/>
          </a:solidFill>
          <a:ln>
            <a:solidFill>
              <a:srgbClr val="4CA2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8" name="CasellaDiTesto 10"/>
          <p:cNvSpPr txBox="1">
            <a:spLocks noChangeArrowheads="1"/>
          </p:cNvSpPr>
          <p:nvPr/>
        </p:nvSpPr>
        <p:spPr bwMode="auto">
          <a:xfrm>
            <a:off x="755576" y="5733256"/>
            <a:ext cx="6192688" cy="646331"/>
          </a:xfrm>
          <a:prstGeom prst="rect">
            <a:avLst/>
          </a:prstGeom>
          <a:noFill/>
          <a:ln w="9525">
            <a:solidFill>
              <a:schemeClr val="accent1"/>
            </a:solidFill>
            <a:miter lim="800000"/>
            <a:headEnd/>
            <a:tailEnd/>
          </a:ln>
        </p:spPr>
        <p:txBody>
          <a:bodyPr wrap="square">
            <a:spAutoFit/>
          </a:bodyPr>
          <a:lstStyle/>
          <a:p>
            <a:r>
              <a:rPr lang="it-IT" b="1" dirty="0">
                <a:solidFill>
                  <a:srgbClr val="FF0000"/>
                </a:solidFill>
              </a:rPr>
              <a:t>3</a:t>
            </a:r>
            <a:r>
              <a:rPr lang="it-IT" b="1" dirty="0" smtClean="0">
                <a:solidFill>
                  <a:srgbClr val="FF0000"/>
                </a:solidFill>
              </a:rPr>
              <a:t>° </a:t>
            </a:r>
            <a:r>
              <a:rPr lang="it-IT" b="1" dirty="0">
                <a:solidFill>
                  <a:srgbClr val="FF0000"/>
                </a:solidFill>
              </a:rPr>
              <a:t>WP </a:t>
            </a:r>
            <a:r>
              <a:rPr lang="it-IT" b="1" dirty="0" err="1" smtClean="0">
                <a:solidFill>
                  <a:srgbClr val="FF0000"/>
                </a:solidFill>
              </a:rPr>
              <a:t>calls</a:t>
            </a:r>
            <a:r>
              <a:rPr lang="it-IT" b="1" dirty="0" smtClean="0">
                <a:solidFill>
                  <a:srgbClr val="FF0000"/>
                </a:solidFill>
              </a:rPr>
              <a:t>  </a:t>
            </a:r>
            <a:r>
              <a:rPr lang="it-IT" b="1" dirty="0" err="1" smtClean="0">
                <a:solidFill>
                  <a:srgbClr val="FF0000"/>
                </a:solidFill>
              </a:rPr>
              <a:t>will</a:t>
            </a:r>
            <a:r>
              <a:rPr lang="it-IT" b="1" dirty="0" smtClean="0">
                <a:solidFill>
                  <a:srgbClr val="FF0000"/>
                </a:solidFill>
              </a:rPr>
              <a:t> start in </a:t>
            </a:r>
            <a:r>
              <a:rPr lang="it-IT" b="1" dirty="0" err="1" smtClean="0">
                <a:solidFill>
                  <a:srgbClr val="FF0000"/>
                </a:solidFill>
              </a:rPr>
              <a:t>October</a:t>
            </a:r>
            <a:r>
              <a:rPr lang="it-IT" b="1" dirty="0" smtClean="0">
                <a:solidFill>
                  <a:srgbClr val="FF0000"/>
                </a:solidFill>
              </a:rPr>
              <a:t> 2017 (</a:t>
            </a:r>
            <a:r>
              <a:rPr lang="it-IT" b="1" dirty="0" err="1" smtClean="0">
                <a:solidFill>
                  <a:srgbClr val="FF0000"/>
                </a:solidFill>
              </a:rPr>
              <a:t>final</a:t>
            </a:r>
            <a:r>
              <a:rPr lang="it-IT" b="1" dirty="0" smtClean="0">
                <a:solidFill>
                  <a:srgbClr val="FF0000"/>
                </a:solidFill>
              </a:rPr>
              <a:t> </a:t>
            </a:r>
            <a:r>
              <a:rPr lang="it-IT" b="1" dirty="0" err="1" smtClean="0">
                <a:solidFill>
                  <a:srgbClr val="FF0000"/>
                </a:solidFill>
              </a:rPr>
              <a:t>draft</a:t>
            </a:r>
            <a:r>
              <a:rPr lang="it-IT" b="1" dirty="0" smtClean="0">
                <a:solidFill>
                  <a:srgbClr val="FF0000"/>
                </a:solidFill>
              </a:rPr>
              <a:t> in the </a:t>
            </a:r>
            <a:r>
              <a:rPr lang="it-IT" b="1" dirty="0" err="1" smtClean="0">
                <a:solidFill>
                  <a:srgbClr val="FF0000"/>
                </a:solidFill>
              </a:rPr>
              <a:t>Program</a:t>
            </a:r>
            <a:r>
              <a:rPr lang="it-IT" b="1" dirty="0" smtClean="0">
                <a:solidFill>
                  <a:srgbClr val="FF0000"/>
                </a:solidFill>
              </a:rPr>
              <a:t> </a:t>
            </a:r>
            <a:r>
              <a:rPr lang="it-IT" b="1" dirty="0" err="1" smtClean="0">
                <a:solidFill>
                  <a:srgbClr val="FF0000"/>
                </a:solidFill>
              </a:rPr>
              <a:t>Committee</a:t>
            </a:r>
            <a:r>
              <a:rPr lang="it-IT" b="1" dirty="0" smtClean="0">
                <a:solidFill>
                  <a:srgbClr val="FF0000"/>
                </a:solidFill>
              </a:rPr>
              <a:t>  on </a:t>
            </a:r>
            <a:r>
              <a:rPr lang="it-IT" b="1" dirty="0" err="1" smtClean="0">
                <a:solidFill>
                  <a:srgbClr val="FF0000"/>
                </a:solidFill>
              </a:rPr>
              <a:t>June</a:t>
            </a:r>
            <a:r>
              <a:rPr lang="it-IT" b="1" dirty="0" smtClean="0">
                <a:solidFill>
                  <a:srgbClr val="FF0000"/>
                </a:solidFill>
              </a:rPr>
              <a:t> 13th, EC </a:t>
            </a:r>
            <a:r>
              <a:rPr lang="it-IT" b="1" dirty="0" err="1" smtClean="0">
                <a:solidFill>
                  <a:srgbClr val="FF0000"/>
                </a:solidFill>
              </a:rPr>
              <a:t>clean</a:t>
            </a:r>
            <a:r>
              <a:rPr lang="it-IT" b="1" dirty="0" smtClean="0">
                <a:solidFill>
                  <a:srgbClr val="FF0000"/>
                </a:solidFill>
              </a:rPr>
              <a:t> </a:t>
            </a:r>
            <a:r>
              <a:rPr lang="it-IT" b="1" dirty="0" err="1" smtClean="0">
                <a:solidFill>
                  <a:srgbClr val="FF0000"/>
                </a:solidFill>
              </a:rPr>
              <a:t>version</a:t>
            </a:r>
            <a:r>
              <a:rPr lang="it-IT" b="1" dirty="0" smtClean="0">
                <a:solidFill>
                  <a:srgbClr val="FF0000"/>
                </a:solidFill>
              </a:rPr>
              <a:t> 3 </a:t>
            </a:r>
            <a:r>
              <a:rPr lang="it-IT" b="1" dirty="0" err="1" smtClean="0">
                <a:solidFill>
                  <a:srgbClr val="FF0000"/>
                </a:solidFill>
              </a:rPr>
              <a:t>days</a:t>
            </a:r>
            <a:r>
              <a:rPr lang="it-IT" b="1" dirty="0" smtClean="0">
                <a:solidFill>
                  <a:srgbClr val="FF0000"/>
                </a:solidFill>
              </a:rPr>
              <a:t> ago) </a:t>
            </a:r>
            <a:endParaRPr lang="it-IT" b="1" dirty="0">
              <a:solidFill>
                <a:srgbClr val="FF0000"/>
              </a:solidFill>
            </a:endParaRPr>
          </a:p>
        </p:txBody>
      </p:sp>
      <p:sp>
        <p:nvSpPr>
          <p:cNvPr id="30" name="Freccia in su 29"/>
          <p:cNvSpPr/>
          <p:nvPr/>
        </p:nvSpPr>
        <p:spPr>
          <a:xfrm>
            <a:off x="4067944" y="3573016"/>
            <a:ext cx="216917" cy="1296144"/>
          </a:xfrm>
          <a:prstGeom prst="upArrow">
            <a:avLst/>
          </a:prstGeom>
          <a:solidFill>
            <a:srgbClr val="00B050"/>
          </a:solidFill>
          <a:ln>
            <a:solidFill>
              <a:srgbClr val="4CA2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6967" y="1124744"/>
            <a:ext cx="8229600" cy="936625"/>
          </a:xfrm>
        </p:spPr>
        <p:txBody>
          <a:bodyPr/>
          <a:lstStyle/>
          <a:p>
            <a:pPr algn="ctr"/>
            <a:r>
              <a:rPr lang="en-GB" sz="2800" dirty="0" smtClean="0"/>
              <a:t>Work programme 2014-2020</a:t>
            </a:r>
            <a:endParaRPr lang="en-GB" sz="2800" dirty="0"/>
          </a:p>
        </p:txBody>
      </p:sp>
      <p:sp>
        <p:nvSpPr>
          <p:cNvPr id="5" name="TextBox 4"/>
          <p:cNvSpPr txBox="1"/>
          <p:nvPr/>
        </p:nvSpPr>
        <p:spPr>
          <a:xfrm>
            <a:off x="8566567" y="6525344"/>
            <a:ext cx="504056" cy="261610"/>
          </a:xfrm>
          <a:prstGeom prst="rect">
            <a:avLst/>
          </a:prstGeom>
          <a:noFill/>
        </p:spPr>
        <p:txBody>
          <a:bodyPr wrap="square" rtlCol="0">
            <a:spAutoFit/>
          </a:bodyPr>
          <a:lstStyle/>
          <a:p>
            <a:pPr algn="r"/>
            <a:fld id="{898911A2-0338-4441-A8E1-BBCA9D681CEF}" type="slidenum">
              <a:rPr lang="en-GB" sz="1100" smtClean="0"/>
              <a:pPr algn="r"/>
              <a:t>74</a:t>
            </a:fld>
            <a:endParaRPr lang="en-GB" sz="1100" dirty="0"/>
          </a:p>
        </p:txBody>
      </p:sp>
      <p:pic>
        <p:nvPicPr>
          <p:cNvPr id="7" name="Picture 15"/>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879"/>
          <a:stretch/>
        </p:blipFill>
        <p:spPr bwMode="auto">
          <a:xfrm>
            <a:off x="0" y="1988840"/>
            <a:ext cx="8983663" cy="4314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ounded Rectangle 7"/>
          <p:cNvSpPr/>
          <p:nvPr/>
        </p:nvSpPr>
        <p:spPr bwMode="auto">
          <a:xfrm>
            <a:off x="5588895" y="2564904"/>
            <a:ext cx="2151457" cy="3604170"/>
          </a:xfrm>
          <a:prstGeom prst="roundRect">
            <a:avLst/>
          </a:prstGeom>
          <a:solidFill>
            <a:srgbClr val="FF66CC">
              <a:alpha val="15000"/>
            </a:srgbClr>
          </a:solidFill>
          <a:ln w="317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 xmlns:p14="http://schemas.microsoft.com/office/powerpoint/2010/main" val="5239578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4" name="Connettore 1 3"/>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p:nvSpPr>
        <p:spPr bwMode="auto">
          <a:xfrm>
            <a:off x="252413" y="198438"/>
            <a:ext cx="7858125"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endParaRPr lang="it-IT" altLang="it-IT" sz="3600" dirty="0">
              <a:latin typeface="+mj-lt"/>
            </a:endParaRPr>
          </a:p>
        </p:txBody>
      </p:sp>
      <p:cxnSp>
        <p:nvCxnSpPr>
          <p:cNvPr id="8" name="Connettore 1 7"/>
          <p:cNvCxnSpPr/>
          <p:nvPr/>
        </p:nvCxnSpPr>
        <p:spPr>
          <a:xfrm>
            <a:off x="468313" y="836613"/>
            <a:ext cx="8143875" cy="1587"/>
          </a:xfrm>
          <a:prstGeom prst="line">
            <a:avLst/>
          </a:prstGeom>
          <a:ln>
            <a:solidFill>
              <a:srgbClr val="4CA22E"/>
            </a:solidFill>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p:nvSpPr>
        <p:spPr bwMode="auto">
          <a:xfrm>
            <a:off x="0" y="198438"/>
            <a:ext cx="9036050" cy="577850"/>
          </a:xfrm>
          <a:prstGeom prst="rect">
            <a:avLst/>
          </a:prstGeom>
          <a:noFill/>
          <a:ln>
            <a:noFill/>
          </a:ln>
          <a:effectLst/>
          <a:extLst>
            <a:ext uri="{909E8E84-426E-40DD-AFC4-6F175D3DCCD1}"/>
            <a:ext uri="{91240B29-F687-4F45-9708-019B960494DF}"/>
            <a:ext uri="{AF507438-7753-43E0-B8FC-AC1667EBCBE1}"/>
          </a:extLst>
        </p:spPr>
        <p:txBody>
          <a:bodyPr anchor="b"/>
          <a:lstStyle/>
          <a:p>
            <a:pPr algn="ctr">
              <a:defRPr/>
            </a:pPr>
            <a:r>
              <a:rPr lang="it-IT" altLang="it-IT" sz="3600" dirty="0">
                <a:solidFill>
                  <a:schemeClr val="accent3">
                    <a:lumMod val="50000"/>
                  </a:schemeClr>
                </a:solidFill>
                <a:latin typeface="+mj-lt"/>
              </a:rPr>
              <a:t>WP 2018 -2019 – Focus </a:t>
            </a:r>
            <a:r>
              <a:rPr lang="it-IT" altLang="it-IT" sz="3600" dirty="0" err="1">
                <a:solidFill>
                  <a:schemeClr val="accent3">
                    <a:lumMod val="50000"/>
                  </a:schemeClr>
                </a:solidFill>
                <a:latin typeface="+mj-lt"/>
              </a:rPr>
              <a:t>areas</a:t>
            </a:r>
            <a:endParaRPr lang="it-IT" altLang="it-IT" sz="3600" dirty="0">
              <a:solidFill>
                <a:schemeClr val="accent3">
                  <a:lumMod val="50000"/>
                </a:schemeClr>
              </a:solidFill>
              <a:latin typeface="+mj-lt"/>
            </a:endParaRPr>
          </a:p>
        </p:txBody>
      </p:sp>
      <p:sp>
        <p:nvSpPr>
          <p:cNvPr id="5127" name="Segnaposto numero diapositiva 1"/>
          <p:cNvSpPr txBox="1">
            <a:spLocks/>
          </p:cNvSpPr>
          <p:nvPr/>
        </p:nvSpPr>
        <p:spPr bwMode="auto">
          <a:xfrm>
            <a:off x="7010400" y="6483350"/>
            <a:ext cx="2133600" cy="365125"/>
          </a:xfrm>
          <a:prstGeom prst="rect">
            <a:avLst/>
          </a:prstGeom>
          <a:noFill/>
          <a:ln w="9525">
            <a:noFill/>
            <a:miter lim="800000"/>
            <a:headEnd/>
            <a:tailEnd/>
          </a:ln>
        </p:spPr>
        <p:txBody>
          <a:bodyPr/>
          <a:lstStyle/>
          <a:p>
            <a:pPr algn="r"/>
            <a:fld id="{74461302-CA57-4672-97CE-5D9D54CD2551}" type="slidenum">
              <a:rPr lang="it-IT" altLang="it-IT" b="1">
                <a:solidFill>
                  <a:schemeClr val="bg1"/>
                </a:solidFill>
              </a:rPr>
              <a:pPr algn="r"/>
              <a:t>75</a:t>
            </a:fld>
            <a:endParaRPr lang="it-IT" altLang="it-IT" b="1">
              <a:solidFill>
                <a:schemeClr val="bg1"/>
              </a:solidFill>
            </a:endParaRPr>
          </a:p>
        </p:txBody>
      </p:sp>
      <p:sp>
        <p:nvSpPr>
          <p:cNvPr id="5128" name="CasellaDiTesto 1"/>
          <p:cNvSpPr txBox="1">
            <a:spLocks noChangeArrowheads="1"/>
          </p:cNvSpPr>
          <p:nvPr/>
        </p:nvSpPr>
        <p:spPr bwMode="auto">
          <a:xfrm>
            <a:off x="34925" y="2687638"/>
            <a:ext cx="1582738" cy="584200"/>
          </a:xfrm>
          <a:prstGeom prst="rect">
            <a:avLst/>
          </a:prstGeom>
          <a:solidFill>
            <a:srgbClr val="FFFF00"/>
          </a:solidFill>
          <a:ln w="9525">
            <a:solidFill>
              <a:schemeClr val="accent1"/>
            </a:solidFill>
            <a:miter lim="800000"/>
            <a:headEnd/>
            <a:tailEnd/>
          </a:ln>
        </p:spPr>
        <p:txBody>
          <a:bodyPr>
            <a:spAutoFit/>
          </a:bodyPr>
          <a:lstStyle/>
          <a:p>
            <a:pPr algn="ctr"/>
            <a:r>
              <a:rPr lang="it-IT" sz="1600"/>
              <a:t>Energy efficiency</a:t>
            </a:r>
            <a:br>
              <a:rPr lang="it-IT" sz="1600"/>
            </a:br>
            <a:r>
              <a:rPr lang="it-IT" sz="1600" b="1"/>
              <a:t>EE</a:t>
            </a:r>
          </a:p>
        </p:txBody>
      </p:sp>
      <p:sp>
        <p:nvSpPr>
          <p:cNvPr id="5129" name="CasellaDiTesto 23"/>
          <p:cNvSpPr txBox="1">
            <a:spLocks noChangeArrowheads="1"/>
          </p:cNvSpPr>
          <p:nvPr/>
        </p:nvSpPr>
        <p:spPr bwMode="auto">
          <a:xfrm>
            <a:off x="1028700" y="4333875"/>
            <a:ext cx="1584325" cy="979488"/>
          </a:xfrm>
          <a:prstGeom prst="rect">
            <a:avLst/>
          </a:prstGeom>
          <a:solidFill>
            <a:srgbClr val="FFFF00"/>
          </a:solidFill>
          <a:ln w="9525">
            <a:solidFill>
              <a:schemeClr val="accent1"/>
            </a:solidFill>
            <a:miter lim="800000"/>
            <a:headEnd/>
            <a:tailEnd/>
          </a:ln>
        </p:spPr>
        <p:txBody>
          <a:bodyPr>
            <a:spAutoFit/>
          </a:bodyPr>
          <a:lstStyle/>
          <a:p>
            <a:pPr algn="ctr"/>
            <a:r>
              <a:rPr lang="it-IT" sz="1600"/>
              <a:t>Global leadership in renewables</a:t>
            </a:r>
            <a:br>
              <a:rPr lang="it-IT" sz="1600"/>
            </a:br>
            <a:r>
              <a:rPr lang="it-IT" sz="1600" b="1"/>
              <a:t>RES</a:t>
            </a:r>
          </a:p>
        </p:txBody>
      </p:sp>
      <p:sp>
        <p:nvSpPr>
          <p:cNvPr id="5130" name="CasellaDiTesto 24"/>
          <p:cNvSpPr txBox="1">
            <a:spLocks noChangeArrowheads="1"/>
          </p:cNvSpPr>
          <p:nvPr/>
        </p:nvSpPr>
        <p:spPr bwMode="auto">
          <a:xfrm>
            <a:off x="2124075" y="2733675"/>
            <a:ext cx="1582738" cy="1076325"/>
          </a:xfrm>
          <a:prstGeom prst="rect">
            <a:avLst/>
          </a:prstGeom>
          <a:solidFill>
            <a:srgbClr val="FFFF00"/>
          </a:solidFill>
          <a:ln w="9525">
            <a:solidFill>
              <a:schemeClr val="accent1"/>
            </a:solidFill>
            <a:miter lim="800000"/>
            <a:headEnd/>
            <a:tailEnd/>
          </a:ln>
        </p:spPr>
        <p:txBody>
          <a:bodyPr>
            <a:spAutoFit/>
          </a:bodyPr>
          <a:lstStyle/>
          <a:p>
            <a:pPr algn="ctr"/>
            <a:r>
              <a:rPr lang="en-GB" sz="1600"/>
              <a:t>Smart and clean energy for consumers</a:t>
            </a:r>
            <a:br>
              <a:rPr lang="en-GB" sz="1600"/>
            </a:br>
            <a:r>
              <a:rPr lang="en-GB" sz="1600" b="1"/>
              <a:t>EC</a:t>
            </a:r>
            <a:endParaRPr lang="it-IT" sz="1600" b="1"/>
          </a:p>
        </p:txBody>
      </p:sp>
      <p:sp>
        <p:nvSpPr>
          <p:cNvPr id="5131" name="CasellaDiTesto 26"/>
          <p:cNvSpPr txBox="1">
            <a:spLocks noChangeArrowheads="1"/>
          </p:cNvSpPr>
          <p:nvPr/>
        </p:nvSpPr>
        <p:spPr bwMode="auto">
          <a:xfrm>
            <a:off x="3203575" y="4333875"/>
            <a:ext cx="1584325" cy="1076325"/>
          </a:xfrm>
          <a:prstGeom prst="rect">
            <a:avLst/>
          </a:prstGeom>
          <a:solidFill>
            <a:srgbClr val="FFFF00"/>
          </a:solidFill>
          <a:ln w="9525">
            <a:solidFill>
              <a:schemeClr val="accent1"/>
            </a:solidFill>
            <a:miter lim="800000"/>
            <a:headEnd/>
            <a:tailEnd/>
          </a:ln>
        </p:spPr>
        <p:txBody>
          <a:bodyPr>
            <a:spAutoFit/>
          </a:bodyPr>
          <a:lstStyle/>
          <a:p>
            <a:pPr algn="ctr"/>
            <a:r>
              <a:rPr lang="en-GB" sz="1600"/>
              <a:t>Smart citizen-centred energy system</a:t>
            </a:r>
            <a:br>
              <a:rPr lang="en-GB" sz="1600"/>
            </a:br>
            <a:r>
              <a:rPr lang="en-GB" sz="1600" b="1"/>
              <a:t>ES</a:t>
            </a:r>
            <a:endParaRPr lang="it-IT" sz="1600" b="1"/>
          </a:p>
        </p:txBody>
      </p:sp>
      <p:sp>
        <p:nvSpPr>
          <p:cNvPr id="5132" name="CasellaDiTesto 27"/>
          <p:cNvSpPr txBox="1">
            <a:spLocks noChangeArrowheads="1"/>
          </p:cNvSpPr>
          <p:nvPr/>
        </p:nvSpPr>
        <p:spPr bwMode="auto">
          <a:xfrm>
            <a:off x="4356100" y="2733675"/>
            <a:ext cx="1582738" cy="830263"/>
          </a:xfrm>
          <a:prstGeom prst="rect">
            <a:avLst/>
          </a:prstGeom>
          <a:solidFill>
            <a:srgbClr val="FFFF00"/>
          </a:solidFill>
          <a:ln w="9525">
            <a:solidFill>
              <a:schemeClr val="accent1"/>
            </a:solidFill>
            <a:miter lim="800000"/>
            <a:headEnd/>
            <a:tailEnd/>
          </a:ln>
        </p:spPr>
        <p:txBody>
          <a:bodyPr>
            <a:spAutoFit/>
          </a:bodyPr>
          <a:lstStyle/>
          <a:p>
            <a:pPr algn="ctr"/>
            <a:r>
              <a:rPr lang="en-GB" sz="1600"/>
              <a:t>Smart Cities and Communities</a:t>
            </a:r>
            <a:br>
              <a:rPr lang="en-GB" sz="1600"/>
            </a:br>
            <a:r>
              <a:rPr lang="en-GB" sz="1600" b="1"/>
              <a:t>SCC</a:t>
            </a:r>
            <a:endParaRPr lang="it-IT" sz="1600" b="1"/>
          </a:p>
        </p:txBody>
      </p:sp>
      <p:sp>
        <p:nvSpPr>
          <p:cNvPr id="5133" name="CasellaDiTesto 28"/>
          <p:cNvSpPr txBox="1">
            <a:spLocks noChangeArrowheads="1"/>
          </p:cNvSpPr>
          <p:nvPr/>
        </p:nvSpPr>
        <p:spPr bwMode="auto">
          <a:xfrm>
            <a:off x="5292725" y="4333875"/>
            <a:ext cx="2019300" cy="1568450"/>
          </a:xfrm>
          <a:prstGeom prst="rect">
            <a:avLst/>
          </a:prstGeom>
          <a:solidFill>
            <a:srgbClr val="FFFF00"/>
          </a:solidFill>
          <a:ln w="9525">
            <a:solidFill>
              <a:schemeClr val="accent1"/>
            </a:solidFill>
            <a:miter lim="800000"/>
            <a:headEnd/>
            <a:tailEnd/>
          </a:ln>
        </p:spPr>
        <p:txBody>
          <a:bodyPr>
            <a:spAutoFit/>
          </a:bodyPr>
          <a:lstStyle/>
          <a:p>
            <a:pPr algn="ctr"/>
            <a:r>
              <a:rPr lang="en-US" sz="1600"/>
              <a:t>Near-zero CO2 emissions from fossil fuel power plants and carbon intensive industries</a:t>
            </a:r>
            <a:br>
              <a:rPr lang="en-US" sz="1600"/>
            </a:br>
            <a:r>
              <a:rPr lang="en-US" sz="1600" b="1"/>
              <a:t>NZE</a:t>
            </a:r>
            <a:endParaRPr lang="it-IT" sz="1600" b="1"/>
          </a:p>
        </p:txBody>
      </p:sp>
      <p:sp>
        <p:nvSpPr>
          <p:cNvPr id="5134" name="CasellaDiTesto 29"/>
          <p:cNvSpPr txBox="1">
            <a:spLocks noChangeArrowheads="1"/>
          </p:cNvSpPr>
          <p:nvPr/>
        </p:nvSpPr>
        <p:spPr bwMode="auto">
          <a:xfrm>
            <a:off x="6545263" y="2744788"/>
            <a:ext cx="1584325" cy="584200"/>
          </a:xfrm>
          <a:prstGeom prst="rect">
            <a:avLst/>
          </a:prstGeom>
          <a:solidFill>
            <a:srgbClr val="FFFF00"/>
          </a:solidFill>
          <a:ln w="9525">
            <a:solidFill>
              <a:schemeClr val="accent1"/>
            </a:solidFill>
            <a:miter lim="800000"/>
            <a:headEnd/>
            <a:tailEnd/>
          </a:ln>
        </p:spPr>
        <p:txBody>
          <a:bodyPr>
            <a:spAutoFit/>
          </a:bodyPr>
          <a:lstStyle/>
          <a:p>
            <a:pPr algn="ctr"/>
            <a:r>
              <a:rPr lang="en-GB" sz="1600"/>
              <a:t>Joint Actions</a:t>
            </a:r>
            <a:br>
              <a:rPr lang="en-GB" sz="1600"/>
            </a:br>
            <a:r>
              <a:rPr lang="en-GB" sz="1600" b="1"/>
              <a:t>JA</a:t>
            </a:r>
            <a:endParaRPr lang="it-IT" sz="1600" b="1"/>
          </a:p>
        </p:txBody>
      </p:sp>
      <p:sp>
        <p:nvSpPr>
          <p:cNvPr id="5135" name="CasellaDiTesto 30"/>
          <p:cNvSpPr txBox="1">
            <a:spLocks noChangeArrowheads="1"/>
          </p:cNvSpPr>
          <p:nvPr/>
        </p:nvSpPr>
        <p:spPr bwMode="auto">
          <a:xfrm>
            <a:off x="7532688" y="4406900"/>
            <a:ext cx="1582737" cy="831850"/>
          </a:xfrm>
          <a:prstGeom prst="rect">
            <a:avLst/>
          </a:prstGeom>
          <a:solidFill>
            <a:srgbClr val="FFFF00"/>
          </a:solidFill>
          <a:ln w="9525">
            <a:solidFill>
              <a:schemeClr val="accent1"/>
            </a:solidFill>
            <a:miter lim="800000"/>
            <a:headEnd/>
            <a:tailEnd/>
          </a:ln>
        </p:spPr>
        <p:txBody>
          <a:bodyPr>
            <a:spAutoFit/>
          </a:bodyPr>
          <a:lstStyle/>
          <a:p>
            <a:pPr algn="ctr"/>
            <a:r>
              <a:rPr lang="en-GB" sz="1600"/>
              <a:t>Cross-cutting issues</a:t>
            </a:r>
            <a:br>
              <a:rPr lang="en-GB" sz="1600"/>
            </a:br>
            <a:r>
              <a:rPr lang="en-GB" sz="1600" b="1"/>
              <a:t>CC</a:t>
            </a:r>
            <a:endParaRPr lang="it-IT" sz="1600" b="1"/>
          </a:p>
        </p:txBody>
      </p:sp>
      <p:cxnSp>
        <p:nvCxnSpPr>
          <p:cNvPr id="6" name="Connettore 1 5"/>
          <p:cNvCxnSpPr/>
          <p:nvPr/>
        </p:nvCxnSpPr>
        <p:spPr>
          <a:xfrm>
            <a:off x="827088" y="2092325"/>
            <a:ext cx="749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827088" y="2092325"/>
            <a:ext cx="0" cy="593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1 18"/>
          <p:cNvCxnSpPr>
            <a:stCxn id="5130" idx="0"/>
          </p:cNvCxnSpPr>
          <p:nvPr/>
        </p:nvCxnSpPr>
        <p:spPr>
          <a:xfrm flipV="1">
            <a:off x="2914650" y="2092325"/>
            <a:ext cx="0" cy="641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a:stCxn id="5129" idx="0"/>
          </p:cNvCxnSpPr>
          <p:nvPr/>
        </p:nvCxnSpPr>
        <p:spPr>
          <a:xfrm flipH="1" flipV="1">
            <a:off x="1820863" y="2060575"/>
            <a:ext cx="0" cy="227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a:stCxn id="5131" idx="0"/>
          </p:cNvCxnSpPr>
          <p:nvPr/>
        </p:nvCxnSpPr>
        <p:spPr>
          <a:xfrm flipH="1" flipV="1">
            <a:off x="3995738" y="2092325"/>
            <a:ext cx="0" cy="224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21" name="Connettore 1 5120"/>
          <p:cNvCxnSpPr>
            <a:stCxn id="5133" idx="0"/>
          </p:cNvCxnSpPr>
          <p:nvPr/>
        </p:nvCxnSpPr>
        <p:spPr>
          <a:xfrm flipV="1">
            <a:off x="6302375" y="2092325"/>
            <a:ext cx="4763" cy="224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24" name="Connettore 1 5123"/>
          <p:cNvCxnSpPr>
            <a:stCxn id="5135" idx="0"/>
          </p:cNvCxnSpPr>
          <p:nvPr/>
        </p:nvCxnSpPr>
        <p:spPr>
          <a:xfrm flipH="1" flipV="1">
            <a:off x="8323263" y="2092325"/>
            <a:ext cx="0" cy="2314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Connettore 1 5129"/>
          <p:cNvCxnSpPr/>
          <p:nvPr/>
        </p:nvCxnSpPr>
        <p:spPr>
          <a:xfrm flipH="1" flipV="1">
            <a:off x="5148263" y="2092325"/>
            <a:ext cx="0" cy="641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42" name="Connettore 1 5141"/>
          <p:cNvCxnSpPr>
            <a:stCxn id="5134" idx="0"/>
          </p:cNvCxnSpPr>
          <p:nvPr/>
        </p:nvCxnSpPr>
        <p:spPr>
          <a:xfrm flipH="1" flipV="1">
            <a:off x="7337425" y="2092325"/>
            <a:ext cx="0" cy="652463"/>
          </a:xfrm>
          <a:prstGeom prst="line">
            <a:avLst/>
          </a:prstGeom>
        </p:spPr>
        <p:style>
          <a:lnRef idx="1">
            <a:schemeClr val="accent1"/>
          </a:lnRef>
          <a:fillRef idx="0">
            <a:schemeClr val="accent1"/>
          </a:fillRef>
          <a:effectRef idx="0">
            <a:schemeClr val="accent1"/>
          </a:effectRef>
          <a:fontRef idx="minor">
            <a:schemeClr val="tx1"/>
          </a:fontRef>
        </p:style>
      </p:cxnSp>
      <p:sp>
        <p:nvSpPr>
          <p:cNvPr id="5145" name="CasellaDiTesto 5144"/>
          <p:cNvSpPr txBox="1">
            <a:spLocks noChangeArrowheads="1"/>
          </p:cNvSpPr>
          <p:nvPr/>
        </p:nvSpPr>
        <p:spPr bwMode="auto">
          <a:xfrm>
            <a:off x="38100" y="2389188"/>
            <a:ext cx="766763" cy="276225"/>
          </a:xfrm>
          <a:prstGeom prst="rect">
            <a:avLst/>
          </a:prstGeom>
          <a:noFill/>
          <a:ln w="9525">
            <a:noFill/>
            <a:miter lim="800000"/>
            <a:headEnd/>
            <a:tailEnd/>
          </a:ln>
        </p:spPr>
        <p:txBody>
          <a:bodyPr>
            <a:spAutoFit/>
          </a:bodyPr>
          <a:lstStyle/>
          <a:p>
            <a:r>
              <a:rPr lang="it-IT" sz="1200" b="1">
                <a:solidFill>
                  <a:srgbClr val="FF0000"/>
                </a:solidFill>
              </a:rPr>
              <a:t>17 topics</a:t>
            </a:r>
          </a:p>
        </p:txBody>
      </p:sp>
      <p:sp>
        <p:nvSpPr>
          <p:cNvPr id="5146" name="CasellaDiTesto 57"/>
          <p:cNvSpPr txBox="1">
            <a:spLocks noChangeArrowheads="1"/>
          </p:cNvSpPr>
          <p:nvPr/>
        </p:nvSpPr>
        <p:spPr bwMode="auto">
          <a:xfrm>
            <a:off x="1028700" y="3963988"/>
            <a:ext cx="766763" cy="277812"/>
          </a:xfrm>
          <a:prstGeom prst="rect">
            <a:avLst/>
          </a:prstGeom>
          <a:noFill/>
          <a:ln w="9525">
            <a:noFill/>
            <a:miter lim="800000"/>
            <a:headEnd/>
            <a:tailEnd/>
          </a:ln>
        </p:spPr>
        <p:txBody>
          <a:bodyPr>
            <a:spAutoFit/>
          </a:bodyPr>
          <a:lstStyle/>
          <a:p>
            <a:r>
              <a:rPr lang="it-IT" sz="1200" b="1">
                <a:solidFill>
                  <a:srgbClr val="FF0000"/>
                </a:solidFill>
              </a:rPr>
              <a:t>28 topics</a:t>
            </a:r>
          </a:p>
        </p:txBody>
      </p:sp>
      <p:sp>
        <p:nvSpPr>
          <p:cNvPr id="5147" name="CasellaDiTesto 58"/>
          <p:cNvSpPr txBox="1">
            <a:spLocks noChangeArrowheads="1"/>
          </p:cNvSpPr>
          <p:nvPr/>
        </p:nvSpPr>
        <p:spPr bwMode="auto">
          <a:xfrm>
            <a:off x="2124075" y="2389188"/>
            <a:ext cx="766763" cy="276225"/>
          </a:xfrm>
          <a:prstGeom prst="rect">
            <a:avLst/>
          </a:prstGeom>
          <a:noFill/>
          <a:ln w="9525">
            <a:noFill/>
            <a:miter lim="800000"/>
            <a:headEnd/>
            <a:tailEnd/>
          </a:ln>
        </p:spPr>
        <p:txBody>
          <a:bodyPr>
            <a:spAutoFit/>
          </a:bodyPr>
          <a:lstStyle/>
          <a:p>
            <a:r>
              <a:rPr lang="it-IT" sz="1200" b="1">
                <a:solidFill>
                  <a:srgbClr val="FF0000"/>
                </a:solidFill>
              </a:rPr>
              <a:t>3 topics</a:t>
            </a:r>
          </a:p>
        </p:txBody>
      </p:sp>
      <p:sp>
        <p:nvSpPr>
          <p:cNvPr id="5148" name="CasellaDiTesto 59"/>
          <p:cNvSpPr txBox="1">
            <a:spLocks noChangeArrowheads="1"/>
          </p:cNvSpPr>
          <p:nvPr/>
        </p:nvSpPr>
        <p:spPr bwMode="auto">
          <a:xfrm>
            <a:off x="4375150" y="2417763"/>
            <a:ext cx="766763" cy="277812"/>
          </a:xfrm>
          <a:prstGeom prst="rect">
            <a:avLst/>
          </a:prstGeom>
          <a:noFill/>
          <a:ln w="9525">
            <a:noFill/>
            <a:miter lim="800000"/>
            <a:headEnd/>
            <a:tailEnd/>
          </a:ln>
        </p:spPr>
        <p:txBody>
          <a:bodyPr>
            <a:spAutoFit/>
          </a:bodyPr>
          <a:lstStyle/>
          <a:p>
            <a:r>
              <a:rPr lang="it-IT" sz="1200" b="1">
                <a:solidFill>
                  <a:srgbClr val="FF0000"/>
                </a:solidFill>
              </a:rPr>
              <a:t>1 topic</a:t>
            </a:r>
          </a:p>
        </p:txBody>
      </p:sp>
      <p:sp>
        <p:nvSpPr>
          <p:cNvPr id="5149" name="CasellaDiTesto 60"/>
          <p:cNvSpPr txBox="1">
            <a:spLocks noChangeArrowheads="1"/>
          </p:cNvSpPr>
          <p:nvPr/>
        </p:nvSpPr>
        <p:spPr bwMode="auto">
          <a:xfrm>
            <a:off x="3203575" y="3963988"/>
            <a:ext cx="766763" cy="277812"/>
          </a:xfrm>
          <a:prstGeom prst="rect">
            <a:avLst/>
          </a:prstGeom>
          <a:noFill/>
          <a:ln w="9525">
            <a:noFill/>
            <a:miter lim="800000"/>
            <a:headEnd/>
            <a:tailEnd/>
          </a:ln>
        </p:spPr>
        <p:txBody>
          <a:bodyPr>
            <a:spAutoFit/>
          </a:bodyPr>
          <a:lstStyle/>
          <a:p>
            <a:r>
              <a:rPr lang="it-IT" sz="1200" b="1">
                <a:solidFill>
                  <a:srgbClr val="FF0000"/>
                </a:solidFill>
              </a:rPr>
              <a:t>7 topics</a:t>
            </a:r>
          </a:p>
        </p:txBody>
      </p:sp>
      <p:sp>
        <p:nvSpPr>
          <p:cNvPr id="5150" name="CasellaDiTesto 61"/>
          <p:cNvSpPr txBox="1">
            <a:spLocks noChangeArrowheads="1"/>
          </p:cNvSpPr>
          <p:nvPr/>
        </p:nvSpPr>
        <p:spPr bwMode="auto">
          <a:xfrm>
            <a:off x="5435600" y="3963988"/>
            <a:ext cx="766763" cy="277812"/>
          </a:xfrm>
          <a:prstGeom prst="rect">
            <a:avLst/>
          </a:prstGeom>
          <a:noFill/>
          <a:ln w="9525">
            <a:noFill/>
            <a:miter lim="800000"/>
            <a:headEnd/>
            <a:tailEnd/>
          </a:ln>
        </p:spPr>
        <p:txBody>
          <a:bodyPr>
            <a:spAutoFit/>
          </a:bodyPr>
          <a:lstStyle/>
          <a:p>
            <a:r>
              <a:rPr lang="it-IT" sz="1200" b="1">
                <a:solidFill>
                  <a:srgbClr val="FF0000"/>
                </a:solidFill>
              </a:rPr>
              <a:t>6 topics</a:t>
            </a:r>
          </a:p>
        </p:txBody>
      </p:sp>
      <p:sp>
        <p:nvSpPr>
          <p:cNvPr id="5151" name="CasellaDiTesto 63"/>
          <p:cNvSpPr txBox="1">
            <a:spLocks noChangeArrowheads="1"/>
          </p:cNvSpPr>
          <p:nvPr/>
        </p:nvSpPr>
        <p:spPr bwMode="auto">
          <a:xfrm>
            <a:off x="6545263" y="2417763"/>
            <a:ext cx="766762" cy="277812"/>
          </a:xfrm>
          <a:prstGeom prst="rect">
            <a:avLst/>
          </a:prstGeom>
          <a:noFill/>
          <a:ln w="9525">
            <a:noFill/>
            <a:miter lim="800000"/>
            <a:headEnd/>
            <a:tailEnd/>
          </a:ln>
        </p:spPr>
        <p:txBody>
          <a:bodyPr>
            <a:spAutoFit/>
          </a:bodyPr>
          <a:lstStyle/>
          <a:p>
            <a:r>
              <a:rPr lang="it-IT" sz="1200" b="1">
                <a:solidFill>
                  <a:srgbClr val="FF0000"/>
                </a:solidFill>
              </a:rPr>
              <a:t>5 topics</a:t>
            </a:r>
          </a:p>
        </p:txBody>
      </p:sp>
      <p:sp>
        <p:nvSpPr>
          <p:cNvPr id="5152" name="CasellaDiTesto 64"/>
          <p:cNvSpPr txBox="1">
            <a:spLocks noChangeArrowheads="1"/>
          </p:cNvSpPr>
          <p:nvPr/>
        </p:nvSpPr>
        <p:spPr bwMode="auto">
          <a:xfrm>
            <a:off x="7554913" y="4038600"/>
            <a:ext cx="766762" cy="277813"/>
          </a:xfrm>
          <a:prstGeom prst="rect">
            <a:avLst/>
          </a:prstGeom>
          <a:noFill/>
          <a:ln w="9525">
            <a:noFill/>
            <a:miter lim="800000"/>
            <a:headEnd/>
            <a:tailEnd/>
          </a:ln>
        </p:spPr>
        <p:txBody>
          <a:bodyPr>
            <a:spAutoFit/>
          </a:bodyPr>
          <a:lstStyle/>
          <a:p>
            <a:r>
              <a:rPr lang="it-IT" sz="1200" b="1">
                <a:solidFill>
                  <a:srgbClr val="FF0000"/>
                </a:solidFill>
              </a:rPr>
              <a:t>6 topics</a:t>
            </a:r>
          </a:p>
        </p:txBody>
      </p:sp>
      <p:graphicFrame>
        <p:nvGraphicFramePr>
          <p:cNvPr id="3" name="Tabella 5146"/>
          <p:cNvGraphicFramePr>
            <a:graphicFrameLocks noGrp="1"/>
          </p:cNvGraphicFramePr>
          <p:nvPr/>
        </p:nvGraphicFramePr>
        <p:xfrm>
          <a:off x="5359400" y="981075"/>
          <a:ext cx="3636963" cy="882650"/>
        </p:xfrm>
        <a:graphic>
          <a:graphicData uri="http://schemas.openxmlformats.org/drawingml/2006/table">
            <a:tbl>
              <a:tblPr firstRow="1" firstCol="1" bandRow="1">
                <a:tableStyleId>{5C22544A-7EE6-4342-B048-85BDC9FD1C3A}</a:tableStyleId>
              </a:tblPr>
              <a:tblGrid>
                <a:gridCol w="1522626"/>
                <a:gridCol w="648121"/>
                <a:gridCol w="690615"/>
                <a:gridCol w="775601"/>
              </a:tblGrid>
              <a:tr h="318548">
                <a:tc>
                  <a:txBody>
                    <a:bodyPr/>
                    <a:lstStyle/>
                    <a:p>
                      <a:pPr algn="l">
                        <a:lnSpc>
                          <a:spcPct val="115000"/>
                        </a:lnSpc>
                        <a:spcAft>
                          <a:spcPts val="400"/>
                        </a:spcAft>
                      </a:pPr>
                      <a:endParaRPr lang="it-IT" sz="1400" dirty="0">
                        <a:effectLst/>
                        <a:latin typeface="+mn-lt"/>
                        <a:ea typeface="Times New Roman"/>
                        <a:cs typeface="Times New Roman"/>
                      </a:endParaRPr>
                    </a:p>
                  </a:txBody>
                  <a:tcPr marL="73030" marR="73030" marT="72993" marB="0"/>
                </a:tc>
                <a:tc>
                  <a:txBody>
                    <a:bodyPr/>
                    <a:lstStyle/>
                    <a:p>
                      <a:pPr algn="ctr">
                        <a:lnSpc>
                          <a:spcPct val="115000"/>
                        </a:lnSpc>
                        <a:spcAft>
                          <a:spcPts val="400"/>
                        </a:spcAft>
                      </a:pPr>
                      <a:r>
                        <a:rPr lang="it-IT" sz="1400" dirty="0" smtClean="0">
                          <a:effectLst/>
                          <a:latin typeface="+mn-lt"/>
                          <a:ea typeface="Times New Roman"/>
                          <a:cs typeface="Times New Roman"/>
                        </a:rPr>
                        <a:t>2018</a:t>
                      </a:r>
                      <a:endParaRPr lang="it-IT" sz="1400" dirty="0">
                        <a:effectLst/>
                        <a:latin typeface="+mn-lt"/>
                        <a:ea typeface="Times New Roman"/>
                        <a:cs typeface="Times New Roman"/>
                      </a:endParaRPr>
                    </a:p>
                  </a:txBody>
                  <a:tcPr marL="73030" marR="73030" marT="72993" marB="0"/>
                </a:tc>
                <a:tc>
                  <a:txBody>
                    <a:bodyPr/>
                    <a:lstStyle/>
                    <a:p>
                      <a:pPr algn="ctr">
                        <a:lnSpc>
                          <a:spcPct val="115000"/>
                        </a:lnSpc>
                        <a:spcAft>
                          <a:spcPts val="400"/>
                        </a:spcAft>
                      </a:pPr>
                      <a:r>
                        <a:rPr lang="it-IT" sz="1400" dirty="0" smtClean="0">
                          <a:effectLst/>
                          <a:latin typeface="+mn-lt"/>
                          <a:ea typeface="Times New Roman"/>
                          <a:cs typeface="Times New Roman"/>
                        </a:rPr>
                        <a:t>2019</a:t>
                      </a:r>
                      <a:endParaRPr lang="it-IT" sz="1400" dirty="0">
                        <a:effectLst/>
                        <a:latin typeface="+mn-lt"/>
                        <a:ea typeface="Times New Roman"/>
                        <a:cs typeface="Times New Roman"/>
                      </a:endParaRPr>
                    </a:p>
                  </a:txBody>
                  <a:tcPr marL="73030" marR="73030" marT="72993" marB="0"/>
                </a:tc>
                <a:tc>
                  <a:txBody>
                    <a:bodyPr/>
                    <a:lstStyle/>
                    <a:p>
                      <a:pPr algn="ctr">
                        <a:lnSpc>
                          <a:spcPct val="115000"/>
                        </a:lnSpc>
                        <a:spcAft>
                          <a:spcPts val="400"/>
                        </a:spcAft>
                      </a:pPr>
                      <a:r>
                        <a:rPr lang="it-IT" sz="1400" dirty="0" smtClean="0">
                          <a:effectLst/>
                          <a:latin typeface="+mn-lt"/>
                          <a:ea typeface="Times New Roman"/>
                          <a:cs typeface="Times New Roman"/>
                        </a:rPr>
                        <a:t>2020</a:t>
                      </a:r>
                      <a:endParaRPr lang="it-IT" sz="1400" dirty="0">
                        <a:effectLst/>
                        <a:latin typeface="+mn-lt"/>
                        <a:ea typeface="Times New Roman"/>
                        <a:cs typeface="Times New Roman"/>
                      </a:endParaRPr>
                    </a:p>
                  </a:txBody>
                  <a:tcPr marL="73030" marR="73030" marT="72993" marB="0"/>
                </a:tc>
              </a:tr>
              <a:tr h="564102">
                <a:tc>
                  <a:txBody>
                    <a:bodyPr/>
                    <a:lstStyle/>
                    <a:p>
                      <a:pPr algn="l">
                        <a:lnSpc>
                          <a:spcPct val="115000"/>
                        </a:lnSpc>
                        <a:spcAft>
                          <a:spcPts val="400"/>
                        </a:spcAft>
                      </a:pPr>
                      <a:r>
                        <a:rPr lang="en-GB" sz="1400" dirty="0">
                          <a:effectLst/>
                        </a:rPr>
                        <a:t>Overall indicative </a:t>
                      </a:r>
                      <a:r>
                        <a:rPr lang="en-GB" sz="1400" dirty="0" smtClean="0">
                          <a:effectLst/>
                        </a:rPr>
                        <a:t/>
                      </a:r>
                      <a:br>
                        <a:rPr lang="en-GB" sz="1400" dirty="0" smtClean="0">
                          <a:effectLst/>
                        </a:rPr>
                      </a:br>
                      <a:r>
                        <a:rPr lang="en-GB" sz="1400" dirty="0" smtClean="0">
                          <a:effectLst/>
                        </a:rPr>
                        <a:t>budget (M€)</a:t>
                      </a:r>
                      <a:endParaRPr lang="it-IT" sz="1400" dirty="0">
                        <a:effectLst/>
                        <a:latin typeface="Times New Roman"/>
                        <a:ea typeface="Times New Roman"/>
                        <a:cs typeface="Times New Roman"/>
                      </a:endParaRPr>
                    </a:p>
                  </a:txBody>
                  <a:tcPr marL="73030" marR="73030" marT="72993" marB="0"/>
                </a:tc>
                <a:tc>
                  <a:txBody>
                    <a:bodyPr/>
                    <a:lstStyle/>
                    <a:p>
                      <a:pPr marL="0" algn="ctr" defTabSz="914400" rtl="0" eaLnBrk="1" latinLnBrk="0" hangingPunct="1">
                        <a:lnSpc>
                          <a:spcPct val="115000"/>
                        </a:lnSpc>
                        <a:spcAft>
                          <a:spcPts val="400"/>
                        </a:spcAft>
                      </a:pPr>
                      <a:r>
                        <a:rPr lang="en-GB" sz="1400" b="1" kern="1200" dirty="0" smtClean="0">
                          <a:solidFill>
                            <a:schemeClr val="accent1">
                              <a:lumMod val="50000"/>
                            </a:schemeClr>
                          </a:solidFill>
                          <a:effectLst/>
                          <a:latin typeface="+mn-lt"/>
                          <a:ea typeface="+mn-ea"/>
                          <a:cs typeface="+mn-cs"/>
                        </a:rPr>
                        <a:t>696</a:t>
                      </a:r>
                      <a:endParaRPr lang="it-IT" sz="1400" b="1" kern="1200" dirty="0">
                        <a:solidFill>
                          <a:schemeClr val="accent1">
                            <a:lumMod val="50000"/>
                          </a:schemeClr>
                        </a:solidFill>
                        <a:effectLst/>
                        <a:latin typeface="+mn-lt"/>
                        <a:ea typeface="+mn-ea"/>
                        <a:cs typeface="+mn-cs"/>
                      </a:endParaRPr>
                    </a:p>
                  </a:txBody>
                  <a:tcPr marL="73030" marR="73030" marT="72993" marB="0"/>
                </a:tc>
                <a:tc>
                  <a:txBody>
                    <a:bodyPr/>
                    <a:lstStyle/>
                    <a:p>
                      <a:pPr marL="0" algn="ctr" defTabSz="914400" rtl="0" eaLnBrk="1" latinLnBrk="0" hangingPunct="1">
                        <a:lnSpc>
                          <a:spcPct val="115000"/>
                        </a:lnSpc>
                        <a:spcAft>
                          <a:spcPts val="400"/>
                        </a:spcAft>
                      </a:pPr>
                      <a:r>
                        <a:rPr lang="en-GB" sz="1400" b="1" kern="1200" dirty="0" smtClean="0">
                          <a:solidFill>
                            <a:schemeClr val="accent1">
                              <a:lumMod val="50000"/>
                            </a:schemeClr>
                          </a:solidFill>
                          <a:effectLst/>
                          <a:latin typeface="+mn-lt"/>
                          <a:ea typeface="+mn-ea"/>
                          <a:cs typeface="+mn-cs"/>
                        </a:rPr>
                        <a:t>807</a:t>
                      </a:r>
                      <a:endParaRPr lang="it-IT" sz="1400" b="1" kern="1200" dirty="0">
                        <a:solidFill>
                          <a:schemeClr val="accent1">
                            <a:lumMod val="50000"/>
                          </a:schemeClr>
                        </a:solidFill>
                        <a:effectLst/>
                        <a:latin typeface="+mn-lt"/>
                        <a:ea typeface="+mn-ea"/>
                        <a:cs typeface="+mn-cs"/>
                      </a:endParaRPr>
                    </a:p>
                  </a:txBody>
                  <a:tcPr marL="73030" marR="73030" marT="72993" marB="0"/>
                </a:tc>
                <a:tc>
                  <a:txBody>
                    <a:bodyPr/>
                    <a:lstStyle/>
                    <a:p>
                      <a:pPr marL="0" algn="ctr" defTabSz="914400" rtl="0" eaLnBrk="1" latinLnBrk="0" hangingPunct="1">
                        <a:lnSpc>
                          <a:spcPct val="115000"/>
                        </a:lnSpc>
                        <a:spcAft>
                          <a:spcPts val="400"/>
                        </a:spcAft>
                      </a:pPr>
                      <a:r>
                        <a:rPr lang="en-GB" sz="1400" b="1" kern="1200" dirty="0" smtClean="0">
                          <a:solidFill>
                            <a:schemeClr val="accent1">
                              <a:lumMod val="50000"/>
                            </a:schemeClr>
                          </a:solidFill>
                          <a:effectLst/>
                          <a:latin typeface="+mn-lt"/>
                          <a:ea typeface="+mn-ea"/>
                          <a:cs typeface="+mn-cs"/>
                        </a:rPr>
                        <a:t>876</a:t>
                      </a:r>
                      <a:endParaRPr lang="it-IT" sz="1400" b="1" kern="1200" dirty="0">
                        <a:solidFill>
                          <a:schemeClr val="accent1">
                            <a:lumMod val="50000"/>
                          </a:schemeClr>
                        </a:solidFill>
                        <a:effectLst/>
                        <a:latin typeface="+mn-lt"/>
                        <a:ea typeface="+mn-ea"/>
                        <a:cs typeface="+mn-cs"/>
                      </a:endParaRPr>
                    </a:p>
                  </a:txBody>
                  <a:tcPr marL="73030" marR="73030" marT="72993" marB="0"/>
                </a:tc>
              </a:tr>
            </a:tbl>
          </a:graphicData>
        </a:graphic>
      </p:graphicFrame>
      <p:sp>
        <p:nvSpPr>
          <p:cNvPr id="5170" name="CasellaDiTesto 66"/>
          <p:cNvSpPr txBox="1">
            <a:spLocks noChangeArrowheads="1"/>
          </p:cNvSpPr>
          <p:nvPr/>
        </p:nvSpPr>
        <p:spPr bwMode="auto">
          <a:xfrm>
            <a:off x="1789113" y="3963988"/>
            <a:ext cx="766762" cy="277812"/>
          </a:xfrm>
          <a:prstGeom prst="rect">
            <a:avLst/>
          </a:prstGeom>
          <a:noFill/>
          <a:ln w="9525">
            <a:noFill/>
            <a:miter lim="800000"/>
            <a:headEnd/>
            <a:tailEnd/>
          </a:ln>
        </p:spPr>
        <p:txBody>
          <a:bodyPr>
            <a:spAutoFit/>
          </a:bodyPr>
          <a:lstStyle/>
          <a:p>
            <a:r>
              <a:rPr lang="it-IT" sz="1200" b="1">
                <a:solidFill>
                  <a:srgbClr val="003399"/>
                </a:solidFill>
              </a:rPr>
              <a:t>444 M€</a:t>
            </a:r>
          </a:p>
        </p:txBody>
      </p:sp>
      <p:sp>
        <p:nvSpPr>
          <p:cNvPr id="5171" name="CasellaDiTesto 67"/>
          <p:cNvSpPr txBox="1">
            <a:spLocks noChangeArrowheads="1"/>
          </p:cNvSpPr>
          <p:nvPr/>
        </p:nvSpPr>
        <p:spPr bwMode="auto">
          <a:xfrm>
            <a:off x="852488" y="2390775"/>
            <a:ext cx="766762" cy="277813"/>
          </a:xfrm>
          <a:prstGeom prst="rect">
            <a:avLst/>
          </a:prstGeom>
          <a:noFill/>
          <a:ln w="9525">
            <a:noFill/>
            <a:miter lim="800000"/>
            <a:headEnd/>
            <a:tailEnd/>
          </a:ln>
        </p:spPr>
        <p:txBody>
          <a:bodyPr>
            <a:spAutoFit/>
          </a:bodyPr>
          <a:lstStyle/>
          <a:p>
            <a:r>
              <a:rPr lang="it-IT" sz="1200" b="1">
                <a:solidFill>
                  <a:srgbClr val="003399"/>
                </a:solidFill>
              </a:rPr>
              <a:t>193 M€</a:t>
            </a:r>
          </a:p>
        </p:txBody>
      </p:sp>
      <p:sp>
        <p:nvSpPr>
          <p:cNvPr id="5172" name="CasellaDiTesto 68"/>
          <p:cNvSpPr txBox="1">
            <a:spLocks noChangeArrowheads="1"/>
          </p:cNvSpPr>
          <p:nvPr/>
        </p:nvSpPr>
        <p:spPr bwMode="auto">
          <a:xfrm>
            <a:off x="2940050" y="2389188"/>
            <a:ext cx="766763" cy="276225"/>
          </a:xfrm>
          <a:prstGeom prst="rect">
            <a:avLst/>
          </a:prstGeom>
          <a:noFill/>
          <a:ln w="9525">
            <a:noFill/>
            <a:miter lim="800000"/>
            <a:headEnd/>
            <a:tailEnd/>
          </a:ln>
        </p:spPr>
        <p:txBody>
          <a:bodyPr>
            <a:spAutoFit/>
          </a:bodyPr>
          <a:lstStyle/>
          <a:p>
            <a:r>
              <a:rPr lang="it-IT" sz="1200" b="1">
                <a:solidFill>
                  <a:srgbClr val="003399"/>
                </a:solidFill>
              </a:rPr>
              <a:t>20 M€</a:t>
            </a:r>
          </a:p>
        </p:txBody>
      </p:sp>
      <p:sp>
        <p:nvSpPr>
          <p:cNvPr id="5173" name="CasellaDiTesto 69"/>
          <p:cNvSpPr txBox="1">
            <a:spLocks noChangeArrowheads="1"/>
          </p:cNvSpPr>
          <p:nvPr/>
        </p:nvSpPr>
        <p:spPr bwMode="auto">
          <a:xfrm>
            <a:off x="4135438" y="3960813"/>
            <a:ext cx="765175" cy="277812"/>
          </a:xfrm>
          <a:prstGeom prst="rect">
            <a:avLst/>
          </a:prstGeom>
          <a:noFill/>
          <a:ln w="9525">
            <a:noFill/>
            <a:miter lim="800000"/>
            <a:headEnd/>
            <a:tailEnd/>
          </a:ln>
        </p:spPr>
        <p:txBody>
          <a:bodyPr>
            <a:spAutoFit/>
          </a:bodyPr>
          <a:lstStyle/>
          <a:p>
            <a:r>
              <a:rPr lang="it-IT" sz="1200" b="1">
                <a:solidFill>
                  <a:srgbClr val="003399"/>
                </a:solidFill>
              </a:rPr>
              <a:t>181 M€</a:t>
            </a:r>
          </a:p>
        </p:txBody>
      </p:sp>
      <p:sp>
        <p:nvSpPr>
          <p:cNvPr id="5174" name="CasellaDiTesto 70"/>
          <p:cNvSpPr txBox="1">
            <a:spLocks noChangeArrowheads="1"/>
          </p:cNvSpPr>
          <p:nvPr/>
        </p:nvSpPr>
        <p:spPr bwMode="auto">
          <a:xfrm>
            <a:off x="5173663" y="2417763"/>
            <a:ext cx="765175" cy="277812"/>
          </a:xfrm>
          <a:prstGeom prst="rect">
            <a:avLst/>
          </a:prstGeom>
          <a:noFill/>
          <a:ln w="9525">
            <a:noFill/>
            <a:miter lim="800000"/>
            <a:headEnd/>
            <a:tailEnd/>
          </a:ln>
        </p:spPr>
        <p:txBody>
          <a:bodyPr>
            <a:spAutoFit/>
          </a:bodyPr>
          <a:lstStyle/>
          <a:p>
            <a:r>
              <a:rPr lang="it-IT" sz="1200" b="1">
                <a:solidFill>
                  <a:srgbClr val="003399"/>
                </a:solidFill>
              </a:rPr>
              <a:t>116 M€</a:t>
            </a:r>
          </a:p>
        </p:txBody>
      </p:sp>
      <p:sp>
        <p:nvSpPr>
          <p:cNvPr id="5175" name="CasellaDiTesto 71"/>
          <p:cNvSpPr txBox="1">
            <a:spLocks noChangeArrowheads="1"/>
          </p:cNvSpPr>
          <p:nvPr/>
        </p:nvSpPr>
        <p:spPr bwMode="auto">
          <a:xfrm>
            <a:off x="6443663" y="3975100"/>
            <a:ext cx="766762" cy="276225"/>
          </a:xfrm>
          <a:prstGeom prst="rect">
            <a:avLst/>
          </a:prstGeom>
          <a:noFill/>
          <a:ln w="9525">
            <a:noFill/>
            <a:miter lim="800000"/>
            <a:headEnd/>
            <a:tailEnd/>
          </a:ln>
        </p:spPr>
        <p:txBody>
          <a:bodyPr>
            <a:spAutoFit/>
          </a:bodyPr>
          <a:lstStyle/>
          <a:p>
            <a:r>
              <a:rPr lang="it-IT" sz="1200" b="1">
                <a:solidFill>
                  <a:srgbClr val="003399"/>
                </a:solidFill>
              </a:rPr>
              <a:t>88 M€</a:t>
            </a:r>
          </a:p>
        </p:txBody>
      </p:sp>
      <p:sp>
        <p:nvSpPr>
          <p:cNvPr id="5176" name="CasellaDiTesto 72"/>
          <p:cNvSpPr txBox="1">
            <a:spLocks noChangeArrowheads="1"/>
          </p:cNvSpPr>
          <p:nvPr/>
        </p:nvSpPr>
        <p:spPr bwMode="auto">
          <a:xfrm>
            <a:off x="7451725" y="2417763"/>
            <a:ext cx="766763" cy="277812"/>
          </a:xfrm>
          <a:prstGeom prst="rect">
            <a:avLst/>
          </a:prstGeom>
          <a:noFill/>
          <a:ln w="9525">
            <a:noFill/>
            <a:miter lim="800000"/>
            <a:headEnd/>
            <a:tailEnd/>
          </a:ln>
        </p:spPr>
        <p:txBody>
          <a:bodyPr>
            <a:spAutoFit/>
          </a:bodyPr>
          <a:lstStyle/>
          <a:p>
            <a:r>
              <a:rPr lang="it-IT" sz="1200" b="1">
                <a:solidFill>
                  <a:srgbClr val="003399"/>
                </a:solidFill>
              </a:rPr>
              <a:t>51 M€</a:t>
            </a:r>
          </a:p>
        </p:txBody>
      </p:sp>
      <p:sp>
        <p:nvSpPr>
          <p:cNvPr id="5177" name="CasellaDiTesto 73"/>
          <p:cNvSpPr txBox="1">
            <a:spLocks noChangeArrowheads="1"/>
          </p:cNvSpPr>
          <p:nvPr/>
        </p:nvSpPr>
        <p:spPr bwMode="auto">
          <a:xfrm>
            <a:off x="8377238" y="4056063"/>
            <a:ext cx="766762" cy="277812"/>
          </a:xfrm>
          <a:prstGeom prst="rect">
            <a:avLst/>
          </a:prstGeom>
          <a:noFill/>
          <a:ln w="9525">
            <a:noFill/>
            <a:miter lim="800000"/>
            <a:headEnd/>
            <a:tailEnd/>
          </a:ln>
        </p:spPr>
        <p:txBody>
          <a:bodyPr>
            <a:spAutoFit/>
          </a:bodyPr>
          <a:lstStyle/>
          <a:p>
            <a:r>
              <a:rPr lang="it-IT" sz="1200" b="1">
                <a:solidFill>
                  <a:srgbClr val="003399"/>
                </a:solidFill>
              </a:rPr>
              <a:t>41,5 M€</a:t>
            </a:r>
          </a:p>
        </p:txBody>
      </p:sp>
      <p:sp>
        <p:nvSpPr>
          <p:cNvPr id="5178" name="CasellaDiTesto 74"/>
          <p:cNvSpPr txBox="1">
            <a:spLocks noChangeArrowheads="1"/>
          </p:cNvSpPr>
          <p:nvPr/>
        </p:nvSpPr>
        <p:spPr bwMode="auto">
          <a:xfrm>
            <a:off x="214313" y="5619750"/>
            <a:ext cx="2989262" cy="831850"/>
          </a:xfrm>
          <a:prstGeom prst="rect">
            <a:avLst/>
          </a:prstGeom>
          <a:noFill/>
          <a:ln w="9525">
            <a:noFill/>
            <a:miter lim="800000"/>
            <a:headEnd/>
            <a:tailEnd/>
          </a:ln>
        </p:spPr>
        <p:txBody>
          <a:bodyPr>
            <a:spAutoFit/>
          </a:bodyPr>
          <a:lstStyle/>
          <a:p>
            <a:pPr marL="358775" indent="-358775"/>
            <a:r>
              <a:rPr lang="it-IT" sz="1200" b="1" dirty="0" err="1">
                <a:solidFill>
                  <a:srgbClr val="003399"/>
                </a:solidFill>
              </a:rPr>
              <a:t>N.B</a:t>
            </a:r>
            <a:r>
              <a:rPr lang="it-IT" sz="1200" b="1" dirty="0">
                <a:solidFill>
                  <a:srgbClr val="003399"/>
                </a:solidFill>
              </a:rPr>
              <a:t>: I budget per focus area sono relativi al biennio 2018-2019</a:t>
            </a:r>
          </a:p>
          <a:p>
            <a:pPr marL="358775" indent="-358775"/>
            <a:r>
              <a:rPr lang="it-IT" sz="1200" b="1" dirty="0">
                <a:solidFill>
                  <a:srgbClr val="003399"/>
                </a:solidFill>
              </a:rPr>
              <a:t>	</a:t>
            </a:r>
            <a:r>
              <a:rPr lang="it-IT" sz="1200" b="1" dirty="0">
                <a:solidFill>
                  <a:srgbClr val="FF6600"/>
                </a:solidFill>
              </a:rPr>
              <a:t>Il </a:t>
            </a:r>
            <a:r>
              <a:rPr lang="it-IT" sz="1200" b="1" dirty="0" err="1">
                <a:solidFill>
                  <a:srgbClr val="FF6600"/>
                </a:solidFill>
              </a:rPr>
              <a:t>n°</a:t>
            </a:r>
            <a:r>
              <a:rPr lang="it-IT" sz="1200" b="1" dirty="0">
                <a:solidFill>
                  <a:srgbClr val="FF6600"/>
                </a:solidFill>
              </a:rPr>
              <a:t> di </a:t>
            </a:r>
            <a:r>
              <a:rPr lang="it-IT" sz="1200" b="1" dirty="0" err="1">
                <a:solidFill>
                  <a:srgbClr val="FF6600"/>
                </a:solidFill>
              </a:rPr>
              <a:t>topic</a:t>
            </a:r>
            <a:r>
              <a:rPr lang="it-IT" sz="1200" b="1" dirty="0">
                <a:solidFill>
                  <a:srgbClr val="FF6600"/>
                </a:solidFill>
              </a:rPr>
              <a:t> per focus area sono </a:t>
            </a:r>
            <a:r>
              <a:rPr lang="it-IT" sz="1200" b="1" dirty="0" smtClean="0">
                <a:solidFill>
                  <a:srgbClr val="FF6600"/>
                </a:solidFill>
              </a:rPr>
              <a:t>relativi </a:t>
            </a:r>
            <a:r>
              <a:rPr lang="it-IT" sz="1200" b="1" dirty="0">
                <a:solidFill>
                  <a:srgbClr val="FF6600"/>
                </a:solidFill>
              </a:rPr>
              <a:t>al triennio 2018-2020</a:t>
            </a:r>
            <a:endParaRPr lang="it-IT" sz="1200" b="1" dirty="0">
              <a:solidFill>
                <a:srgbClr val="003399"/>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76672"/>
            <a:ext cx="5976664" cy="947815"/>
          </a:xfrm>
        </p:spPr>
        <p:txBody>
          <a:bodyPr>
            <a:normAutofit fontScale="90000"/>
          </a:bodyPr>
          <a:lstStyle/>
          <a:p>
            <a:r>
              <a:rPr lang="it-IT" sz="4000" dirty="0" smtClean="0">
                <a:solidFill>
                  <a:srgbClr val="FF0000"/>
                </a:solidFill>
              </a:rPr>
              <a:t>1.Il WP 2018 – 2019  supporta</a:t>
            </a:r>
            <a:r>
              <a:rPr lang="it-IT" dirty="0" smtClean="0">
                <a:solidFill>
                  <a:srgbClr val="FF0000"/>
                </a:solidFill>
              </a:rPr>
              <a:t>:</a:t>
            </a:r>
            <a:endParaRPr lang="it-IT" dirty="0">
              <a:solidFill>
                <a:srgbClr val="FF0000"/>
              </a:solidFill>
            </a:endParaRPr>
          </a:p>
        </p:txBody>
      </p:sp>
      <p:sp>
        <p:nvSpPr>
          <p:cNvPr id="3" name="Segnaposto contenuto 2"/>
          <p:cNvSpPr>
            <a:spLocks noGrp="1"/>
          </p:cNvSpPr>
          <p:nvPr>
            <p:ph idx="1"/>
          </p:nvPr>
        </p:nvSpPr>
        <p:spPr>
          <a:xfrm>
            <a:off x="107504" y="1916832"/>
            <a:ext cx="7056784" cy="4525963"/>
          </a:xfrm>
        </p:spPr>
        <p:txBody>
          <a:bodyPr>
            <a:noAutofit/>
          </a:bodyPr>
          <a:lstStyle/>
          <a:p>
            <a:r>
              <a:rPr lang="it-IT" sz="2000" b="1" i="1" dirty="0" smtClean="0"/>
              <a:t>Efficienza energetica </a:t>
            </a:r>
            <a:r>
              <a:rPr lang="it-IT" sz="2000" i="1" dirty="0" smtClean="0"/>
              <a:t>(</a:t>
            </a:r>
            <a:r>
              <a:rPr lang="it-IT" sz="2000" b="1" i="1" dirty="0" smtClean="0"/>
              <a:t>EE</a:t>
            </a:r>
            <a:r>
              <a:rPr lang="it-IT" sz="2000" i="1" dirty="0" smtClean="0"/>
              <a:t>)</a:t>
            </a:r>
          </a:p>
          <a:p>
            <a:r>
              <a:rPr lang="it-IT" sz="2000" b="1" i="1" dirty="0" smtClean="0"/>
              <a:t>Leadership globale nelle rinnovabili </a:t>
            </a:r>
            <a:r>
              <a:rPr lang="it-IT" sz="2000" i="1" dirty="0" smtClean="0"/>
              <a:t>(</a:t>
            </a:r>
            <a:r>
              <a:rPr lang="it-IT" sz="2000" b="1" i="1" dirty="0" smtClean="0"/>
              <a:t>RES</a:t>
            </a:r>
            <a:r>
              <a:rPr lang="it-IT" sz="2000" i="1" dirty="0" smtClean="0"/>
              <a:t>)</a:t>
            </a:r>
          </a:p>
          <a:p>
            <a:r>
              <a:rPr lang="it-IT" sz="2000" b="1" i="1" dirty="0" smtClean="0"/>
              <a:t>Energia pulita e intelligente per i consumatori </a:t>
            </a:r>
            <a:r>
              <a:rPr lang="it-IT" sz="2000" i="1" dirty="0" smtClean="0"/>
              <a:t>(</a:t>
            </a:r>
            <a:r>
              <a:rPr lang="it-IT" sz="2000" b="1" i="1" dirty="0" smtClean="0"/>
              <a:t>EC</a:t>
            </a:r>
            <a:r>
              <a:rPr lang="it-IT" sz="2000" i="1" dirty="0" smtClean="0"/>
              <a:t>)</a:t>
            </a:r>
          </a:p>
          <a:p>
            <a:r>
              <a:rPr lang="it-IT" sz="2000" b="1" i="1" dirty="0" smtClean="0"/>
              <a:t>Sistema energetico intelligente e centrato sul cittadino </a:t>
            </a:r>
            <a:r>
              <a:rPr lang="it-IT" sz="2000" i="1" dirty="0" smtClean="0"/>
              <a:t>(</a:t>
            </a:r>
            <a:r>
              <a:rPr lang="it-IT" sz="2000" b="1" i="1" dirty="0" smtClean="0"/>
              <a:t>ES</a:t>
            </a:r>
            <a:r>
              <a:rPr lang="it-IT" sz="2000" i="1" dirty="0" smtClean="0"/>
              <a:t>)</a:t>
            </a:r>
          </a:p>
          <a:p>
            <a:r>
              <a:rPr lang="it-IT" sz="2000" b="1" i="1" dirty="0" smtClean="0"/>
              <a:t>Città e comunità intelligenti </a:t>
            </a:r>
            <a:r>
              <a:rPr lang="it-IT" sz="2000" i="1" dirty="0" smtClean="0"/>
              <a:t>(</a:t>
            </a:r>
            <a:r>
              <a:rPr lang="it-IT" sz="2000" b="1" i="1" dirty="0" smtClean="0"/>
              <a:t>SCC</a:t>
            </a:r>
            <a:r>
              <a:rPr lang="it-IT" sz="2000" i="1" dirty="0" smtClean="0"/>
              <a:t>)</a:t>
            </a:r>
          </a:p>
          <a:p>
            <a:r>
              <a:rPr lang="it-IT" sz="2000" b="1" i="1" dirty="0" smtClean="0"/>
              <a:t>Riduzione</a:t>
            </a:r>
            <a:r>
              <a:rPr lang="it-IT" sz="2000" i="1" dirty="0" smtClean="0"/>
              <a:t> (prossima allo zero) </a:t>
            </a:r>
            <a:r>
              <a:rPr lang="it-IT" sz="2000" b="1" i="1" dirty="0" smtClean="0"/>
              <a:t>delle emissioni di CO2 </a:t>
            </a:r>
            <a:r>
              <a:rPr lang="it-IT" sz="2000" i="1" dirty="0" smtClean="0"/>
              <a:t>dalle centrali a carburanti fossili e dalle industrie a forte emissione di carbonio (</a:t>
            </a:r>
            <a:r>
              <a:rPr lang="it-IT" sz="2000" b="1" i="1" dirty="0" smtClean="0"/>
              <a:t>NZE</a:t>
            </a:r>
            <a:r>
              <a:rPr lang="it-IT" sz="2000" i="1" dirty="0" smtClean="0"/>
              <a:t>)</a:t>
            </a:r>
          </a:p>
          <a:p>
            <a:r>
              <a:rPr lang="it-IT" sz="2000" b="1" i="1" dirty="0" smtClean="0"/>
              <a:t>Azioni congiunte </a:t>
            </a:r>
            <a:r>
              <a:rPr lang="it-IT" sz="2000" i="1" dirty="0" smtClean="0"/>
              <a:t>(JPI, </a:t>
            </a:r>
            <a:r>
              <a:rPr lang="it-IT" sz="2000" i="1" dirty="0" err="1" smtClean="0"/>
              <a:t>PcP</a:t>
            </a:r>
            <a:r>
              <a:rPr lang="it-IT" sz="2000" i="1" dirty="0" smtClean="0"/>
              <a:t>, SET-</a:t>
            </a:r>
            <a:r>
              <a:rPr lang="it-IT" sz="2000" i="1" dirty="0" err="1" smtClean="0"/>
              <a:t>Plan’s</a:t>
            </a:r>
            <a:r>
              <a:rPr lang="it-IT" sz="2000" i="1" dirty="0" smtClean="0"/>
              <a:t> </a:t>
            </a:r>
            <a:r>
              <a:rPr lang="it-IT" sz="2000" i="1" dirty="0" err="1" smtClean="0"/>
              <a:t>Implementation</a:t>
            </a:r>
            <a:r>
              <a:rPr lang="it-IT" sz="2000" i="1" dirty="0" smtClean="0"/>
              <a:t> </a:t>
            </a:r>
            <a:r>
              <a:rPr lang="it-IT" sz="2000" i="1" dirty="0" err="1" smtClean="0"/>
              <a:t>plan</a:t>
            </a:r>
            <a:r>
              <a:rPr lang="it-IT" sz="2000" i="1" dirty="0" smtClean="0"/>
              <a:t>, ERA-Net) (</a:t>
            </a:r>
            <a:r>
              <a:rPr lang="it-IT" sz="2000" b="1" i="1" dirty="0" smtClean="0"/>
              <a:t>JA</a:t>
            </a:r>
            <a:r>
              <a:rPr lang="it-IT" sz="2000" i="1" dirty="0" smtClean="0"/>
              <a:t>)</a:t>
            </a:r>
          </a:p>
          <a:p>
            <a:r>
              <a:rPr lang="it-IT" sz="2000" b="1" i="1" dirty="0" smtClean="0"/>
              <a:t>Questioni trasversali </a:t>
            </a:r>
            <a:r>
              <a:rPr lang="it-IT" sz="2000" i="1" dirty="0" smtClean="0"/>
              <a:t>(SSH, </a:t>
            </a:r>
            <a:r>
              <a:rPr lang="it-IT" sz="2000" i="1" dirty="0" err="1" smtClean="0"/>
              <a:t>energy</a:t>
            </a:r>
            <a:r>
              <a:rPr lang="it-IT" sz="2000" i="1" dirty="0" smtClean="0"/>
              <a:t> </a:t>
            </a:r>
            <a:r>
              <a:rPr lang="it-IT" sz="2000" i="1" dirty="0" err="1" smtClean="0"/>
              <a:t>modeling</a:t>
            </a:r>
            <a:r>
              <a:rPr lang="it-IT" sz="2000" i="1" dirty="0" smtClean="0"/>
              <a:t>, R&amp;I and </a:t>
            </a:r>
            <a:r>
              <a:rPr lang="it-IT" sz="2000" i="1" dirty="0" err="1" smtClean="0"/>
              <a:t>education</a:t>
            </a:r>
            <a:r>
              <a:rPr lang="it-IT" sz="2000" i="1" dirty="0" smtClean="0"/>
              <a:t> </a:t>
            </a:r>
            <a:r>
              <a:rPr lang="it-IT" sz="2000" i="1" dirty="0" err="1" smtClean="0"/>
              <a:t>capacity</a:t>
            </a:r>
            <a:r>
              <a:rPr lang="it-IT" sz="2000" i="1" dirty="0" smtClean="0"/>
              <a:t>, </a:t>
            </a:r>
            <a:r>
              <a:rPr lang="it-IT" sz="2000" i="1" dirty="0" err="1" smtClean="0"/>
              <a:t>energy</a:t>
            </a:r>
            <a:r>
              <a:rPr lang="it-IT" sz="2000" i="1" dirty="0" smtClean="0"/>
              <a:t> database, fora, </a:t>
            </a:r>
            <a:r>
              <a:rPr lang="it-IT" sz="2000" i="1" dirty="0" err="1" smtClean="0"/>
              <a:t>coal</a:t>
            </a:r>
            <a:r>
              <a:rPr lang="it-IT" sz="2000" i="1" dirty="0" smtClean="0"/>
              <a:t> intensive </a:t>
            </a:r>
            <a:r>
              <a:rPr lang="it-IT" sz="2000" i="1" dirty="0" err="1" smtClean="0"/>
              <a:t>regions</a:t>
            </a:r>
            <a:r>
              <a:rPr lang="it-IT" sz="2000" i="1" dirty="0" smtClean="0"/>
              <a:t>) (</a:t>
            </a:r>
            <a:r>
              <a:rPr lang="it-IT" sz="2000" b="1" i="1" dirty="0" smtClean="0"/>
              <a:t>CC</a:t>
            </a:r>
            <a:r>
              <a:rPr lang="it-IT" sz="2000" i="1" dirty="0" smtClean="0"/>
              <a:t>)</a:t>
            </a:r>
            <a:endParaRPr lang="it-IT" sz="2000" i="1" dirty="0"/>
          </a:p>
        </p:txBody>
      </p:sp>
      <p:pic>
        <p:nvPicPr>
          <p:cNvPr id="1026" name="Picture 2" descr="Résultat de recherche d'images pour &quot;energy trilemma&quo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59691" y="836712"/>
            <a:ext cx="2784309" cy="208823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908720"/>
            <a:ext cx="7643192" cy="652934"/>
          </a:xfrm>
        </p:spPr>
        <p:txBody>
          <a:bodyPr>
            <a:normAutofit fontScale="90000"/>
          </a:bodyPr>
          <a:lstStyle/>
          <a:p>
            <a:pPr lvl="0"/>
            <a:r>
              <a:rPr lang="it-IT" dirty="0" smtClean="0"/>
              <a:t/>
            </a:r>
            <a:br>
              <a:rPr lang="it-IT" dirty="0" smtClean="0"/>
            </a:br>
            <a:r>
              <a:rPr lang="it-IT" sz="4000" dirty="0" smtClean="0"/>
              <a:t>2. Tempi di pubblicazione, le scadenze, l’uso della fase singola/doppia </a:t>
            </a:r>
            <a:r>
              <a:rPr lang="it-IT" dirty="0" smtClean="0"/>
              <a:t/>
            </a:r>
            <a:br>
              <a:rPr lang="it-IT" dirty="0" smtClean="0"/>
            </a:br>
            <a:endParaRPr lang="it-IT" dirty="0"/>
          </a:p>
        </p:txBody>
      </p:sp>
      <p:sp>
        <p:nvSpPr>
          <p:cNvPr id="16" name="CasellaDiTesto 15"/>
          <p:cNvSpPr txBox="1"/>
          <p:nvPr/>
        </p:nvSpPr>
        <p:spPr>
          <a:xfrm>
            <a:off x="323528" y="1844824"/>
            <a:ext cx="7992888" cy="400110"/>
          </a:xfrm>
          <a:prstGeom prst="rect">
            <a:avLst/>
          </a:prstGeom>
          <a:noFill/>
        </p:spPr>
        <p:txBody>
          <a:bodyPr wrap="square" rtlCol="0">
            <a:spAutoFit/>
          </a:bodyPr>
          <a:lstStyle/>
          <a:p>
            <a:pPr>
              <a:buFont typeface="Wingdings" pitchFamily="2" charset="2"/>
              <a:buChar char="Ø"/>
            </a:pPr>
            <a:r>
              <a:rPr lang="it-IT" sz="2000" dirty="0" smtClean="0">
                <a:solidFill>
                  <a:schemeClr val="tx1">
                    <a:lumMod val="75000"/>
                    <a:lumOff val="25000"/>
                  </a:schemeClr>
                </a:solidFill>
              </a:rPr>
              <a:t> Previsti bandi con fase singola («</a:t>
            </a:r>
            <a:r>
              <a:rPr lang="it-IT" sz="2000" dirty="0" err="1" smtClean="0">
                <a:solidFill>
                  <a:schemeClr val="tx1">
                    <a:lumMod val="75000"/>
                    <a:lumOff val="25000"/>
                  </a:schemeClr>
                </a:solidFill>
              </a:rPr>
              <a:t>one</a:t>
            </a:r>
            <a:r>
              <a:rPr lang="it-IT" sz="2000" dirty="0" smtClean="0">
                <a:solidFill>
                  <a:schemeClr val="tx1">
                    <a:lumMod val="75000"/>
                    <a:lumOff val="25000"/>
                  </a:schemeClr>
                </a:solidFill>
              </a:rPr>
              <a:t> stage») e doppia («</a:t>
            </a:r>
            <a:r>
              <a:rPr lang="it-IT" sz="2000" dirty="0" err="1" smtClean="0">
                <a:solidFill>
                  <a:schemeClr val="tx1">
                    <a:lumMod val="75000"/>
                    <a:lumOff val="25000"/>
                  </a:schemeClr>
                </a:solidFill>
              </a:rPr>
              <a:t>two</a:t>
            </a:r>
            <a:r>
              <a:rPr lang="it-IT" sz="2000" dirty="0" smtClean="0">
                <a:solidFill>
                  <a:schemeClr val="tx1">
                    <a:lumMod val="75000"/>
                    <a:lumOff val="25000"/>
                  </a:schemeClr>
                </a:solidFill>
              </a:rPr>
              <a:t> stage»)</a:t>
            </a:r>
          </a:p>
        </p:txBody>
      </p:sp>
      <p:graphicFrame>
        <p:nvGraphicFramePr>
          <p:cNvPr id="11" name="Tabella 10"/>
          <p:cNvGraphicFramePr>
            <a:graphicFrameLocks noGrp="1"/>
          </p:cNvGraphicFramePr>
          <p:nvPr>
            <p:extLst>
              <p:ext uri="{D42A27DB-BD31-4B8C-83A1-F6EECF244321}">
                <p14:modId xmlns="" xmlns:p14="http://schemas.microsoft.com/office/powerpoint/2010/main" val="2813511906"/>
              </p:ext>
            </p:extLst>
          </p:nvPr>
        </p:nvGraphicFramePr>
        <p:xfrm>
          <a:off x="163064" y="2277003"/>
          <a:ext cx="4480943" cy="4608381"/>
        </p:xfrm>
        <a:graphic>
          <a:graphicData uri="http://schemas.openxmlformats.org/drawingml/2006/table">
            <a:tbl>
              <a:tblPr firstRow="1" bandRow="1">
                <a:tableStyleId>{5C22544A-7EE6-4342-B048-85BDC9FD1C3A}</a:tableStyleId>
              </a:tblPr>
              <a:tblGrid>
                <a:gridCol w="1056401"/>
                <a:gridCol w="1712271"/>
                <a:gridCol w="1712271"/>
              </a:tblGrid>
              <a:tr h="251482">
                <a:tc gridSpan="3">
                  <a:txBody>
                    <a:bodyPr/>
                    <a:lstStyle/>
                    <a:p>
                      <a:pPr algn="ctr"/>
                      <a:r>
                        <a:rPr lang="en-GB" sz="1200" b="1" kern="1200" dirty="0" smtClean="0">
                          <a:solidFill>
                            <a:schemeClr val="lt1"/>
                          </a:solidFill>
                          <a:latin typeface="+mn-lt"/>
                          <a:ea typeface="+mn-ea"/>
                          <a:cs typeface="+mn-cs"/>
                        </a:rPr>
                        <a:t>2018</a:t>
                      </a:r>
                      <a:endParaRPr lang="it-IT" sz="1200" dirty="0"/>
                    </a:p>
                  </a:txBody>
                  <a:tcPr/>
                </a:tc>
                <a:tc hMerge="1">
                  <a:txBody>
                    <a:bodyPr/>
                    <a:lstStyle/>
                    <a:p>
                      <a:endParaRPr lang="it-IT"/>
                    </a:p>
                  </a:txBody>
                  <a:tcPr/>
                </a:tc>
                <a:tc hMerge="1">
                  <a:txBody>
                    <a:bodyPr/>
                    <a:lstStyle/>
                    <a:p>
                      <a:pPr algn="ctr"/>
                      <a:endParaRPr lang="it-IT" sz="1200" dirty="0"/>
                    </a:p>
                  </a:txBody>
                  <a:tcPr/>
                </a:tc>
              </a:tr>
              <a:tr h="419136">
                <a:tc>
                  <a:txBody>
                    <a:bodyPr/>
                    <a:lstStyle/>
                    <a:p>
                      <a:pPr algn="ctr"/>
                      <a:r>
                        <a:rPr lang="it-IT" sz="1200" b="1" kern="1200" dirty="0" smtClean="0">
                          <a:solidFill>
                            <a:schemeClr val="tx1"/>
                          </a:solidFill>
                          <a:latin typeface="+mn-lt"/>
                          <a:ea typeface="+mn-ea"/>
                          <a:cs typeface="+mn-cs"/>
                        </a:rPr>
                        <a:t>Apertura</a:t>
                      </a:r>
                      <a:r>
                        <a:rPr lang="it-IT" sz="1200" b="1" kern="1200" baseline="0" dirty="0" smtClean="0">
                          <a:solidFill>
                            <a:schemeClr val="tx1"/>
                          </a:solidFill>
                          <a:latin typeface="+mn-lt"/>
                          <a:ea typeface="+mn-ea"/>
                          <a:cs typeface="+mn-cs"/>
                        </a:rPr>
                        <a:t> dei Bandi</a:t>
                      </a:r>
                      <a:endParaRPr lang="it-IT" sz="1200" b="1" kern="1200" dirty="0" smtClean="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kern="1200" dirty="0" err="1" smtClean="0">
                          <a:solidFill>
                            <a:schemeClr val="tx1"/>
                          </a:solidFill>
                          <a:latin typeface="+mn-lt"/>
                          <a:ea typeface="+mn-ea"/>
                          <a:cs typeface="+mn-cs"/>
                        </a:rPr>
                        <a:t>Deadline</a:t>
                      </a:r>
                      <a:endParaRPr lang="it-IT" sz="1200" b="1" kern="1200" dirty="0" smtClean="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kern="1200" dirty="0" err="1" smtClean="0">
                          <a:solidFill>
                            <a:schemeClr val="tx1"/>
                          </a:solidFill>
                          <a:latin typeface="+mn-lt"/>
                          <a:ea typeface="+mn-ea"/>
                          <a:cs typeface="+mn-cs"/>
                        </a:rPr>
                        <a:t>Topics</a:t>
                      </a:r>
                      <a:endParaRPr lang="it-IT" sz="1200" b="1" kern="1200" dirty="0" smtClean="0">
                        <a:solidFill>
                          <a:schemeClr val="tx1"/>
                        </a:solidFill>
                        <a:latin typeface="+mn-lt"/>
                        <a:ea typeface="+mn-ea"/>
                        <a:cs typeface="+mn-cs"/>
                      </a:endParaRPr>
                    </a:p>
                  </a:txBody>
                  <a:tcPr/>
                </a:tc>
              </a:tr>
              <a:tr h="41913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lumMod val="75000"/>
                              <a:lumOff val="25000"/>
                            </a:schemeClr>
                          </a:solidFill>
                          <a:latin typeface="+mn-lt"/>
                          <a:ea typeface="+mn-ea"/>
                          <a:cs typeface="+mn-cs"/>
                        </a:rPr>
                        <a:t>2</a:t>
                      </a:r>
                      <a:r>
                        <a:rPr lang="en-GB" sz="1200" kern="1200" baseline="0" dirty="0" smtClean="0">
                          <a:solidFill>
                            <a:schemeClr val="tx1">
                              <a:lumMod val="75000"/>
                              <a:lumOff val="25000"/>
                            </a:schemeClr>
                          </a:solidFill>
                          <a:latin typeface="+mn-lt"/>
                          <a:ea typeface="+mn-ea"/>
                          <a:cs typeface="+mn-cs"/>
                        </a:rPr>
                        <a:t> Nov</a:t>
                      </a:r>
                      <a:r>
                        <a:rPr lang="en-GB" sz="1200" kern="1200" dirty="0" smtClean="0">
                          <a:solidFill>
                            <a:schemeClr val="tx1">
                              <a:lumMod val="75000"/>
                              <a:lumOff val="25000"/>
                            </a:schemeClr>
                          </a:solidFill>
                          <a:latin typeface="+mn-lt"/>
                          <a:ea typeface="+mn-ea"/>
                          <a:cs typeface="+mn-cs"/>
                        </a:rPr>
                        <a:t> 2017</a:t>
                      </a:r>
                      <a:endParaRPr lang="it-IT" sz="1200" kern="1200" dirty="0" smtClean="0">
                        <a:solidFill>
                          <a:schemeClr val="tx1">
                            <a:lumMod val="75000"/>
                            <a:lumOff val="25000"/>
                          </a:schemeClr>
                        </a:solidFill>
                        <a:latin typeface="+mn-lt"/>
                        <a:ea typeface="+mn-ea"/>
                        <a:cs typeface="+mn-cs"/>
                      </a:endParaRPr>
                    </a:p>
                    <a:p>
                      <a:pPr algn="ct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31 </a:t>
                      </a:r>
                      <a:r>
                        <a:rPr lang="it-IT" sz="1200" kern="1200" dirty="0" err="1" smtClean="0">
                          <a:solidFill>
                            <a:schemeClr val="tx1">
                              <a:lumMod val="75000"/>
                              <a:lumOff val="25000"/>
                            </a:schemeClr>
                          </a:solidFill>
                          <a:latin typeface="+mn-lt"/>
                          <a:ea typeface="+mn-ea"/>
                          <a:cs typeface="+mn-cs"/>
                        </a:rPr>
                        <a:t>Gen</a:t>
                      </a:r>
                      <a:r>
                        <a:rPr lang="it-IT" sz="1200" kern="1200" dirty="0" smtClean="0">
                          <a:solidFill>
                            <a:schemeClr val="tx1">
                              <a:lumMod val="75000"/>
                              <a:lumOff val="25000"/>
                            </a:schemeClr>
                          </a:solidFill>
                          <a:latin typeface="+mn-lt"/>
                          <a:ea typeface="+mn-ea"/>
                          <a:cs typeface="+mn-cs"/>
                        </a:rPr>
                        <a:t> 2018 </a:t>
                      </a: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EE, EC, CC, RES, JA</a:t>
                      </a:r>
                    </a:p>
                  </a:txBody>
                  <a:tcPr>
                    <a:solidFill>
                      <a:schemeClr val="bg2"/>
                    </a:solidFill>
                  </a:tcPr>
                </a:tc>
              </a:tr>
              <a:tr h="586791">
                <a:tc vMerge="1">
                  <a:txBody>
                    <a:bodyPr/>
                    <a:lstStyle/>
                    <a:p>
                      <a:endParaRPr lang="it-IT"/>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kern="1200" dirty="0" smtClean="0">
                          <a:solidFill>
                            <a:srgbClr val="FF0000"/>
                          </a:solidFill>
                          <a:latin typeface="+mn-lt"/>
                          <a:ea typeface="+mn-ea"/>
                          <a:cs typeface="+mn-cs"/>
                        </a:rPr>
                        <a:t>31 </a:t>
                      </a:r>
                      <a:r>
                        <a:rPr lang="it-IT" sz="1200" kern="1200" dirty="0" err="1" smtClean="0">
                          <a:solidFill>
                            <a:srgbClr val="FF0000"/>
                          </a:solidFill>
                          <a:latin typeface="+mn-lt"/>
                          <a:ea typeface="+mn-ea"/>
                          <a:cs typeface="+mn-cs"/>
                        </a:rPr>
                        <a:t>Gen</a:t>
                      </a:r>
                      <a:r>
                        <a:rPr lang="it-IT" sz="1200" kern="1200" dirty="0" smtClean="0">
                          <a:solidFill>
                            <a:srgbClr val="FF0000"/>
                          </a:solidFill>
                          <a:latin typeface="+mn-lt"/>
                          <a:ea typeface="+mn-ea"/>
                          <a:cs typeface="+mn-cs"/>
                        </a:rPr>
                        <a:t> 2018 – 23</a:t>
                      </a:r>
                      <a:r>
                        <a:rPr lang="it-IT" sz="1200" kern="1200" baseline="0" dirty="0" smtClean="0">
                          <a:solidFill>
                            <a:srgbClr val="FF0000"/>
                          </a:solidFill>
                          <a:latin typeface="+mn-lt"/>
                          <a:ea typeface="+mn-ea"/>
                          <a:cs typeface="+mn-cs"/>
                        </a:rPr>
                        <a:t> Ago </a:t>
                      </a:r>
                      <a:r>
                        <a:rPr lang="it-IT" sz="1200" kern="1200" dirty="0" smtClean="0">
                          <a:solidFill>
                            <a:srgbClr val="FF0000"/>
                          </a:solidFill>
                          <a:latin typeface="+mn-lt"/>
                          <a:ea typeface="+mn-ea"/>
                          <a:cs typeface="+mn-cs"/>
                        </a:rPr>
                        <a:t>2018</a:t>
                      </a: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RES</a:t>
                      </a:r>
                    </a:p>
                  </a:txBody>
                  <a:tcPr>
                    <a:solidFill>
                      <a:schemeClr val="bg2"/>
                    </a:solidFill>
                  </a:tcPr>
                </a:tc>
              </a:tr>
              <a:tr h="419136">
                <a:tc vMerge="1">
                  <a:txBody>
                    <a:bodyPr/>
                    <a:lstStyle/>
                    <a:p>
                      <a:endParaRPr lang="it-IT"/>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lumMod val="75000"/>
                              <a:lumOff val="25000"/>
                            </a:schemeClr>
                          </a:solidFill>
                          <a:latin typeface="+mn-lt"/>
                          <a:ea typeface="+mn-ea"/>
                          <a:cs typeface="+mn-cs"/>
                        </a:rPr>
                        <a:t>20 Feb 2018</a:t>
                      </a:r>
                      <a:endParaRPr lang="it-IT" sz="1200" kern="1200" dirty="0" smtClean="0">
                        <a:solidFill>
                          <a:schemeClr val="tx1">
                            <a:lumMod val="75000"/>
                            <a:lumOff val="25000"/>
                          </a:schemeClr>
                        </a:solidFill>
                        <a:latin typeface="+mn-lt"/>
                        <a:ea typeface="+mn-ea"/>
                        <a:cs typeface="+mn-cs"/>
                      </a:endParaRP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RES</a:t>
                      </a:r>
                    </a:p>
                  </a:txBody>
                  <a:tcPr>
                    <a:solidFill>
                      <a:schemeClr val="bg2"/>
                    </a:solidFill>
                  </a:tcPr>
                </a:tc>
              </a:tr>
              <a:tr h="419136">
                <a:tc>
                  <a:txBody>
                    <a:bodyPr/>
                    <a:lstStyle/>
                    <a:p>
                      <a:pPr algn="ctr"/>
                      <a:r>
                        <a:rPr lang="it-IT" sz="1200" kern="1200" dirty="0" smtClean="0">
                          <a:solidFill>
                            <a:schemeClr val="tx1">
                              <a:lumMod val="75000"/>
                              <a:lumOff val="25000"/>
                            </a:schemeClr>
                          </a:solidFill>
                          <a:latin typeface="+mn-lt"/>
                          <a:ea typeface="+mn-ea"/>
                          <a:cs typeface="+mn-cs"/>
                        </a:rPr>
                        <a:t>5 </a:t>
                      </a:r>
                      <a:r>
                        <a:rPr lang="it-IT" sz="1200" kern="1200" dirty="0" err="1" smtClean="0">
                          <a:solidFill>
                            <a:schemeClr val="tx1">
                              <a:lumMod val="75000"/>
                              <a:lumOff val="25000"/>
                            </a:schemeClr>
                          </a:solidFill>
                          <a:latin typeface="+mn-lt"/>
                          <a:ea typeface="+mn-ea"/>
                          <a:cs typeface="+mn-cs"/>
                        </a:rPr>
                        <a:t>Dic</a:t>
                      </a:r>
                      <a:r>
                        <a:rPr lang="it-IT" sz="1200" kern="1200" dirty="0" smtClean="0">
                          <a:solidFill>
                            <a:schemeClr val="tx1">
                              <a:lumMod val="75000"/>
                              <a:lumOff val="25000"/>
                            </a:schemeClr>
                          </a:solidFill>
                          <a:latin typeface="+mn-lt"/>
                          <a:ea typeface="+mn-ea"/>
                          <a:cs typeface="+mn-cs"/>
                        </a:rPr>
                        <a:t> 2017</a:t>
                      </a:r>
                    </a:p>
                  </a:txBody>
                  <a:tcPr anchor="ctr">
                    <a:solidFill>
                      <a:schemeClr val="bg2"/>
                    </a:solidFill>
                  </a:tcPr>
                </a:tc>
                <a:tc>
                  <a:txBody>
                    <a:bodyPr/>
                    <a:lstStyle/>
                    <a:p>
                      <a:pPr algn="ctr"/>
                      <a:r>
                        <a:rPr lang="it-IT" sz="1200" kern="1200" dirty="0" smtClean="0">
                          <a:solidFill>
                            <a:schemeClr val="tx1">
                              <a:lumMod val="75000"/>
                              <a:lumOff val="25000"/>
                            </a:schemeClr>
                          </a:solidFill>
                          <a:latin typeface="+mn-lt"/>
                          <a:ea typeface="+mn-ea"/>
                          <a:cs typeface="+mn-cs"/>
                        </a:rPr>
                        <a:t>19 </a:t>
                      </a:r>
                      <a:r>
                        <a:rPr lang="it-IT" sz="1200" kern="1200" dirty="0" err="1" smtClean="0">
                          <a:solidFill>
                            <a:schemeClr val="tx1">
                              <a:lumMod val="75000"/>
                              <a:lumOff val="25000"/>
                            </a:schemeClr>
                          </a:solidFill>
                          <a:latin typeface="+mn-lt"/>
                          <a:ea typeface="+mn-ea"/>
                          <a:cs typeface="+mn-cs"/>
                        </a:rPr>
                        <a:t>Apr</a:t>
                      </a:r>
                      <a:r>
                        <a:rPr lang="it-IT" sz="1200" kern="1200" dirty="0" smtClean="0">
                          <a:solidFill>
                            <a:schemeClr val="tx1">
                              <a:lumMod val="75000"/>
                              <a:lumOff val="25000"/>
                            </a:schemeClr>
                          </a:solidFill>
                          <a:latin typeface="+mn-lt"/>
                          <a:ea typeface="+mn-ea"/>
                          <a:cs typeface="+mn-cs"/>
                        </a:rPr>
                        <a:t> 2018</a:t>
                      </a:r>
                    </a:p>
                  </a:txBody>
                  <a:tcPr>
                    <a:solidFill>
                      <a:schemeClr val="bg2"/>
                    </a:solidFill>
                  </a:tcPr>
                </a:tc>
                <a:tc>
                  <a:txBody>
                    <a:bodyPr/>
                    <a:lstStyle/>
                    <a:p>
                      <a:pPr algn="ctr"/>
                      <a:r>
                        <a:rPr lang="it-IT" sz="1200" kern="1200" dirty="0" smtClean="0">
                          <a:solidFill>
                            <a:schemeClr val="tx1">
                              <a:lumMod val="75000"/>
                              <a:lumOff val="25000"/>
                            </a:schemeClr>
                          </a:solidFill>
                          <a:latin typeface="+mn-lt"/>
                          <a:ea typeface="+mn-ea"/>
                          <a:cs typeface="+mn-cs"/>
                        </a:rPr>
                        <a:t>SCC, ES, EC</a:t>
                      </a:r>
                    </a:p>
                  </a:txBody>
                  <a:tcPr>
                    <a:solidFill>
                      <a:schemeClr val="bg2"/>
                    </a:solidFill>
                  </a:tcPr>
                </a:tc>
              </a:tr>
              <a:tr h="419136">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2 </a:t>
                      </a:r>
                      <a:r>
                        <a:rPr lang="it-IT" sz="1200" kern="1200" dirty="0" err="1" smtClean="0">
                          <a:solidFill>
                            <a:schemeClr val="tx1">
                              <a:lumMod val="75000"/>
                              <a:lumOff val="25000"/>
                            </a:schemeClr>
                          </a:solidFill>
                          <a:latin typeface="+mn-lt"/>
                          <a:ea typeface="+mn-ea"/>
                          <a:cs typeface="+mn-cs"/>
                        </a:rPr>
                        <a:t>Mag</a:t>
                      </a:r>
                      <a:r>
                        <a:rPr lang="it-IT" sz="1200" kern="1200" dirty="0" smtClean="0">
                          <a:solidFill>
                            <a:schemeClr val="tx1">
                              <a:lumMod val="75000"/>
                              <a:lumOff val="25000"/>
                            </a:schemeClr>
                          </a:solidFill>
                          <a:latin typeface="+mn-lt"/>
                          <a:ea typeface="+mn-ea"/>
                          <a:cs typeface="+mn-cs"/>
                        </a:rPr>
                        <a:t>  2018</a:t>
                      </a: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6 Set</a:t>
                      </a:r>
                      <a:r>
                        <a:rPr lang="it-IT" sz="1200" kern="1200" baseline="0" dirty="0" smtClean="0">
                          <a:solidFill>
                            <a:schemeClr val="tx1">
                              <a:lumMod val="75000"/>
                              <a:lumOff val="25000"/>
                            </a:schemeClr>
                          </a:solidFill>
                          <a:latin typeface="+mn-lt"/>
                          <a:ea typeface="+mn-ea"/>
                          <a:cs typeface="+mn-cs"/>
                        </a:rPr>
                        <a:t> 2018</a:t>
                      </a: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NZE, CC</a:t>
                      </a:r>
                    </a:p>
                  </a:txBody>
                  <a:tcPr anchor="ctr">
                    <a:solidFill>
                      <a:schemeClr val="bg2"/>
                    </a:solidFill>
                  </a:tcPr>
                </a:tc>
              </a:tr>
              <a:tr h="586791">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4</a:t>
                      </a:r>
                      <a:r>
                        <a:rPr lang="it-IT" sz="1200" kern="1200" baseline="0" dirty="0" smtClean="0">
                          <a:solidFill>
                            <a:schemeClr val="tx1">
                              <a:lumMod val="75000"/>
                              <a:lumOff val="25000"/>
                            </a:schemeClr>
                          </a:solidFill>
                          <a:latin typeface="+mn-lt"/>
                          <a:ea typeface="+mn-ea"/>
                          <a:cs typeface="+mn-cs"/>
                        </a:rPr>
                        <a:t> </a:t>
                      </a:r>
                      <a:r>
                        <a:rPr lang="it-IT" sz="1200" kern="1200" baseline="0" dirty="0" err="1" smtClean="0">
                          <a:solidFill>
                            <a:schemeClr val="tx1">
                              <a:lumMod val="75000"/>
                              <a:lumOff val="25000"/>
                            </a:schemeClr>
                          </a:solidFill>
                          <a:latin typeface="+mn-lt"/>
                          <a:ea typeface="+mn-ea"/>
                          <a:cs typeface="+mn-cs"/>
                        </a:rPr>
                        <a:t>Mag</a:t>
                      </a:r>
                      <a:r>
                        <a:rPr lang="it-IT" sz="1200" kern="1200" baseline="0" dirty="0" smtClean="0">
                          <a:solidFill>
                            <a:schemeClr val="tx1">
                              <a:lumMod val="75000"/>
                              <a:lumOff val="25000"/>
                            </a:schemeClr>
                          </a:solidFill>
                          <a:latin typeface="+mn-lt"/>
                          <a:ea typeface="+mn-ea"/>
                          <a:cs typeface="+mn-cs"/>
                        </a:rPr>
                        <a:t> 2018</a:t>
                      </a:r>
                      <a:endParaRPr lang="it-IT" sz="1200" kern="1200" dirty="0" smtClean="0">
                        <a:solidFill>
                          <a:schemeClr val="tx1">
                            <a:lumMod val="75000"/>
                            <a:lumOff val="25000"/>
                          </a:schemeClr>
                        </a:solidFill>
                        <a:latin typeface="+mn-lt"/>
                        <a:ea typeface="+mn-ea"/>
                        <a:cs typeface="+mn-cs"/>
                      </a:endParaRP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lumMod val="75000"/>
                              <a:lumOff val="25000"/>
                            </a:schemeClr>
                          </a:solidFill>
                          <a:latin typeface="+mn-lt"/>
                          <a:ea typeface="+mn-ea"/>
                          <a:cs typeface="+mn-cs"/>
                        </a:rPr>
                        <a:t>11</a:t>
                      </a:r>
                      <a:r>
                        <a:rPr lang="it-IT" sz="1200" kern="1200" baseline="0" dirty="0" smtClean="0">
                          <a:solidFill>
                            <a:schemeClr val="tx1">
                              <a:lumMod val="75000"/>
                              <a:lumOff val="25000"/>
                            </a:schemeClr>
                          </a:solidFill>
                          <a:latin typeface="+mn-lt"/>
                          <a:ea typeface="+mn-ea"/>
                          <a:cs typeface="+mn-cs"/>
                        </a:rPr>
                        <a:t> Set</a:t>
                      </a:r>
                      <a:r>
                        <a:rPr lang="it-IT" sz="1200" kern="1200" dirty="0" smtClean="0">
                          <a:solidFill>
                            <a:schemeClr val="tx1">
                              <a:lumMod val="75000"/>
                              <a:lumOff val="25000"/>
                            </a:schemeClr>
                          </a:solidFill>
                          <a:latin typeface="+mn-lt"/>
                          <a:ea typeface="+mn-ea"/>
                          <a:cs typeface="+mn-cs"/>
                        </a:rPr>
                        <a:t> 2018</a:t>
                      </a: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JA</a:t>
                      </a:r>
                    </a:p>
                  </a:txBody>
                  <a:tcPr>
                    <a:solidFill>
                      <a:schemeClr val="bg2"/>
                    </a:solidFill>
                  </a:tcPr>
                </a:tc>
              </a:tr>
              <a:tr h="440118">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3</a:t>
                      </a:r>
                      <a:r>
                        <a:rPr lang="it-IT" sz="1200" kern="1200" baseline="0" dirty="0" smtClean="0">
                          <a:solidFill>
                            <a:schemeClr val="tx1">
                              <a:lumMod val="75000"/>
                              <a:lumOff val="25000"/>
                            </a:schemeClr>
                          </a:solidFill>
                          <a:latin typeface="+mn-lt"/>
                          <a:ea typeface="+mn-ea"/>
                          <a:cs typeface="+mn-cs"/>
                        </a:rPr>
                        <a:t> </a:t>
                      </a:r>
                      <a:r>
                        <a:rPr lang="it-IT" sz="1200" kern="1200" baseline="0" dirty="0" err="1" smtClean="0">
                          <a:solidFill>
                            <a:schemeClr val="tx1">
                              <a:lumMod val="75000"/>
                              <a:lumOff val="25000"/>
                            </a:schemeClr>
                          </a:solidFill>
                          <a:latin typeface="+mn-lt"/>
                          <a:ea typeface="+mn-ea"/>
                          <a:cs typeface="+mn-cs"/>
                        </a:rPr>
                        <a:t>Lug</a:t>
                      </a: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rgbClr val="FF0000"/>
                          </a:solidFill>
                          <a:latin typeface="+mn-lt"/>
                          <a:ea typeface="+mn-ea"/>
                          <a:cs typeface="+mn-cs"/>
                        </a:rPr>
                        <a:t>16 </a:t>
                      </a:r>
                      <a:r>
                        <a:rPr lang="it-IT" sz="1200" kern="1200" dirty="0" err="1" smtClean="0">
                          <a:solidFill>
                            <a:srgbClr val="FF0000"/>
                          </a:solidFill>
                          <a:latin typeface="+mn-lt"/>
                          <a:ea typeface="+mn-ea"/>
                          <a:cs typeface="+mn-cs"/>
                        </a:rPr>
                        <a:t>Ott</a:t>
                      </a:r>
                      <a:r>
                        <a:rPr lang="it-IT" sz="1200" kern="1200" dirty="0" smtClean="0">
                          <a:solidFill>
                            <a:srgbClr val="FF0000"/>
                          </a:solidFill>
                          <a:latin typeface="+mn-lt"/>
                          <a:ea typeface="+mn-ea"/>
                          <a:cs typeface="+mn-cs"/>
                        </a:rPr>
                        <a:t> 2018 – 30 </a:t>
                      </a:r>
                      <a:r>
                        <a:rPr lang="it-IT" sz="1200" kern="1200" dirty="0" err="1" smtClean="0">
                          <a:solidFill>
                            <a:srgbClr val="FF0000"/>
                          </a:solidFill>
                          <a:latin typeface="+mn-lt"/>
                          <a:ea typeface="+mn-ea"/>
                          <a:cs typeface="+mn-cs"/>
                        </a:rPr>
                        <a:t>Apr</a:t>
                      </a:r>
                      <a:r>
                        <a:rPr lang="it-IT" sz="1200" kern="1200" dirty="0" smtClean="0">
                          <a:solidFill>
                            <a:srgbClr val="FF0000"/>
                          </a:solidFill>
                          <a:latin typeface="+mn-lt"/>
                          <a:ea typeface="+mn-ea"/>
                          <a:cs typeface="+mn-cs"/>
                        </a:rPr>
                        <a:t> 2019</a:t>
                      </a:r>
                    </a:p>
                  </a:txBody>
                  <a:tcPr>
                    <a:solidFill>
                      <a:schemeClr val="bg2"/>
                    </a:solidFill>
                  </a:tcPr>
                </a:tc>
                <a:tc>
                  <a:txBody>
                    <a:bodyPr/>
                    <a:lstStyle/>
                    <a:p>
                      <a:pPr marL="0" algn="ctr" defTabSz="914400" rtl="0" eaLnBrk="1" latinLnBrk="0" hangingPunct="1"/>
                      <a:r>
                        <a:rPr lang="it-IT" sz="1200" kern="1200" dirty="0" smtClean="0">
                          <a:solidFill>
                            <a:srgbClr val="FF0000"/>
                          </a:solidFill>
                          <a:latin typeface="+mn-lt"/>
                          <a:ea typeface="+mn-ea"/>
                          <a:cs typeface="+mn-cs"/>
                        </a:rPr>
                        <a:t>RES</a:t>
                      </a:r>
                    </a:p>
                  </a:txBody>
                  <a:tcPr>
                    <a:solidFill>
                      <a:schemeClr val="bg2"/>
                    </a:solidFill>
                  </a:tcPr>
                </a:tc>
              </a:tr>
              <a:tr h="440118">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5 </a:t>
                      </a:r>
                      <a:r>
                        <a:rPr lang="it-IT" sz="1200" kern="1200" dirty="0" err="1" smtClean="0">
                          <a:solidFill>
                            <a:schemeClr val="tx1">
                              <a:lumMod val="75000"/>
                              <a:lumOff val="25000"/>
                            </a:schemeClr>
                          </a:solidFill>
                          <a:latin typeface="+mn-lt"/>
                          <a:ea typeface="+mn-ea"/>
                          <a:cs typeface="+mn-cs"/>
                        </a:rPr>
                        <a:t>Sett</a:t>
                      </a:r>
                      <a:r>
                        <a:rPr lang="it-IT" sz="1200" kern="1200" dirty="0" smtClean="0">
                          <a:solidFill>
                            <a:schemeClr val="tx1">
                              <a:lumMod val="75000"/>
                              <a:lumOff val="25000"/>
                            </a:schemeClr>
                          </a:solidFill>
                          <a:latin typeface="+mn-lt"/>
                          <a:ea typeface="+mn-ea"/>
                          <a:cs typeface="+mn-cs"/>
                        </a:rPr>
                        <a:t> 2018</a:t>
                      </a: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11 </a:t>
                      </a:r>
                      <a:r>
                        <a:rPr lang="it-IT" sz="1200" kern="1200" dirty="0" err="1" smtClean="0">
                          <a:solidFill>
                            <a:schemeClr val="tx1">
                              <a:lumMod val="75000"/>
                              <a:lumOff val="25000"/>
                            </a:schemeClr>
                          </a:solidFill>
                          <a:latin typeface="+mn-lt"/>
                          <a:ea typeface="+mn-ea"/>
                          <a:cs typeface="+mn-cs"/>
                        </a:rPr>
                        <a:t>Dec</a:t>
                      </a:r>
                      <a:r>
                        <a:rPr lang="it-IT" sz="1200" kern="1200" dirty="0" smtClean="0">
                          <a:solidFill>
                            <a:schemeClr val="tx1">
                              <a:lumMod val="75000"/>
                              <a:lumOff val="25000"/>
                            </a:schemeClr>
                          </a:solidFill>
                          <a:latin typeface="+mn-lt"/>
                          <a:ea typeface="+mn-ea"/>
                          <a:cs typeface="+mn-cs"/>
                        </a:rPr>
                        <a:t> 2018</a:t>
                      </a: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RES</a:t>
                      </a:r>
                    </a:p>
                  </a:txBody>
                  <a:tcPr>
                    <a:solidFill>
                      <a:schemeClr val="bg2"/>
                    </a:solidFill>
                  </a:tcPr>
                </a:tc>
              </a:tr>
            </a:tbl>
          </a:graphicData>
        </a:graphic>
      </p:graphicFrame>
      <p:sp>
        <p:nvSpPr>
          <p:cNvPr id="6" name="Rettangolo 5"/>
          <p:cNvSpPr/>
          <p:nvPr/>
        </p:nvSpPr>
        <p:spPr>
          <a:xfrm>
            <a:off x="6588224" y="116632"/>
            <a:ext cx="2152962" cy="58477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it-IT"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Previsionali</a:t>
            </a:r>
            <a:endParaRPr lang="it-IT"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graphicFrame>
        <p:nvGraphicFramePr>
          <p:cNvPr id="7" name="Tabella 6"/>
          <p:cNvGraphicFramePr>
            <a:graphicFrameLocks noGrp="1"/>
          </p:cNvGraphicFramePr>
          <p:nvPr>
            <p:extLst>
              <p:ext uri="{D42A27DB-BD31-4B8C-83A1-F6EECF244321}">
                <p14:modId xmlns="" xmlns:p14="http://schemas.microsoft.com/office/powerpoint/2010/main" val="1785060270"/>
              </p:ext>
            </p:extLst>
          </p:nvPr>
        </p:nvGraphicFramePr>
        <p:xfrm>
          <a:off x="5076056" y="2244934"/>
          <a:ext cx="3612071" cy="4450173"/>
        </p:xfrm>
        <a:graphic>
          <a:graphicData uri="http://schemas.openxmlformats.org/drawingml/2006/table">
            <a:tbl>
              <a:tblPr firstRow="1" bandRow="1">
                <a:tableStyleId>{5C22544A-7EE6-4342-B048-85BDC9FD1C3A}</a:tableStyleId>
              </a:tblPr>
              <a:tblGrid>
                <a:gridCol w="851561"/>
                <a:gridCol w="1380255"/>
                <a:gridCol w="1380255"/>
              </a:tblGrid>
              <a:tr h="269257">
                <a:tc gridSpan="3">
                  <a:txBody>
                    <a:bodyPr/>
                    <a:lstStyle/>
                    <a:p>
                      <a:pPr algn="ctr"/>
                      <a:r>
                        <a:rPr lang="en-GB" sz="1200" b="1" kern="1200" dirty="0" smtClean="0">
                          <a:solidFill>
                            <a:schemeClr val="lt1"/>
                          </a:solidFill>
                          <a:latin typeface="+mn-lt"/>
                          <a:ea typeface="+mn-ea"/>
                          <a:cs typeface="+mn-cs"/>
                        </a:rPr>
                        <a:t>2019</a:t>
                      </a:r>
                      <a:endParaRPr lang="it-IT" sz="1200" dirty="0"/>
                    </a:p>
                  </a:txBody>
                  <a:tcPr/>
                </a:tc>
                <a:tc hMerge="1">
                  <a:txBody>
                    <a:bodyPr/>
                    <a:lstStyle/>
                    <a:p>
                      <a:endParaRPr lang="it-IT"/>
                    </a:p>
                  </a:txBody>
                  <a:tcPr/>
                </a:tc>
                <a:tc hMerge="1">
                  <a:txBody>
                    <a:bodyPr/>
                    <a:lstStyle/>
                    <a:p>
                      <a:pPr algn="ctr"/>
                      <a:endParaRPr lang="it-IT" sz="1200" dirty="0"/>
                    </a:p>
                  </a:txBody>
                  <a:tcPr/>
                </a:tc>
              </a:tr>
              <a:tr h="559436">
                <a:tc>
                  <a:txBody>
                    <a:bodyPr/>
                    <a:lstStyle/>
                    <a:p>
                      <a:pPr algn="ctr"/>
                      <a:r>
                        <a:rPr lang="it-IT" sz="1200" b="1" kern="1200" dirty="0" smtClean="0">
                          <a:solidFill>
                            <a:schemeClr val="tx1"/>
                          </a:solidFill>
                          <a:latin typeface="+mn-lt"/>
                          <a:ea typeface="+mn-ea"/>
                          <a:cs typeface="+mn-cs"/>
                        </a:rPr>
                        <a:t>Apertura</a:t>
                      </a:r>
                      <a:r>
                        <a:rPr lang="it-IT" sz="1200" b="1" kern="1200" baseline="0" dirty="0" smtClean="0">
                          <a:solidFill>
                            <a:schemeClr val="tx1"/>
                          </a:solidFill>
                          <a:latin typeface="+mn-lt"/>
                          <a:ea typeface="+mn-ea"/>
                          <a:cs typeface="+mn-cs"/>
                        </a:rPr>
                        <a:t> dei Bandi</a:t>
                      </a:r>
                      <a:endParaRPr lang="it-IT" sz="1200" b="1" kern="1200" dirty="0" smtClean="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kern="1200" dirty="0" err="1" smtClean="0">
                          <a:solidFill>
                            <a:schemeClr val="tx1"/>
                          </a:solidFill>
                          <a:latin typeface="+mn-lt"/>
                          <a:ea typeface="+mn-ea"/>
                          <a:cs typeface="+mn-cs"/>
                        </a:rPr>
                        <a:t>Deadline</a:t>
                      </a:r>
                      <a:endParaRPr lang="it-IT" sz="1200" b="1" kern="1200" dirty="0" smtClean="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1" kern="1200" dirty="0" err="1" smtClean="0">
                          <a:solidFill>
                            <a:schemeClr val="tx1"/>
                          </a:solidFill>
                          <a:latin typeface="+mn-lt"/>
                          <a:ea typeface="+mn-ea"/>
                          <a:cs typeface="+mn-cs"/>
                        </a:rPr>
                        <a:t>Topics</a:t>
                      </a:r>
                      <a:endParaRPr lang="it-IT" sz="1200" b="1" kern="1200" dirty="0" smtClean="0">
                        <a:solidFill>
                          <a:schemeClr val="tx1"/>
                        </a:solidFill>
                        <a:latin typeface="+mn-lt"/>
                        <a:ea typeface="+mn-ea"/>
                        <a:cs typeface="+mn-cs"/>
                      </a:endParaRPr>
                    </a:p>
                  </a:txBody>
                  <a:tcPr/>
                </a:tc>
              </a:tr>
              <a:tr h="7949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lumMod val="75000"/>
                              <a:lumOff val="25000"/>
                            </a:schemeClr>
                          </a:solidFill>
                          <a:latin typeface="+mn-lt"/>
                          <a:ea typeface="+mn-ea"/>
                          <a:cs typeface="+mn-cs"/>
                        </a:rPr>
                        <a:t>5</a:t>
                      </a:r>
                      <a:r>
                        <a:rPr lang="en-GB" sz="1200" kern="1200" baseline="0" dirty="0" smtClean="0">
                          <a:solidFill>
                            <a:schemeClr val="tx1">
                              <a:lumMod val="75000"/>
                              <a:lumOff val="25000"/>
                            </a:schemeClr>
                          </a:solidFill>
                          <a:latin typeface="+mn-lt"/>
                          <a:ea typeface="+mn-ea"/>
                          <a:cs typeface="+mn-cs"/>
                        </a:rPr>
                        <a:t> Sett 2018</a:t>
                      </a:r>
                      <a:endParaRPr lang="it-IT" sz="1200" kern="1200" dirty="0" smtClean="0">
                        <a:solidFill>
                          <a:schemeClr val="tx1">
                            <a:lumMod val="75000"/>
                            <a:lumOff val="25000"/>
                          </a:schemeClr>
                        </a:solidFill>
                        <a:latin typeface="+mn-lt"/>
                        <a:ea typeface="+mn-ea"/>
                        <a:cs typeface="+mn-cs"/>
                      </a:endParaRPr>
                    </a:p>
                    <a:p>
                      <a:pPr algn="ct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5</a:t>
                      </a:r>
                      <a:r>
                        <a:rPr lang="it-IT" sz="1200" kern="1200" baseline="0" dirty="0" smtClean="0">
                          <a:solidFill>
                            <a:schemeClr val="tx1">
                              <a:lumMod val="75000"/>
                              <a:lumOff val="25000"/>
                            </a:schemeClr>
                          </a:solidFill>
                          <a:latin typeface="+mn-lt"/>
                          <a:ea typeface="+mn-ea"/>
                          <a:cs typeface="+mn-cs"/>
                        </a:rPr>
                        <a:t> </a:t>
                      </a:r>
                      <a:r>
                        <a:rPr lang="it-IT" sz="1200" kern="1200" baseline="0" dirty="0" err="1" smtClean="0">
                          <a:solidFill>
                            <a:schemeClr val="tx1">
                              <a:lumMod val="75000"/>
                              <a:lumOff val="25000"/>
                            </a:schemeClr>
                          </a:solidFill>
                          <a:latin typeface="+mn-lt"/>
                          <a:ea typeface="+mn-ea"/>
                          <a:cs typeface="+mn-cs"/>
                        </a:rPr>
                        <a:t>Feb</a:t>
                      </a:r>
                      <a:r>
                        <a:rPr lang="it-IT" sz="1200" kern="1200" baseline="0" dirty="0" smtClean="0">
                          <a:solidFill>
                            <a:schemeClr val="tx1">
                              <a:lumMod val="75000"/>
                              <a:lumOff val="25000"/>
                            </a:schemeClr>
                          </a:solidFill>
                          <a:latin typeface="+mn-lt"/>
                          <a:ea typeface="+mn-ea"/>
                          <a:cs typeface="+mn-cs"/>
                        </a:rPr>
                        <a:t> 2019</a:t>
                      </a:r>
                      <a:endParaRPr lang="it-IT" sz="1200" kern="1200" dirty="0" smtClean="0">
                        <a:solidFill>
                          <a:schemeClr val="tx1">
                            <a:lumMod val="75000"/>
                            <a:lumOff val="25000"/>
                          </a:schemeClr>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SCC, ES</a:t>
                      </a:r>
                    </a:p>
                  </a:txBody>
                  <a:tcPr>
                    <a:solidFill>
                      <a:schemeClr val="bg2"/>
                    </a:solidFill>
                  </a:tcPr>
                </a:tc>
              </a:tr>
              <a:tr h="559436">
                <a:tc>
                  <a:txBody>
                    <a:bodyPr/>
                    <a:lstStyle/>
                    <a:p>
                      <a:pPr algn="ctr"/>
                      <a:r>
                        <a:rPr lang="it-IT" sz="1200" kern="1200" dirty="0" smtClean="0">
                          <a:solidFill>
                            <a:schemeClr val="tx1">
                              <a:lumMod val="75000"/>
                              <a:lumOff val="25000"/>
                            </a:schemeClr>
                          </a:solidFill>
                          <a:latin typeface="+mn-lt"/>
                          <a:ea typeface="+mn-ea"/>
                          <a:cs typeface="+mn-cs"/>
                        </a:rPr>
                        <a:t>13</a:t>
                      </a:r>
                      <a:r>
                        <a:rPr lang="it-IT" sz="1200" kern="1200" baseline="0" dirty="0" smtClean="0">
                          <a:solidFill>
                            <a:schemeClr val="tx1">
                              <a:lumMod val="75000"/>
                              <a:lumOff val="25000"/>
                            </a:schemeClr>
                          </a:solidFill>
                          <a:latin typeface="+mn-lt"/>
                          <a:ea typeface="+mn-ea"/>
                          <a:cs typeface="+mn-cs"/>
                        </a:rPr>
                        <a:t> </a:t>
                      </a:r>
                      <a:r>
                        <a:rPr lang="it-IT" sz="1200" kern="1200" baseline="0" dirty="0" err="1" smtClean="0">
                          <a:solidFill>
                            <a:schemeClr val="tx1">
                              <a:lumMod val="75000"/>
                              <a:lumOff val="25000"/>
                            </a:schemeClr>
                          </a:solidFill>
                          <a:latin typeface="+mn-lt"/>
                          <a:ea typeface="+mn-ea"/>
                          <a:cs typeface="+mn-cs"/>
                        </a:rPr>
                        <a:t>Nov</a:t>
                      </a:r>
                      <a:r>
                        <a:rPr lang="it-IT" sz="1200" kern="1200" baseline="0" dirty="0" smtClean="0">
                          <a:solidFill>
                            <a:schemeClr val="tx1">
                              <a:lumMod val="75000"/>
                              <a:lumOff val="25000"/>
                            </a:schemeClr>
                          </a:solidFill>
                          <a:latin typeface="+mn-lt"/>
                          <a:ea typeface="+mn-ea"/>
                          <a:cs typeface="+mn-cs"/>
                        </a:rPr>
                        <a:t> 2018</a:t>
                      </a: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algn="ctr"/>
                      <a:r>
                        <a:rPr lang="it-IT" sz="1200" kern="1200" dirty="0" smtClean="0">
                          <a:solidFill>
                            <a:schemeClr val="tx1">
                              <a:lumMod val="75000"/>
                              <a:lumOff val="25000"/>
                            </a:schemeClr>
                          </a:solidFill>
                          <a:latin typeface="+mn-lt"/>
                          <a:ea typeface="+mn-ea"/>
                          <a:cs typeface="+mn-cs"/>
                        </a:rPr>
                        <a:t>19 </a:t>
                      </a:r>
                      <a:r>
                        <a:rPr lang="it-IT" sz="1200" kern="1200" dirty="0" err="1" smtClean="0">
                          <a:solidFill>
                            <a:schemeClr val="tx1">
                              <a:lumMod val="75000"/>
                              <a:lumOff val="25000"/>
                            </a:schemeClr>
                          </a:solidFill>
                          <a:latin typeface="+mn-lt"/>
                          <a:ea typeface="+mn-ea"/>
                          <a:cs typeface="+mn-cs"/>
                        </a:rPr>
                        <a:t>Feb</a:t>
                      </a:r>
                      <a:r>
                        <a:rPr lang="it-IT" sz="1200" kern="1200" dirty="0" smtClean="0">
                          <a:solidFill>
                            <a:schemeClr val="tx1">
                              <a:lumMod val="75000"/>
                              <a:lumOff val="25000"/>
                            </a:schemeClr>
                          </a:solidFill>
                          <a:latin typeface="+mn-lt"/>
                          <a:ea typeface="+mn-ea"/>
                          <a:cs typeface="+mn-cs"/>
                        </a:rPr>
                        <a:t> 2019</a:t>
                      </a:r>
                    </a:p>
                  </a:txBody>
                  <a:tcPr>
                    <a:solidFill>
                      <a:schemeClr val="bg2"/>
                    </a:solidFill>
                  </a:tcPr>
                </a:tc>
                <a:tc>
                  <a:txBody>
                    <a:bodyPr/>
                    <a:lstStyle/>
                    <a:p>
                      <a:pPr algn="ctr"/>
                      <a:r>
                        <a:rPr lang="it-IT" sz="1200" kern="1200" dirty="0" smtClean="0">
                          <a:solidFill>
                            <a:schemeClr val="tx1">
                              <a:lumMod val="75000"/>
                              <a:lumOff val="25000"/>
                            </a:schemeClr>
                          </a:solidFill>
                          <a:latin typeface="+mn-lt"/>
                          <a:ea typeface="+mn-ea"/>
                          <a:cs typeface="+mn-cs"/>
                        </a:rPr>
                        <a:t>CC, JA</a:t>
                      </a:r>
                    </a:p>
                  </a:txBody>
                  <a:tcPr>
                    <a:solidFill>
                      <a:schemeClr val="bg2"/>
                    </a:solidFill>
                  </a:tcPr>
                </a:tc>
              </a:tr>
              <a:tr h="559436">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7 </a:t>
                      </a:r>
                      <a:r>
                        <a:rPr lang="it-IT" sz="1200" kern="1200" dirty="0" err="1" smtClean="0">
                          <a:solidFill>
                            <a:schemeClr val="tx1">
                              <a:lumMod val="75000"/>
                              <a:lumOff val="25000"/>
                            </a:schemeClr>
                          </a:solidFill>
                          <a:latin typeface="+mn-lt"/>
                          <a:ea typeface="+mn-ea"/>
                          <a:cs typeface="+mn-cs"/>
                        </a:rPr>
                        <a:t>Mag</a:t>
                      </a:r>
                      <a:r>
                        <a:rPr lang="it-IT" sz="1200" kern="1200" dirty="0" smtClean="0">
                          <a:solidFill>
                            <a:schemeClr val="tx1">
                              <a:lumMod val="75000"/>
                              <a:lumOff val="25000"/>
                            </a:schemeClr>
                          </a:solidFill>
                          <a:latin typeface="+mn-lt"/>
                          <a:ea typeface="+mn-ea"/>
                          <a:cs typeface="+mn-cs"/>
                        </a:rPr>
                        <a:t>  2019</a:t>
                      </a: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27 Ago</a:t>
                      </a:r>
                      <a:r>
                        <a:rPr lang="it-IT" sz="1200" kern="1200" baseline="0" dirty="0" smtClean="0">
                          <a:solidFill>
                            <a:schemeClr val="tx1">
                              <a:lumMod val="75000"/>
                              <a:lumOff val="25000"/>
                            </a:schemeClr>
                          </a:solidFill>
                          <a:latin typeface="+mn-lt"/>
                          <a:ea typeface="+mn-ea"/>
                          <a:cs typeface="+mn-cs"/>
                        </a:rPr>
                        <a:t> 2019</a:t>
                      </a: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NZE, CC</a:t>
                      </a:r>
                    </a:p>
                  </a:txBody>
                  <a:tcPr anchor="ctr">
                    <a:solidFill>
                      <a:schemeClr val="bg2"/>
                    </a:solidFill>
                  </a:tcPr>
                </a:tc>
              </a:tr>
              <a:tr h="794987">
                <a:tc>
                  <a:txBody>
                    <a:bodyPr/>
                    <a:lstStyle/>
                    <a:p>
                      <a:pPr marL="0" algn="ctr" defTabSz="914400" rtl="0" eaLnBrk="1" latinLnBrk="0" hangingPunct="1"/>
                      <a:r>
                        <a:rPr lang="it-IT" sz="1200" kern="1200" baseline="0" dirty="0" smtClean="0">
                          <a:solidFill>
                            <a:schemeClr val="tx1">
                              <a:lumMod val="75000"/>
                              <a:lumOff val="25000"/>
                            </a:schemeClr>
                          </a:solidFill>
                          <a:latin typeface="+mn-lt"/>
                          <a:ea typeface="+mn-ea"/>
                          <a:cs typeface="+mn-cs"/>
                        </a:rPr>
                        <a:t>3 Luglio 2019</a:t>
                      </a:r>
                      <a:endParaRPr lang="it-IT" sz="1200" kern="1200" dirty="0" smtClean="0">
                        <a:solidFill>
                          <a:schemeClr val="tx1">
                            <a:lumMod val="75000"/>
                            <a:lumOff val="25000"/>
                          </a:schemeClr>
                        </a:solidFill>
                        <a:latin typeface="+mn-lt"/>
                        <a:ea typeface="+mn-ea"/>
                        <a:cs typeface="+mn-cs"/>
                      </a:endParaRPr>
                    </a:p>
                    <a:p>
                      <a:pPr marL="0" algn="ctr" defTabSz="914400" rtl="0" eaLnBrk="1" latinLnBrk="0" hangingPunct="1"/>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rgbClr val="FF0000"/>
                          </a:solidFill>
                          <a:latin typeface="+mn-lt"/>
                          <a:ea typeface="+mn-ea"/>
                          <a:cs typeface="+mn-cs"/>
                        </a:rPr>
                        <a:t>16 </a:t>
                      </a:r>
                      <a:r>
                        <a:rPr lang="it-IT" sz="1200" kern="1200" dirty="0" err="1" smtClean="0">
                          <a:solidFill>
                            <a:srgbClr val="FF0000"/>
                          </a:solidFill>
                          <a:latin typeface="+mn-lt"/>
                          <a:ea typeface="+mn-ea"/>
                          <a:cs typeface="+mn-cs"/>
                        </a:rPr>
                        <a:t>Ott</a:t>
                      </a:r>
                      <a:r>
                        <a:rPr lang="it-IT" sz="1200" kern="1200" dirty="0" smtClean="0">
                          <a:solidFill>
                            <a:srgbClr val="FF0000"/>
                          </a:solidFill>
                          <a:latin typeface="+mn-lt"/>
                          <a:ea typeface="+mn-ea"/>
                          <a:cs typeface="+mn-cs"/>
                        </a:rPr>
                        <a:t> 2019– 30 Aprile 2020</a:t>
                      </a: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N/A</a:t>
                      </a:r>
                    </a:p>
                  </a:txBody>
                  <a:tcPr>
                    <a:solidFill>
                      <a:schemeClr val="bg2"/>
                    </a:solidFill>
                  </a:tcPr>
                </a:tc>
              </a:tr>
              <a:tr h="559436">
                <a:tc rowSpan="2">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5</a:t>
                      </a:r>
                      <a:r>
                        <a:rPr lang="it-IT" sz="1200" kern="1200" baseline="0" dirty="0" smtClean="0">
                          <a:solidFill>
                            <a:schemeClr val="tx1">
                              <a:lumMod val="75000"/>
                              <a:lumOff val="25000"/>
                            </a:schemeClr>
                          </a:solidFill>
                          <a:latin typeface="+mn-lt"/>
                          <a:ea typeface="+mn-ea"/>
                          <a:cs typeface="+mn-cs"/>
                        </a:rPr>
                        <a:t> </a:t>
                      </a:r>
                      <a:r>
                        <a:rPr lang="it-IT" sz="1200" kern="1200" baseline="0" dirty="0" err="1" smtClean="0">
                          <a:solidFill>
                            <a:schemeClr val="tx1">
                              <a:lumMod val="75000"/>
                              <a:lumOff val="25000"/>
                            </a:schemeClr>
                          </a:solidFill>
                          <a:latin typeface="+mn-lt"/>
                          <a:ea typeface="+mn-ea"/>
                          <a:cs typeface="+mn-cs"/>
                        </a:rPr>
                        <a:t>Sett</a:t>
                      </a:r>
                      <a:r>
                        <a:rPr lang="it-IT" sz="1200" kern="1200" baseline="0" dirty="0" smtClean="0">
                          <a:solidFill>
                            <a:schemeClr val="tx1">
                              <a:lumMod val="75000"/>
                              <a:lumOff val="25000"/>
                            </a:schemeClr>
                          </a:solidFill>
                          <a:latin typeface="+mn-lt"/>
                          <a:ea typeface="+mn-ea"/>
                          <a:cs typeface="+mn-cs"/>
                        </a:rPr>
                        <a:t> 2019</a:t>
                      </a:r>
                      <a:endParaRPr lang="it-IT" sz="1200" kern="1200" dirty="0" smtClean="0">
                        <a:solidFill>
                          <a:schemeClr val="tx1">
                            <a:lumMod val="75000"/>
                            <a:lumOff val="25000"/>
                          </a:schemeClr>
                        </a:solidFill>
                        <a:latin typeface="+mn-lt"/>
                        <a:ea typeface="+mn-ea"/>
                        <a:cs typeface="+mn-cs"/>
                      </a:endParaRPr>
                    </a:p>
                  </a:txBody>
                  <a:tcPr anchor="ctr">
                    <a:solidFill>
                      <a:schemeClr val="bg2"/>
                    </a:solidFill>
                  </a:tcPr>
                </a:tc>
                <a:tc>
                  <a:txBody>
                    <a:bodyPr/>
                    <a:lstStyle/>
                    <a:p>
                      <a:pPr marL="0" algn="ctr" defTabSz="914400" rtl="0" eaLnBrk="1" latinLnBrk="0" hangingPunct="1"/>
                      <a:r>
                        <a:rPr lang="it-IT" sz="1200" kern="1200" dirty="0" smtClean="0">
                          <a:solidFill>
                            <a:srgbClr val="FF0000"/>
                          </a:solidFill>
                          <a:latin typeface="+mn-lt"/>
                          <a:ea typeface="+mn-ea"/>
                          <a:cs typeface="+mn-cs"/>
                        </a:rPr>
                        <a:t>11</a:t>
                      </a:r>
                      <a:r>
                        <a:rPr lang="it-IT" sz="1200" kern="1200" baseline="0" dirty="0" smtClean="0">
                          <a:solidFill>
                            <a:srgbClr val="FF0000"/>
                          </a:solidFill>
                          <a:latin typeface="+mn-lt"/>
                          <a:ea typeface="+mn-ea"/>
                          <a:cs typeface="+mn-cs"/>
                        </a:rPr>
                        <a:t> </a:t>
                      </a:r>
                      <a:r>
                        <a:rPr lang="it-IT" sz="1200" kern="1200" baseline="0" dirty="0" err="1" smtClean="0">
                          <a:solidFill>
                            <a:srgbClr val="FF0000"/>
                          </a:solidFill>
                          <a:latin typeface="+mn-lt"/>
                          <a:ea typeface="+mn-ea"/>
                          <a:cs typeface="+mn-cs"/>
                        </a:rPr>
                        <a:t>Dic</a:t>
                      </a:r>
                      <a:r>
                        <a:rPr lang="it-IT" sz="1200" kern="1200" dirty="0" smtClean="0">
                          <a:solidFill>
                            <a:srgbClr val="FF0000"/>
                          </a:solidFill>
                          <a:latin typeface="+mn-lt"/>
                          <a:ea typeface="+mn-ea"/>
                          <a:cs typeface="+mn-cs"/>
                        </a:rPr>
                        <a:t> 2019</a:t>
                      </a:r>
                      <a:r>
                        <a:rPr lang="it-IT" sz="1200" kern="1200" baseline="0" dirty="0" smtClean="0">
                          <a:solidFill>
                            <a:srgbClr val="FF0000"/>
                          </a:solidFill>
                          <a:latin typeface="+mn-lt"/>
                          <a:ea typeface="+mn-ea"/>
                          <a:cs typeface="+mn-cs"/>
                        </a:rPr>
                        <a:t> (Stage 2)</a:t>
                      </a:r>
                      <a:endParaRPr lang="it-IT" sz="1200" kern="1200" dirty="0" smtClean="0">
                        <a:solidFill>
                          <a:srgbClr val="FF0000"/>
                        </a:solidFill>
                        <a:latin typeface="+mn-lt"/>
                        <a:ea typeface="+mn-ea"/>
                        <a:cs typeface="+mn-cs"/>
                      </a:endParaRP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N/A</a:t>
                      </a:r>
                    </a:p>
                  </a:txBody>
                  <a:tcPr>
                    <a:solidFill>
                      <a:schemeClr val="bg2"/>
                    </a:solidFill>
                  </a:tcPr>
                </a:tc>
              </a:tr>
              <a:tr h="348134">
                <a:tc vMerge="1">
                  <a:txBody>
                    <a:bodyPr/>
                    <a:lstStyle/>
                    <a:p>
                      <a:endParaRPr lang="it-IT"/>
                    </a:p>
                  </a:txBody>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5 </a:t>
                      </a:r>
                      <a:r>
                        <a:rPr lang="it-IT" sz="1200" kern="1200" dirty="0" err="1" smtClean="0">
                          <a:solidFill>
                            <a:schemeClr val="tx1">
                              <a:lumMod val="75000"/>
                              <a:lumOff val="25000"/>
                            </a:schemeClr>
                          </a:solidFill>
                          <a:latin typeface="+mn-lt"/>
                          <a:ea typeface="+mn-ea"/>
                          <a:cs typeface="+mn-cs"/>
                        </a:rPr>
                        <a:t>Feb</a:t>
                      </a:r>
                      <a:r>
                        <a:rPr lang="it-IT" sz="1200" kern="1200" dirty="0" smtClean="0">
                          <a:solidFill>
                            <a:schemeClr val="tx1">
                              <a:lumMod val="75000"/>
                              <a:lumOff val="25000"/>
                            </a:schemeClr>
                          </a:solidFill>
                          <a:latin typeface="+mn-lt"/>
                          <a:ea typeface="+mn-ea"/>
                          <a:cs typeface="+mn-cs"/>
                        </a:rPr>
                        <a:t> 2020</a:t>
                      </a:r>
                    </a:p>
                  </a:txBody>
                  <a:tcPr>
                    <a:solidFill>
                      <a:schemeClr val="bg2"/>
                    </a:solidFill>
                  </a:tcPr>
                </a:tc>
                <a:tc>
                  <a:txBody>
                    <a:bodyPr/>
                    <a:lstStyle/>
                    <a:p>
                      <a:pPr marL="0" algn="ctr" defTabSz="914400" rtl="0" eaLnBrk="1" latinLnBrk="0" hangingPunct="1"/>
                      <a:r>
                        <a:rPr lang="it-IT" sz="1200" kern="1200" dirty="0" smtClean="0">
                          <a:solidFill>
                            <a:schemeClr val="tx1">
                              <a:lumMod val="75000"/>
                              <a:lumOff val="25000"/>
                            </a:schemeClr>
                          </a:solidFill>
                          <a:latin typeface="+mn-lt"/>
                          <a:ea typeface="+mn-ea"/>
                          <a:cs typeface="+mn-cs"/>
                        </a:rPr>
                        <a:t>N/A</a:t>
                      </a:r>
                    </a:p>
                  </a:txBody>
                  <a:tcPr>
                    <a:solidFill>
                      <a:schemeClr val="bg2"/>
                    </a:solidFill>
                  </a:tcPr>
                </a:tc>
              </a:tr>
            </a:tbl>
          </a:graphicData>
        </a:graphic>
      </p:graphicFrame>
    </p:spTree>
    <p:extLst>
      <p:ext uri="{BB962C8B-B14F-4D97-AF65-F5344CB8AC3E}">
        <p14:creationId xmlns="" xmlns:p14="http://schemas.microsoft.com/office/powerpoint/2010/main" val="29722409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5536" y="404664"/>
            <a:ext cx="8229600" cy="936625"/>
          </a:xfrm>
        </p:spPr>
        <p:txBody>
          <a:bodyPr>
            <a:normAutofit fontScale="90000"/>
          </a:bodyPr>
          <a:lstStyle/>
          <a:p>
            <a:r>
              <a:rPr lang="en-US" altLang="en-US" dirty="0" smtClean="0"/>
              <a:t>Overall approach for the WP 18/19</a:t>
            </a:r>
            <a:br>
              <a:rPr lang="en-US" altLang="en-US" dirty="0" smtClean="0"/>
            </a:br>
            <a:r>
              <a:rPr lang="en-US" altLang="en-US" sz="1400" b="0" dirty="0" smtClean="0"/>
              <a:t>(</a:t>
            </a:r>
            <a:r>
              <a:rPr lang="en-US" altLang="en-US" sz="1400" b="0" dirty="0"/>
              <a:t>from the </a:t>
            </a:r>
            <a:r>
              <a:rPr lang="en-US" altLang="en-US" sz="1400" b="0" dirty="0" smtClean="0"/>
              <a:t>Strategic Programming document)</a:t>
            </a:r>
            <a:endParaRPr lang="en-US" altLang="en-US" b="0" dirty="0"/>
          </a:p>
        </p:txBody>
      </p:sp>
      <p:graphicFrame>
        <p:nvGraphicFramePr>
          <p:cNvPr id="4" name="Diagram 3"/>
          <p:cNvGraphicFramePr/>
          <p:nvPr>
            <p:extLst>
              <p:ext uri="{D42A27DB-BD31-4B8C-83A1-F6EECF244321}">
                <p14:modId xmlns="" xmlns:p14="http://schemas.microsoft.com/office/powerpoint/2010/main" val="657288351"/>
              </p:ext>
            </p:extLst>
          </p:nvPr>
        </p:nvGraphicFramePr>
        <p:xfrm>
          <a:off x="755576" y="2204864"/>
          <a:ext cx="7680176"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data 4"/>
          <p:cNvSpPr>
            <a:spLocks noGrp="1"/>
          </p:cNvSpPr>
          <p:nvPr>
            <p:ph type="dt" sz="half" idx="10"/>
          </p:nvPr>
        </p:nvSpPr>
        <p:spPr/>
        <p:txBody>
          <a:bodyPr/>
          <a:lstStyle/>
          <a:p>
            <a:fld id="{0EF78138-AF38-4F7B-BC80-F2CCB272C6C4}" type="datetime1">
              <a:rPr lang="en-GB" smtClean="0"/>
              <a:pPr/>
              <a:t>08/09/2017</a:t>
            </a:fld>
            <a:endParaRPr lang="it-IT"/>
          </a:p>
        </p:txBody>
      </p:sp>
      <p:sp>
        <p:nvSpPr>
          <p:cNvPr id="6" name="Segnaposto piè di pagina 5"/>
          <p:cNvSpPr>
            <a:spLocks noGrp="1"/>
          </p:cNvSpPr>
          <p:nvPr>
            <p:ph type="ftr" sz="quarter" idx="11"/>
          </p:nvPr>
        </p:nvSpPr>
        <p:spPr/>
        <p:txBody>
          <a:bodyPr/>
          <a:lstStyle/>
          <a:p>
            <a:r>
              <a:rPr lang="it-IT" smtClean="0"/>
              <a:t>Gli indirizzi per l'Energia della UE RICCARDO BASOSI  Lecce. Congr. ATI Sept 8, 2017</a:t>
            </a:r>
            <a:endParaRPr lang="it-IT"/>
          </a:p>
        </p:txBody>
      </p:sp>
    </p:spTree>
    <p:extLst>
      <p:ext uri="{BB962C8B-B14F-4D97-AF65-F5344CB8AC3E}">
        <p14:creationId xmlns="" xmlns:p14="http://schemas.microsoft.com/office/powerpoint/2010/main" val="19591358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48"/>
          <p:cNvSpPr/>
          <p:nvPr/>
        </p:nvSpPr>
        <p:spPr>
          <a:xfrm>
            <a:off x="0" y="63"/>
            <a:ext cx="9144000" cy="957262"/>
          </a:xfrm>
          <a:custGeom>
            <a:avLst/>
            <a:gdLst/>
            <a:ahLst/>
            <a:cxnLst/>
            <a:rect l="l" t="t" r="r" b="b"/>
            <a:pathLst>
              <a:path w="9144000" h="957262">
                <a:moveTo>
                  <a:pt x="0" y="957262"/>
                </a:moveTo>
                <a:lnTo>
                  <a:pt x="9144000" y="957262"/>
                </a:lnTo>
                <a:lnTo>
                  <a:pt x="9144000" y="0"/>
                </a:lnTo>
                <a:lnTo>
                  <a:pt x="0" y="0"/>
                </a:lnTo>
                <a:lnTo>
                  <a:pt x="0" y="957262"/>
                </a:lnTo>
                <a:close/>
              </a:path>
            </a:pathLst>
          </a:custGeom>
          <a:solidFill>
            <a:srgbClr val="0E5393"/>
          </a:solidFill>
        </p:spPr>
        <p:txBody>
          <a:bodyPr wrap="square" lIns="0" tIns="0" rIns="0" bIns="0" rtlCol="0">
            <a:noAutofit/>
          </a:bodyPr>
          <a:lstStyle/>
          <a:p>
            <a:endParaRPr/>
          </a:p>
        </p:txBody>
      </p:sp>
      <p:sp>
        <p:nvSpPr>
          <p:cNvPr id="49" name="object 49"/>
          <p:cNvSpPr/>
          <p:nvPr/>
        </p:nvSpPr>
        <p:spPr>
          <a:xfrm>
            <a:off x="0" y="63"/>
            <a:ext cx="9144000" cy="957262"/>
          </a:xfrm>
          <a:custGeom>
            <a:avLst/>
            <a:gdLst/>
            <a:ahLst/>
            <a:cxnLst/>
            <a:rect l="l" t="t" r="r" b="b"/>
            <a:pathLst>
              <a:path w="9144000" h="957262">
                <a:moveTo>
                  <a:pt x="0" y="957262"/>
                </a:moveTo>
                <a:lnTo>
                  <a:pt x="9144000" y="957262"/>
                </a:lnTo>
                <a:lnTo>
                  <a:pt x="9144000" y="0"/>
                </a:lnTo>
                <a:lnTo>
                  <a:pt x="0" y="0"/>
                </a:lnTo>
                <a:lnTo>
                  <a:pt x="0" y="957262"/>
                </a:lnTo>
                <a:close/>
              </a:path>
            </a:pathLst>
          </a:custGeom>
          <a:ln w="9525">
            <a:solidFill>
              <a:srgbClr val="0E5393"/>
            </a:solidFill>
          </a:ln>
        </p:spPr>
        <p:txBody>
          <a:bodyPr wrap="square" lIns="0" tIns="0" rIns="0" bIns="0" rtlCol="0">
            <a:noAutofit/>
          </a:bodyPr>
          <a:lstStyle/>
          <a:p>
            <a:endParaRPr/>
          </a:p>
        </p:txBody>
      </p:sp>
      <p:sp>
        <p:nvSpPr>
          <p:cNvPr id="50" name="object 50"/>
          <p:cNvSpPr/>
          <p:nvPr/>
        </p:nvSpPr>
        <p:spPr>
          <a:xfrm>
            <a:off x="3957701" y="258762"/>
            <a:ext cx="1436624" cy="1004887"/>
          </a:xfrm>
          <a:prstGeom prst="rect">
            <a:avLst/>
          </a:prstGeom>
          <a:blipFill>
            <a:blip r:embed="rId2" cstate="print"/>
            <a:stretch>
              <a:fillRect/>
            </a:stretch>
          </a:blipFill>
        </p:spPr>
        <p:txBody>
          <a:bodyPr wrap="square" lIns="0" tIns="0" rIns="0" bIns="0" rtlCol="0">
            <a:noAutofit/>
          </a:bodyPr>
          <a:lstStyle/>
          <a:p>
            <a:endParaRPr/>
          </a:p>
        </p:txBody>
      </p:sp>
      <p:sp>
        <p:nvSpPr>
          <p:cNvPr id="45" name="object 45"/>
          <p:cNvSpPr/>
          <p:nvPr/>
        </p:nvSpPr>
        <p:spPr>
          <a:xfrm>
            <a:off x="4216908" y="6637018"/>
            <a:ext cx="702563" cy="220979"/>
          </a:xfrm>
          <a:prstGeom prst="rect">
            <a:avLst/>
          </a:prstGeom>
          <a:blipFill>
            <a:blip r:embed="rId3" cstate="print"/>
            <a:stretch>
              <a:fillRect/>
            </a:stretch>
          </a:blipFill>
        </p:spPr>
        <p:txBody>
          <a:bodyPr wrap="square" lIns="0" tIns="0" rIns="0" bIns="0" rtlCol="0">
            <a:noAutofit/>
          </a:bodyPr>
          <a:lstStyle/>
          <a:p>
            <a:endParaRPr/>
          </a:p>
        </p:txBody>
      </p:sp>
      <p:sp>
        <p:nvSpPr>
          <p:cNvPr id="46" name="object 46"/>
          <p:cNvSpPr/>
          <p:nvPr/>
        </p:nvSpPr>
        <p:spPr>
          <a:xfrm>
            <a:off x="4262501" y="6659562"/>
            <a:ext cx="611187" cy="198437"/>
          </a:xfrm>
          <a:custGeom>
            <a:avLst/>
            <a:gdLst/>
            <a:ahLst/>
            <a:cxnLst/>
            <a:rect l="l" t="t" r="r" b="b"/>
            <a:pathLst>
              <a:path w="611187" h="198437">
                <a:moveTo>
                  <a:pt x="611187" y="0"/>
                </a:moveTo>
                <a:lnTo>
                  <a:pt x="0" y="0"/>
                </a:lnTo>
                <a:lnTo>
                  <a:pt x="0" y="198435"/>
                </a:lnTo>
                <a:lnTo>
                  <a:pt x="611187" y="198435"/>
                </a:lnTo>
                <a:lnTo>
                  <a:pt x="611187" y="0"/>
                </a:lnTo>
                <a:close/>
              </a:path>
            </a:pathLst>
          </a:custGeom>
          <a:solidFill>
            <a:srgbClr val="123076"/>
          </a:solidFill>
        </p:spPr>
        <p:txBody>
          <a:bodyPr wrap="square" lIns="0" tIns="0" rIns="0" bIns="0" rtlCol="0">
            <a:noAutofit/>
          </a:bodyPr>
          <a:lstStyle/>
          <a:p>
            <a:endParaRPr/>
          </a:p>
        </p:txBody>
      </p:sp>
      <p:sp>
        <p:nvSpPr>
          <p:cNvPr id="47" name="object 47"/>
          <p:cNvSpPr/>
          <p:nvPr/>
        </p:nvSpPr>
        <p:spPr>
          <a:xfrm>
            <a:off x="4262501" y="6659562"/>
            <a:ext cx="611187" cy="198437"/>
          </a:xfrm>
          <a:custGeom>
            <a:avLst/>
            <a:gdLst/>
            <a:ahLst/>
            <a:cxnLst/>
            <a:rect l="l" t="t" r="r" b="b"/>
            <a:pathLst>
              <a:path w="611187" h="198437">
                <a:moveTo>
                  <a:pt x="611187" y="0"/>
                </a:moveTo>
                <a:lnTo>
                  <a:pt x="0" y="0"/>
                </a:lnTo>
                <a:lnTo>
                  <a:pt x="0" y="198435"/>
                </a:lnTo>
                <a:lnTo>
                  <a:pt x="611187" y="198435"/>
                </a:lnTo>
                <a:lnTo>
                  <a:pt x="611187" y="0"/>
                </a:lnTo>
              </a:path>
            </a:pathLst>
          </a:custGeom>
          <a:ln w="9525">
            <a:solidFill>
              <a:srgbClr val="123076"/>
            </a:solidFill>
          </a:ln>
        </p:spPr>
        <p:txBody>
          <a:bodyPr wrap="square" lIns="0" tIns="0" rIns="0" bIns="0" rtlCol="0">
            <a:noAutofit/>
          </a:bodyPr>
          <a:lstStyle/>
          <a:p>
            <a:endParaRPr/>
          </a:p>
        </p:txBody>
      </p:sp>
      <p:sp>
        <p:nvSpPr>
          <p:cNvPr id="14" name="object 14"/>
          <p:cNvSpPr/>
          <p:nvPr/>
        </p:nvSpPr>
        <p:spPr>
          <a:xfrm>
            <a:off x="2818765" y="1526159"/>
            <a:ext cx="1773427" cy="2268220"/>
          </a:xfrm>
          <a:custGeom>
            <a:avLst/>
            <a:gdLst/>
            <a:ahLst/>
            <a:cxnLst/>
            <a:rect l="l" t="t" r="r" b="b"/>
            <a:pathLst>
              <a:path w="1773427" h="2268219">
                <a:moveTo>
                  <a:pt x="0" y="0"/>
                </a:moveTo>
                <a:lnTo>
                  <a:pt x="0" y="2268220"/>
                </a:lnTo>
                <a:lnTo>
                  <a:pt x="1773427" y="854075"/>
                </a:lnTo>
                <a:lnTo>
                  <a:pt x="1707222" y="774814"/>
                </a:lnTo>
                <a:lnTo>
                  <a:pt x="1637820" y="699001"/>
                </a:lnTo>
                <a:lnTo>
                  <a:pt x="1565360" y="626703"/>
                </a:lnTo>
                <a:lnTo>
                  <a:pt x="1489980" y="557987"/>
                </a:lnTo>
                <a:lnTo>
                  <a:pt x="1411819" y="492918"/>
                </a:lnTo>
                <a:lnTo>
                  <a:pt x="1331016" y="431565"/>
                </a:lnTo>
                <a:lnTo>
                  <a:pt x="1247709" y="373992"/>
                </a:lnTo>
                <a:lnTo>
                  <a:pt x="1162037" y="320268"/>
                </a:lnTo>
                <a:lnTo>
                  <a:pt x="1074140" y="270459"/>
                </a:lnTo>
                <a:lnTo>
                  <a:pt x="984154" y="224631"/>
                </a:lnTo>
                <a:lnTo>
                  <a:pt x="892220" y="182851"/>
                </a:lnTo>
                <a:lnTo>
                  <a:pt x="798476" y="145186"/>
                </a:lnTo>
                <a:lnTo>
                  <a:pt x="703060" y="111702"/>
                </a:lnTo>
                <a:lnTo>
                  <a:pt x="606112" y="82467"/>
                </a:lnTo>
                <a:lnTo>
                  <a:pt x="507769" y="57546"/>
                </a:lnTo>
                <a:lnTo>
                  <a:pt x="408171" y="37007"/>
                </a:lnTo>
                <a:lnTo>
                  <a:pt x="307457" y="20916"/>
                </a:lnTo>
                <a:lnTo>
                  <a:pt x="205764" y="9340"/>
                </a:lnTo>
                <a:lnTo>
                  <a:pt x="103232" y="2346"/>
                </a:lnTo>
                <a:lnTo>
                  <a:pt x="0" y="0"/>
                </a:lnTo>
                <a:close/>
              </a:path>
            </a:pathLst>
          </a:custGeom>
          <a:solidFill>
            <a:srgbClr val="99CCFF"/>
          </a:solidFill>
        </p:spPr>
        <p:txBody>
          <a:bodyPr wrap="square" lIns="0" tIns="0" rIns="0" bIns="0" rtlCol="0">
            <a:noAutofit/>
          </a:bodyPr>
          <a:lstStyle/>
          <a:p>
            <a:endParaRPr/>
          </a:p>
        </p:txBody>
      </p:sp>
      <p:sp>
        <p:nvSpPr>
          <p:cNvPr id="15" name="object 15"/>
          <p:cNvSpPr/>
          <p:nvPr/>
        </p:nvSpPr>
        <p:spPr>
          <a:xfrm>
            <a:off x="2877058" y="2453132"/>
            <a:ext cx="2268311" cy="1918969"/>
          </a:xfrm>
          <a:custGeom>
            <a:avLst/>
            <a:gdLst/>
            <a:ahLst/>
            <a:cxnLst/>
            <a:rect l="l" t="t" r="r" b="b"/>
            <a:pathLst>
              <a:path w="2268311" h="1918969">
                <a:moveTo>
                  <a:pt x="1773428" y="0"/>
                </a:moveTo>
                <a:lnTo>
                  <a:pt x="0" y="1414271"/>
                </a:lnTo>
                <a:lnTo>
                  <a:pt x="2211451" y="1918969"/>
                </a:lnTo>
                <a:lnTo>
                  <a:pt x="2232127" y="1817798"/>
                </a:lnTo>
                <a:lnTo>
                  <a:pt x="2248118" y="1716276"/>
                </a:lnTo>
                <a:lnTo>
                  <a:pt x="2259456" y="1614553"/>
                </a:lnTo>
                <a:lnTo>
                  <a:pt x="2266175" y="1512779"/>
                </a:lnTo>
                <a:lnTo>
                  <a:pt x="2268311" y="1411104"/>
                </a:lnTo>
                <a:lnTo>
                  <a:pt x="2265896" y="1309680"/>
                </a:lnTo>
                <a:lnTo>
                  <a:pt x="2258966" y="1208654"/>
                </a:lnTo>
                <a:lnTo>
                  <a:pt x="2247553" y="1108179"/>
                </a:lnTo>
                <a:lnTo>
                  <a:pt x="2231693" y="1008404"/>
                </a:lnTo>
                <a:lnTo>
                  <a:pt x="2211419" y="909478"/>
                </a:lnTo>
                <a:lnTo>
                  <a:pt x="2186765" y="811553"/>
                </a:lnTo>
                <a:lnTo>
                  <a:pt x="2157766" y="714778"/>
                </a:lnTo>
                <a:lnTo>
                  <a:pt x="2124456" y="619303"/>
                </a:lnTo>
                <a:lnTo>
                  <a:pt x="2086868" y="525279"/>
                </a:lnTo>
                <a:lnTo>
                  <a:pt x="2045037" y="432855"/>
                </a:lnTo>
                <a:lnTo>
                  <a:pt x="1998997" y="342182"/>
                </a:lnTo>
                <a:lnTo>
                  <a:pt x="1948782" y="253410"/>
                </a:lnTo>
                <a:lnTo>
                  <a:pt x="1894426" y="166689"/>
                </a:lnTo>
                <a:lnTo>
                  <a:pt x="1835963" y="82169"/>
                </a:lnTo>
                <a:lnTo>
                  <a:pt x="1773428" y="0"/>
                </a:lnTo>
                <a:close/>
              </a:path>
            </a:pathLst>
          </a:custGeom>
          <a:solidFill>
            <a:srgbClr val="92D050"/>
          </a:solidFill>
        </p:spPr>
        <p:txBody>
          <a:bodyPr wrap="square" lIns="0" tIns="0" rIns="0" bIns="0" rtlCol="0">
            <a:noAutofit/>
          </a:bodyPr>
          <a:lstStyle/>
          <a:p>
            <a:endParaRPr/>
          </a:p>
        </p:txBody>
      </p:sp>
      <p:sp>
        <p:nvSpPr>
          <p:cNvPr id="16" name="object 16"/>
          <p:cNvSpPr/>
          <p:nvPr/>
        </p:nvSpPr>
        <p:spPr>
          <a:xfrm>
            <a:off x="2877058" y="2453132"/>
            <a:ext cx="2268311" cy="1918969"/>
          </a:xfrm>
          <a:custGeom>
            <a:avLst/>
            <a:gdLst/>
            <a:ahLst/>
            <a:cxnLst/>
            <a:rect l="l" t="t" r="r" b="b"/>
            <a:pathLst>
              <a:path w="2268311" h="1918969">
                <a:moveTo>
                  <a:pt x="1773428" y="0"/>
                </a:moveTo>
                <a:lnTo>
                  <a:pt x="1835963" y="82169"/>
                </a:lnTo>
                <a:lnTo>
                  <a:pt x="1894426" y="166689"/>
                </a:lnTo>
                <a:lnTo>
                  <a:pt x="1948782" y="253410"/>
                </a:lnTo>
                <a:lnTo>
                  <a:pt x="1998997" y="342182"/>
                </a:lnTo>
                <a:lnTo>
                  <a:pt x="2045037" y="432855"/>
                </a:lnTo>
                <a:lnTo>
                  <a:pt x="2086868" y="525279"/>
                </a:lnTo>
                <a:lnTo>
                  <a:pt x="2124456" y="619303"/>
                </a:lnTo>
                <a:lnTo>
                  <a:pt x="2157766" y="714778"/>
                </a:lnTo>
                <a:lnTo>
                  <a:pt x="2186765" y="811553"/>
                </a:lnTo>
                <a:lnTo>
                  <a:pt x="2211419" y="909478"/>
                </a:lnTo>
                <a:lnTo>
                  <a:pt x="2231693" y="1008404"/>
                </a:lnTo>
                <a:lnTo>
                  <a:pt x="2247553" y="1108179"/>
                </a:lnTo>
                <a:lnTo>
                  <a:pt x="2258966" y="1208654"/>
                </a:lnTo>
                <a:lnTo>
                  <a:pt x="2265896" y="1309680"/>
                </a:lnTo>
                <a:lnTo>
                  <a:pt x="2268311" y="1411104"/>
                </a:lnTo>
                <a:lnTo>
                  <a:pt x="2266175" y="1512779"/>
                </a:lnTo>
                <a:lnTo>
                  <a:pt x="2259456" y="1614553"/>
                </a:lnTo>
                <a:lnTo>
                  <a:pt x="2248118" y="1716276"/>
                </a:lnTo>
                <a:lnTo>
                  <a:pt x="2232127" y="1817798"/>
                </a:lnTo>
                <a:lnTo>
                  <a:pt x="2211451" y="1918969"/>
                </a:lnTo>
                <a:lnTo>
                  <a:pt x="0" y="1414271"/>
                </a:lnTo>
                <a:lnTo>
                  <a:pt x="1773428" y="0"/>
                </a:lnTo>
                <a:close/>
              </a:path>
            </a:pathLst>
          </a:custGeom>
          <a:ln w="25400">
            <a:solidFill>
              <a:srgbClr val="FFFFFF"/>
            </a:solidFill>
          </a:ln>
        </p:spPr>
        <p:txBody>
          <a:bodyPr wrap="square" lIns="0" tIns="0" rIns="0" bIns="0" rtlCol="0">
            <a:noAutofit/>
          </a:bodyPr>
          <a:lstStyle/>
          <a:p>
            <a:endParaRPr/>
          </a:p>
        </p:txBody>
      </p:sp>
      <p:sp>
        <p:nvSpPr>
          <p:cNvPr id="17" name="object 17"/>
          <p:cNvSpPr/>
          <p:nvPr/>
        </p:nvSpPr>
        <p:spPr>
          <a:xfrm>
            <a:off x="2856103" y="3959098"/>
            <a:ext cx="2211324" cy="2043683"/>
          </a:xfrm>
          <a:custGeom>
            <a:avLst/>
            <a:gdLst/>
            <a:ahLst/>
            <a:cxnLst/>
            <a:rect l="l" t="t" r="r" b="b"/>
            <a:pathLst>
              <a:path w="2211324" h="2043683">
                <a:moveTo>
                  <a:pt x="2211324" y="504825"/>
                </a:moveTo>
                <a:lnTo>
                  <a:pt x="0" y="0"/>
                </a:lnTo>
                <a:lnTo>
                  <a:pt x="984123" y="2043683"/>
                </a:lnTo>
                <a:lnTo>
                  <a:pt x="1076118" y="1996776"/>
                </a:lnTo>
                <a:lnTo>
                  <a:pt x="1165465" y="1945986"/>
                </a:lnTo>
                <a:lnTo>
                  <a:pt x="1252067" y="1891433"/>
                </a:lnTo>
                <a:lnTo>
                  <a:pt x="1335828" y="1833238"/>
                </a:lnTo>
                <a:lnTo>
                  <a:pt x="1416653" y="1771520"/>
                </a:lnTo>
                <a:lnTo>
                  <a:pt x="1494445" y="1706401"/>
                </a:lnTo>
                <a:lnTo>
                  <a:pt x="1569108" y="1637999"/>
                </a:lnTo>
                <a:lnTo>
                  <a:pt x="1640546" y="1566436"/>
                </a:lnTo>
                <a:lnTo>
                  <a:pt x="1708663" y="1491831"/>
                </a:lnTo>
                <a:lnTo>
                  <a:pt x="1773364" y="1414305"/>
                </a:lnTo>
                <a:lnTo>
                  <a:pt x="1834552" y="1333978"/>
                </a:lnTo>
                <a:lnTo>
                  <a:pt x="1892131" y="1250970"/>
                </a:lnTo>
                <a:lnTo>
                  <a:pt x="1946005" y="1165402"/>
                </a:lnTo>
                <a:lnTo>
                  <a:pt x="1996078" y="1077393"/>
                </a:lnTo>
                <a:lnTo>
                  <a:pt x="2042255" y="987064"/>
                </a:lnTo>
                <a:lnTo>
                  <a:pt x="2084438" y="894535"/>
                </a:lnTo>
                <a:lnTo>
                  <a:pt x="2122533" y="799926"/>
                </a:lnTo>
                <a:lnTo>
                  <a:pt x="2156443" y="703358"/>
                </a:lnTo>
                <a:lnTo>
                  <a:pt x="2186072" y="604951"/>
                </a:lnTo>
                <a:lnTo>
                  <a:pt x="2211324" y="504825"/>
                </a:lnTo>
                <a:close/>
              </a:path>
            </a:pathLst>
          </a:custGeom>
          <a:solidFill>
            <a:srgbClr val="FF99FF"/>
          </a:solidFill>
        </p:spPr>
        <p:txBody>
          <a:bodyPr wrap="square" lIns="0" tIns="0" rIns="0" bIns="0" rtlCol="0">
            <a:noAutofit/>
          </a:bodyPr>
          <a:lstStyle/>
          <a:p>
            <a:endParaRPr/>
          </a:p>
        </p:txBody>
      </p:sp>
      <p:sp>
        <p:nvSpPr>
          <p:cNvPr id="18" name="object 18"/>
          <p:cNvSpPr/>
          <p:nvPr/>
        </p:nvSpPr>
        <p:spPr>
          <a:xfrm>
            <a:off x="2856103" y="3959098"/>
            <a:ext cx="2211324" cy="2043683"/>
          </a:xfrm>
          <a:custGeom>
            <a:avLst/>
            <a:gdLst/>
            <a:ahLst/>
            <a:cxnLst/>
            <a:rect l="l" t="t" r="r" b="b"/>
            <a:pathLst>
              <a:path w="2211324" h="2043683">
                <a:moveTo>
                  <a:pt x="2211324" y="504825"/>
                </a:moveTo>
                <a:lnTo>
                  <a:pt x="2186072" y="604951"/>
                </a:lnTo>
                <a:lnTo>
                  <a:pt x="2156443" y="703358"/>
                </a:lnTo>
                <a:lnTo>
                  <a:pt x="2122533" y="799926"/>
                </a:lnTo>
                <a:lnTo>
                  <a:pt x="2084438" y="894535"/>
                </a:lnTo>
                <a:lnTo>
                  <a:pt x="2042255" y="987064"/>
                </a:lnTo>
                <a:lnTo>
                  <a:pt x="1996078" y="1077393"/>
                </a:lnTo>
                <a:lnTo>
                  <a:pt x="1946005" y="1165402"/>
                </a:lnTo>
                <a:lnTo>
                  <a:pt x="1892131" y="1250970"/>
                </a:lnTo>
                <a:lnTo>
                  <a:pt x="1834552" y="1333978"/>
                </a:lnTo>
                <a:lnTo>
                  <a:pt x="1773364" y="1414305"/>
                </a:lnTo>
                <a:lnTo>
                  <a:pt x="1708663" y="1491831"/>
                </a:lnTo>
                <a:lnTo>
                  <a:pt x="1640546" y="1566436"/>
                </a:lnTo>
                <a:lnTo>
                  <a:pt x="1569108" y="1637999"/>
                </a:lnTo>
                <a:lnTo>
                  <a:pt x="1494445" y="1706401"/>
                </a:lnTo>
                <a:lnTo>
                  <a:pt x="1416653" y="1771520"/>
                </a:lnTo>
                <a:lnTo>
                  <a:pt x="1335828" y="1833238"/>
                </a:lnTo>
                <a:lnTo>
                  <a:pt x="1252067" y="1891433"/>
                </a:lnTo>
                <a:lnTo>
                  <a:pt x="1165465" y="1945986"/>
                </a:lnTo>
                <a:lnTo>
                  <a:pt x="1076118" y="1996776"/>
                </a:lnTo>
                <a:lnTo>
                  <a:pt x="984123" y="2043683"/>
                </a:lnTo>
                <a:lnTo>
                  <a:pt x="0" y="0"/>
                </a:lnTo>
                <a:lnTo>
                  <a:pt x="2211324" y="504825"/>
                </a:lnTo>
                <a:close/>
              </a:path>
            </a:pathLst>
          </a:custGeom>
          <a:ln w="25400">
            <a:solidFill>
              <a:srgbClr val="FFFFFF"/>
            </a:solidFill>
          </a:ln>
        </p:spPr>
        <p:txBody>
          <a:bodyPr wrap="square" lIns="0" tIns="0" rIns="0" bIns="0" rtlCol="0">
            <a:noAutofit/>
          </a:bodyPr>
          <a:lstStyle/>
          <a:p>
            <a:endParaRPr/>
          </a:p>
        </p:txBody>
      </p:sp>
      <p:sp>
        <p:nvSpPr>
          <p:cNvPr id="19" name="object 19"/>
          <p:cNvSpPr/>
          <p:nvPr/>
        </p:nvSpPr>
        <p:spPr>
          <a:xfrm>
            <a:off x="1787652" y="3999611"/>
            <a:ext cx="1968246" cy="2268302"/>
          </a:xfrm>
          <a:custGeom>
            <a:avLst/>
            <a:gdLst/>
            <a:ahLst/>
            <a:cxnLst/>
            <a:rect l="l" t="t" r="r" b="b"/>
            <a:pathLst>
              <a:path w="1968246" h="2268302">
                <a:moveTo>
                  <a:pt x="1968246" y="2043696"/>
                </a:moveTo>
                <a:lnTo>
                  <a:pt x="984123" y="0"/>
                </a:lnTo>
                <a:lnTo>
                  <a:pt x="0" y="2043671"/>
                </a:lnTo>
                <a:lnTo>
                  <a:pt x="94030" y="2086350"/>
                </a:lnTo>
                <a:lnTo>
                  <a:pt x="189445" y="2124537"/>
                </a:lnTo>
                <a:lnTo>
                  <a:pt x="286089" y="2158231"/>
                </a:lnTo>
                <a:lnTo>
                  <a:pt x="383810" y="2187433"/>
                </a:lnTo>
                <a:lnTo>
                  <a:pt x="482453" y="2212142"/>
                </a:lnTo>
                <a:lnTo>
                  <a:pt x="581864" y="2232359"/>
                </a:lnTo>
                <a:lnTo>
                  <a:pt x="681891" y="2248083"/>
                </a:lnTo>
                <a:lnTo>
                  <a:pt x="782378" y="2259315"/>
                </a:lnTo>
                <a:lnTo>
                  <a:pt x="883174" y="2266055"/>
                </a:lnTo>
                <a:lnTo>
                  <a:pt x="984122" y="2268302"/>
                </a:lnTo>
                <a:lnTo>
                  <a:pt x="1085071" y="2266057"/>
                </a:lnTo>
                <a:lnTo>
                  <a:pt x="1185867" y="2259319"/>
                </a:lnTo>
                <a:lnTo>
                  <a:pt x="1286354" y="2248089"/>
                </a:lnTo>
                <a:lnTo>
                  <a:pt x="1386381" y="2232367"/>
                </a:lnTo>
                <a:lnTo>
                  <a:pt x="1485792" y="2212153"/>
                </a:lnTo>
                <a:lnTo>
                  <a:pt x="1584435" y="2187446"/>
                </a:lnTo>
                <a:lnTo>
                  <a:pt x="1682156" y="2158247"/>
                </a:lnTo>
                <a:lnTo>
                  <a:pt x="1778800" y="2124555"/>
                </a:lnTo>
                <a:lnTo>
                  <a:pt x="1874215" y="2086372"/>
                </a:lnTo>
                <a:lnTo>
                  <a:pt x="1968246" y="2043696"/>
                </a:lnTo>
                <a:close/>
              </a:path>
            </a:pathLst>
          </a:custGeom>
          <a:solidFill>
            <a:srgbClr val="FFC000"/>
          </a:solidFill>
        </p:spPr>
        <p:txBody>
          <a:bodyPr wrap="square" lIns="0" tIns="0" rIns="0" bIns="0" rtlCol="0">
            <a:noAutofit/>
          </a:bodyPr>
          <a:lstStyle/>
          <a:p>
            <a:endParaRPr/>
          </a:p>
        </p:txBody>
      </p:sp>
      <p:sp>
        <p:nvSpPr>
          <p:cNvPr id="20" name="object 20"/>
          <p:cNvSpPr/>
          <p:nvPr/>
        </p:nvSpPr>
        <p:spPr>
          <a:xfrm>
            <a:off x="1787652" y="3999611"/>
            <a:ext cx="1968246" cy="2268302"/>
          </a:xfrm>
          <a:custGeom>
            <a:avLst/>
            <a:gdLst/>
            <a:ahLst/>
            <a:cxnLst/>
            <a:rect l="l" t="t" r="r" b="b"/>
            <a:pathLst>
              <a:path w="1968246" h="2268302">
                <a:moveTo>
                  <a:pt x="1968246" y="2043696"/>
                </a:moveTo>
                <a:lnTo>
                  <a:pt x="1874215" y="2086372"/>
                </a:lnTo>
                <a:lnTo>
                  <a:pt x="1778800" y="2124555"/>
                </a:lnTo>
                <a:lnTo>
                  <a:pt x="1682156" y="2158247"/>
                </a:lnTo>
                <a:lnTo>
                  <a:pt x="1584435" y="2187446"/>
                </a:lnTo>
                <a:lnTo>
                  <a:pt x="1485792" y="2212153"/>
                </a:lnTo>
                <a:lnTo>
                  <a:pt x="1386381" y="2232367"/>
                </a:lnTo>
                <a:lnTo>
                  <a:pt x="1286354" y="2248089"/>
                </a:lnTo>
                <a:lnTo>
                  <a:pt x="1185867" y="2259319"/>
                </a:lnTo>
                <a:lnTo>
                  <a:pt x="1085071" y="2266057"/>
                </a:lnTo>
                <a:lnTo>
                  <a:pt x="984122" y="2268302"/>
                </a:lnTo>
                <a:lnTo>
                  <a:pt x="883174" y="2266055"/>
                </a:lnTo>
                <a:lnTo>
                  <a:pt x="782378" y="2259315"/>
                </a:lnTo>
                <a:lnTo>
                  <a:pt x="681891" y="2248083"/>
                </a:lnTo>
                <a:lnTo>
                  <a:pt x="581864" y="2232359"/>
                </a:lnTo>
                <a:lnTo>
                  <a:pt x="482453" y="2212142"/>
                </a:lnTo>
                <a:lnTo>
                  <a:pt x="383810" y="2187433"/>
                </a:lnTo>
                <a:lnTo>
                  <a:pt x="286089" y="2158231"/>
                </a:lnTo>
                <a:lnTo>
                  <a:pt x="189445" y="2124537"/>
                </a:lnTo>
                <a:lnTo>
                  <a:pt x="94030" y="2086350"/>
                </a:lnTo>
                <a:lnTo>
                  <a:pt x="0" y="2043671"/>
                </a:lnTo>
                <a:lnTo>
                  <a:pt x="984123" y="0"/>
                </a:lnTo>
                <a:lnTo>
                  <a:pt x="1968246" y="2043696"/>
                </a:lnTo>
                <a:close/>
              </a:path>
            </a:pathLst>
          </a:custGeom>
          <a:ln w="25400">
            <a:solidFill>
              <a:srgbClr val="FFFFFF"/>
            </a:solidFill>
          </a:ln>
        </p:spPr>
        <p:txBody>
          <a:bodyPr wrap="square" lIns="0" tIns="0" rIns="0" bIns="0" rtlCol="0">
            <a:noAutofit/>
          </a:bodyPr>
          <a:lstStyle/>
          <a:p>
            <a:endParaRPr/>
          </a:p>
        </p:txBody>
      </p:sp>
      <p:sp>
        <p:nvSpPr>
          <p:cNvPr id="21" name="object 21"/>
          <p:cNvSpPr/>
          <p:nvPr/>
        </p:nvSpPr>
        <p:spPr>
          <a:xfrm>
            <a:off x="476173" y="3959098"/>
            <a:ext cx="2211400" cy="2043683"/>
          </a:xfrm>
          <a:custGeom>
            <a:avLst/>
            <a:gdLst/>
            <a:ahLst/>
            <a:cxnLst/>
            <a:rect l="l" t="t" r="r" b="b"/>
            <a:pathLst>
              <a:path w="2211400" h="2043683">
                <a:moveTo>
                  <a:pt x="1227277" y="2043683"/>
                </a:moveTo>
                <a:lnTo>
                  <a:pt x="2211400" y="0"/>
                </a:lnTo>
                <a:lnTo>
                  <a:pt x="0" y="504825"/>
                </a:lnTo>
                <a:lnTo>
                  <a:pt x="25258" y="604951"/>
                </a:lnTo>
                <a:lnTo>
                  <a:pt x="54893" y="703358"/>
                </a:lnTo>
                <a:lnTo>
                  <a:pt x="88808" y="799926"/>
                </a:lnTo>
                <a:lnTo>
                  <a:pt x="126906" y="894535"/>
                </a:lnTo>
                <a:lnTo>
                  <a:pt x="169093" y="987064"/>
                </a:lnTo>
                <a:lnTo>
                  <a:pt x="215272" y="1077393"/>
                </a:lnTo>
                <a:lnTo>
                  <a:pt x="265347" y="1165402"/>
                </a:lnTo>
                <a:lnTo>
                  <a:pt x="319223" y="1250970"/>
                </a:lnTo>
                <a:lnTo>
                  <a:pt x="376803" y="1333978"/>
                </a:lnTo>
                <a:lnTo>
                  <a:pt x="437992" y="1414305"/>
                </a:lnTo>
                <a:lnTo>
                  <a:pt x="502694" y="1491831"/>
                </a:lnTo>
                <a:lnTo>
                  <a:pt x="570814" y="1566436"/>
                </a:lnTo>
                <a:lnTo>
                  <a:pt x="642254" y="1637999"/>
                </a:lnTo>
                <a:lnTo>
                  <a:pt x="716920" y="1706401"/>
                </a:lnTo>
                <a:lnTo>
                  <a:pt x="794715" y="1771520"/>
                </a:lnTo>
                <a:lnTo>
                  <a:pt x="875544" y="1833238"/>
                </a:lnTo>
                <a:lnTo>
                  <a:pt x="959310" y="1891433"/>
                </a:lnTo>
                <a:lnTo>
                  <a:pt x="1045918" y="1945986"/>
                </a:lnTo>
                <a:lnTo>
                  <a:pt x="1135272" y="1996776"/>
                </a:lnTo>
                <a:lnTo>
                  <a:pt x="1227277" y="2043683"/>
                </a:lnTo>
                <a:close/>
              </a:path>
            </a:pathLst>
          </a:custGeom>
          <a:solidFill>
            <a:srgbClr val="9C9CDF"/>
          </a:solidFill>
        </p:spPr>
        <p:txBody>
          <a:bodyPr wrap="square" lIns="0" tIns="0" rIns="0" bIns="0" rtlCol="0">
            <a:noAutofit/>
          </a:bodyPr>
          <a:lstStyle/>
          <a:p>
            <a:endParaRPr/>
          </a:p>
        </p:txBody>
      </p:sp>
      <p:sp>
        <p:nvSpPr>
          <p:cNvPr id="22" name="object 22"/>
          <p:cNvSpPr/>
          <p:nvPr/>
        </p:nvSpPr>
        <p:spPr>
          <a:xfrm>
            <a:off x="476173" y="3959098"/>
            <a:ext cx="2211400" cy="2043683"/>
          </a:xfrm>
          <a:custGeom>
            <a:avLst/>
            <a:gdLst/>
            <a:ahLst/>
            <a:cxnLst/>
            <a:rect l="l" t="t" r="r" b="b"/>
            <a:pathLst>
              <a:path w="2211400" h="2043683">
                <a:moveTo>
                  <a:pt x="1227277" y="2043683"/>
                </a:moveTo>
                <a:lnTo>
                  <a:pt x="1135272" y="1996776"/>
                </a:lnTo>
                <a:lnTo>
                  <a:pt x="1045918" y="1945986"/>
                </a:lnTo>
                <a:lnTo>
                  <a:pt x="959310" y="1891433"/>
                </a:lnTo>
                <a:lnTo>
                  <a:pt x="875544" y="1833238"/>
                </a:lnTo>
                <a:lnTo>
                  <a:pt x="794715" y="1771520"/>
                </a:lnTo>
                <a:lnTo>
                  <a:pt x="716920" y="1706401"/>
                </a:lnTo>
                <a:lnTo>
                  <a:pt x="642254" y="1637999"/>
                </a:lnTo>
                <a:lnTo>
                  <a:pt x="570814" y="1566436"/>
                </a:lnTo>
                <a:lnTo>
                  <a:pt x="502694" y="1491831"/>
                </a:lnTo>
                <a:lnTo>
                  <a:pt x="437992" y="1414305"/>
                </a:lnTo>
                <a:lnTo>
                  <a:pt x="376803" y="1333978"/>
                </a:lnTo>
                <a:lnTo>
                  <a:pt x="319223" y="1250970"/>
                </a:lnTo>
                <a:lnTo>
                  <a:pt x="265347" y="1165402"/>
                </a:lnTo>
                <a:lnTo>
                  <a:pt x="215272" y="1077393"/>
                </a:lnTo>
                <a:lnTo>
                  <a:pt x="169093" y="987064"/>
                </a:lnTo>
                <a:lnTo>
                  <a:pt x="126906" y="894535"/>
                </a:lnTo>
                <a:lnTo>
                  <a:pt x="88808" y="799926"/>
                </a:lnTo>
                <a:lnTo>
                  <a:pt x="54893" y="703358"/>
                </a:lnTo>
                <a:lnTo>
                  <a:pt x="25258" y="604951"/>
                </a:lnTo>
                <a:lnTo>
                  <a:pt x="0" y="504825"/>
                </a:lnTo>
                <a:lnTo>
                  <a:pt x="2211400" y="0"/>
                </a:lnTo>
                <a:lnTo>
                  <a:pt x="1227277" y="2043683"/>
                </a:lnTo>
                <a:close/>
              </a:path>
            </a:pathLst>
          </a:custGeom>
          <a:ln w="25400">
            <a:solidFill>
              <a:srgbClr val="FFFFFF"/>
            </a:solidFill>
          </a:ln>
        </p:spPr>
        <p:txBody>
          <a:bodyPr wrap="square" lIns="0" tIns="0" rIns="0" bIns="0" rtlCol="0">
            <a:noAutofit/>
          </a:bodyPr>
          <a:lstStyle/>
          <a:p>
            <a:endParaRPr/>
          </a:p>
        </p:txBody>
      </p:sp>
      <p:sp>
        <p:nvSpPr>
          <p:cNvPr id="23" name="object 23"/>
          <p:cNvSpPr/>
          <p:nvPr/>
        </p:nvSpPr>
        <p:spPr>
          <a:xfrm>
            <a:off x="398215" y="2453132"/>
            <a:ext cx="2268276" cy="1918969"/>
          </a:xfrm>
          <a:custGeom>
            <a:avLst/>
            <a:gdLst/>
            <a:ahLst/>
            <a:cxnLst/>
            <a:rect l="l" t="t" r="r" b="b"/>
            <a:pathLst>
              <a:path w="2268276" h="1918969">
                <a:moveTo>
                  <a:pt x="56889" y="1918969"/>
                </a:moveTo>
                <a:lnTo>
                  <a:pt x="2268276" y="1414271"/>
                </a:lnTo>
                <a:lnTo>
                  <a:pt x="494886" y="0"/>
                </a:lnTo>
                <a:lnTo>
                  <a:pt x="432352" y="82169"/>
                </a:lnTo>
                <a:lnTo>
                  <a:pt x="373890" y="166689"/>
                </a:lnTo>
                <a:lnTo>
                  <a:pt x="319534" y="253410"/>
                </a:lnTo>
                <a:lnTo>
                  <a:pt x="269319" y="342182"/>
                </a:lnTo>
                <a:lnTo>
                  <a:pt x="223277" y="432855"/>
                </a:lnTo>
                <a:lnTo>
                  <a:pt x="181445" y="525279"/>
                </a:lnTo>
                <a:lnTo>
                  <a:pt x="143856" y="619303"/>
                </a:lnTo>
                <a:lnTo>
                  <a:pt x="110544" y="714778"/>
                </a:lnTo>
                <a:lnTo>
                  <a:pt x="81543" y="811553"/>
                </a:lnTo>
                <a:lnTo>
                  <a:pt x="56889" y="909478"/>
                </a:lnTo>
                <a:lnTo>
                  <a:pt x="36614" y="1008404"/>
                </a:lnTo>
                <a:lnTo>
                  <a:pt x="20753" y="1108179"/>
                </a:lnTo>
                <a:lnTo>
                  <a:pt x="9341" y="1208654"/>
                </a:lnTo>
                <a:lnTo>
                  <a:pt x="2412" y="1309680"/>
                </a:lnTo>
                <a:lnTo>
                  <a:pt x="0" y="1411104"/>
                </a:lnTo>
                <a:lnTo>
                  <a:pt x="2138" y="1512779"/>
                </a:lnTo>
                <a:lnTo>
                  <a:pt x="8862" y="1614553"/>
                </a:lnTo>
                <a:lnTo>
                  <a:pt x="20206" y="1716276"/>
                </a:lnTo>
                <a:lnTo>
                  <a:pt x="36203" y="1817798"/>
                </a:lnTo>
                <a:lnTo>
                  <a:pt x="56889" y="1918969"/>
                </a:lnTo>
                <a:close/>
              </a:path>
            </a:pathLst>
          </a:custGeom>
          <a:solidFill>
            <a:srgbClr val="CC9900"/>
          </a:solidFill>
        </p:spPr>
        <p:txBody>
          <a:bodyPr wrap="square" lIns="0" tIns="0" rIns="0" bIns="0" rtlCol="0">
            <a:noAutofit/>
          </a:bodyPr>
          <a:lstStyle/>
          <a:p>
            <a:endParaRPr/>
          </a:p>
        </p:txBody>
      </p:sp>
      <p:sp>
        <p:nvSpPr>
          <p:cNvPr id="24" name="object 24"/>
          <p:cNvSpPr/>
          <p:nvPr/>
        </p:nvSpPr>
        <p:spPr>
          <a:xfrm>
            <a:off x="398215" y="2453132"/>
            <a:ext cx="2268276" cy="1918969"/>
          </a:xfrm>
          <a:custGeom>
            <a:avLst/>
            <a:gdLst/>
            <a:ahLst/>
            <a:cxnLst/>
            <a:rect l="l" t="t" r="r" b="b"/>
            <a:pathLst>
              <a:path w="2268276" h="1918969">
                <a:moveTo>
                  <a:pt x="56889" y="1918969"/>
                </a:moveTo>
                <a:lnTo>
                  <a:pt x="36203" y="1817798"/>
                </a:lnTo>
                <a:lnTo>
                  <a:pt x="20206" y="1716276"/>
                </a:lnTo>
                <a:lnTo>
                  <a:pt x="8862" y="1614553"/>
                </a:lnTo>
                <a:lnTo>
                  <a:pt x="2138" y="1512779"/>
                </a:lnTo>
                <a:lnTo>
                  <a:pt x="0" y="1411104"/>
                </a:lnTo>
                <a:lnTo>
                  <a:pt x="2412" y="1309680"/>
                </a:lnTo>
                <a:lnTo>
                  <a:pt x="9341" y="1208654"/>
                </a:lnTo>
                <a:lnTo>
                  <a:pt x="20753" y="1108179"/>
                </a:lnTo>
                <a:lnTo>
                  <a:pt x="36614" y="1008404"/>
                </a:lnTo>
                <a:lnTo>
                  <a:pt x="56889" y="909478"/>
                </a:lnTo>
                <a:lnTo>
                  <a:pt x="81543" y="811553"/>
                </a:lnTo>
                <a:lnTo>
                  <a:pt x="110544" y="714778"/>
                </a:lnTo>
                <a:lnTo>
                  <a:pt x="143856" y="619303"/>
                </a:lnTo>
                <a:lnTo>
                  <a:pt x="181445" y="525279"/>
                </a:lnTo>
                <a:lnTo>
                  <a:pt x="223277" y="432855"/>
                </a:lnTo>
                <a:lnTo>
                  <a:pt x="269319" y="342182"/>
                </a:lnTo>
                <a:lnTo>
                  <a:pt x="319534" y="253410"/>
                </a:lnTo>
                <a:lnTo>
                  <a:pt x="373890" y="166689"/>
                </a:lnTo>
                <a:lnTo>
                  <a:pt x="432352" y="82169"/>
                </a:lnTo>
                <a:lnTo>
                  <a:pt x="494886" y="0"/>
                </a:lnTo>
                <a:lnTo>
                  <a:pt x="2268276" y="1414271"/>
                </a:lnTo>
                <a:lnTo>
                  <a:pt x="56889" y="1918969"/>
                </a:lnTo>
                <a:close/>
              </a:path>
            </a:pathLst>
          </a:custGeom>
          <a:ln w="25400">
            <a:solidFill>
              <a:srgbClr val="FFFFFF"/>
            </a:solidFill>
          </a:ln>
        </p:spPr>
        <p:txBody>
          <a:bodyPr wrap="square" lIns="0" tIns="0" rIns="0" bIns="0" rtlCol="0">
            <a:noAutofit/>
          </a:bodyPr>
          <a:lstStyle/>
          <a:p>
            <a:endParaRPr/>
          </a:p>
        </p:txBody>
      </p:sp>
      <p:sp>
        <p:nvSpPr>
          <p:cNvPr id="25" name="object 25"/>
          <p:cNvSpPr/>
          <p:nvPr/>
        </p:nvSpPr>
        <p:spPr>
          <a:xfrm>
            <a:off x="951420" y="1526159"/>
            <a:ext cx="1773364" cy="2268220"/>
          </a:xfrm>
          <a:custGeom>
            <a:avLst/>
            <a:gdLst/>
            <a:ahLst/>
            <a:cxnLst/>
            <a:rect l="l" t="t" r="r" b="b"/>
            <a:pathLst>
              <a:path w="1773364" h="2268219">
                <a:moveTo>
                  <a:pt x="0" y="854075"/>
                </a:moveTo>
                <a:lnTo>
                  <a:pt x="1773364" y="2268220"/>
                </a:lnTo>
                <a:lnTo>
                  <a:pt x="1773364" y="0"/>
                </a:lnTo>
                <a:lnTo>
                  <a:pt x="1670131" y="2346"/>
                </a:lnTo>
                <a:lnTo>
                  <a:pt x="1567599" y="9340"/>
                </a:lnTo>
                <a:lnTo>
                  <a:pt x="1465907" y="20916"/>
                </a:lnTo>
                <a:lnTo>
                  <a:pt x="1365193" y="37007"/>
                </a:lnTo>
                <a:lnTo>
                  <a:pt x="1265595" y="57546"/>
                </a:lnTo>
                <a:lnTo>
                  <a:pt x="1167253" y="82467"/>
                </a:lnTo>
                <a:lnTo>
                  <a:pt x="1070306" y="111702"/>
                </a:lnTo>
                <a:lnTo>
                  <a:pt x="974892" y="145186"/>
                </a:lnTo>
                <a:lnTo>
                  <a:pt x="881149" y="182851"/>
                </a:lnTo>
                <a:lnTo>
                  <a:pt x="789217" y="224631"/>
                </a:lnTo>
                <a:lnTo>
                  <a:pt x="699235" y="270459"/>
                </a:lnTo>
                <a:lnTo>
                  <a:pt x="611340" y="320268"/>
                </a:lnTo>
                <a:lnTo>
                  <a:pt x="525672" y="373992"/>
                </a:lnTo>
                <a:lnTo>
                  <a:pt x="442370" y="431565"/>
                </a:lnTo>
                <a:lnTo>
                  <a:pt x="361571" y="492918"/>
                </a:lnTo>
                <a:lnTo>
                  <a:pt x="283416" y="557987"/>
                </a:lnTo>
                <a:lnTo>
                  <a:pt x="208043" y="626703"/>
                </a:lnTo>
                <a:lnTo>
                  <a:pt x="135590" y="699001"/>
                </a:lnTo>
                <a:lnTo>
                  <a:pt x="66196" y="774814"/>
                </a:lnTo>
                <a:lnTo>
                  <a:pt x="0" y="854075"/>
                </a:lnTo>
                <a:close/>
              </a:path>
            </a:pathLst>
          </a:custGeom>
          <a:solidFill>
            <a:srgbClr val="CCFF66"/>
          </a:solidFill>
        </p:spPr>
        <p:txBody>
          <a:bodyPr wrap="square" lIns="0" tIns="0" rIns="0" bIns="0" rtlCol="0">
            <a:noAutofit/>
          </a:bodyPr>
          <a:lstStyle/>
          <a:p>
            <a:endParaRPr/>
          </a:p>
        </p:txBody>
      </p:sp>
      <p:sp>
        <p:nvSpPr>
          <p:cNvPr id="26" name="object 26"/>
          <p:cNvSpPr/>
          <p:nvPr/>
        </p:nvSpPr>
        <p:spPr>
          <a:xfrm>
            <a:off x="951420" y="1526159"/>
            <a:ext cx="1773364" cy="2268220"/>
          </a:xfrm>
          <a:custGeom>
            <a:avLst/>
            <a:gdLst/>
            <a:ahLst/>
            <a:cxnLst/>
            <a:rect l="l" t="t" r="r" b="b"/>
            <a:pathLst>
              <a:path w="1773364" h="2268219">
                <a:moveTo>
                  <a:pt x="0" y="854075"/>
                </a:moveTo>
                <a:lnTo>
                  <a:pt x="66196" y="774814"/>
                </a:lnTo>
                <a:lnTo>
                  <a:pt x="135590" y="699001"/>
                </a:lnTo>
                <a:lnTo>
                  <a:pt x="208043" y="626703"/>
                </a:lnTo>
                <a:lnTo>
                  <a:pt x="283416" y="557987"/>
                </a:lnTo>
                <a:lnTo>
                  <a:pt x="361571" y="492918"/>
                </a:lnTo>
                <a:lnTo>
                  <a:pt x="442370" y="431565"/>
                </a:lnTo>
                <a:lnTo>
                  <a:pt x="525672" y="373992"/>
                </a:lnTo>
                <a:lnTo>
                  <a:pt x="611340" y="320268"/>
                </a:lnTo>
                <a:lnTo>
                  <a:pt x="699235" y="270459"/>
                </a:lnTo>
                <a:lnTo>
                  <a:pt x="789217" y="224631"/>
                </a:lnTo>
                <a:lnTo>
                  <a:pt x="881149" y="182851"/>
                </a:lnTo>
                <a:lnTo>
                  <a:pt x="974892" y="145186"/>
                </a:lnTo>
                <a:lnTo>
                  <a:pt x="1070306" y="111702"/>
                </a:lnTo>
                <a:lnTo>
                  <a:pt x="1167253" y="82467"/>
                </a:lnTo>
                <a:lnTo>
                  <a:pt x="1265595" y="57546"/>
                </a:lnTo>
                <a:lnTo>
                  <a:pt x="1365193" y="37007"/>
                </a:lnTo>
                <a:lnTo>
                  <a:pt x="1465907" y="20916"/>
                </a:lnTo>
                <a:lnTo>
                  <a:pt x="1567599" y="9340"/>
                </a:lnTo>
                <a:lnTo>
                  <a:pt x="1670131" y="2346"/>
                </a:lnTo>
                <a:lnTo>
                  <a:pt x="1773364" y="0"/>
                </a:lnTo>
                <a:lnTo>
                  <a:pt x="1773364" y="2268220"/>
                </a:lnTo>
                <a:lnTo>
                  <a:pt x="0" y="854075"/>
                </a:lnTo>
                <a:close/>
              </a:path>
            </a:pathLst>
          </a:custGeom>
          <a:ln w="25400">
            <a:solidFill>
              <a:srgbClr val="FFFFFF"/>
            </a:solidFill>
          </a:ln>
        </p:spPr>
        <p:txBody>
          <a:bodyPr wrap="square" lIns="0" tIns="0" rIns="0" bIns="0" rtlCol="0">
            <a:noAutofit/>
          </a:bodyPr>
          <a:lstStyle/>
          <a:p>
            <a:endParaRPr/>
          </a:p>
        </p:txBody>
      </p:sp>
      <p:sp>
        <p:nvSpPr>
          <p:cNvPr id="27" name="object 27"/>
          <p:cNvSpPr/>
          <p:nvPr/>
        </p:nvSpPr>
        <p:spPr>
          <a:xfrm>
            <a:off x="2818765" y="1418209"/>
            <a:ext cx="1851279" cy="1003173"/>
          </a:xfrm>
          <a:custGeom>
            <a:avLst/>
            <a:gdLst/>
            <a:ahLst/>
            <a:cxnLst/>
            <a:rect l="l" t="t" r="r" b="b"/>
            <a:pathLst>
              <a:path w="1851279" h="1003173">
                <a:moveTo>
                  <a:pt x="0" y="0"/>
                </a:moveTo>
                <a:lnTo>
                  <a:pt x="0" y="259206"/>
                </a:lnTo>
                <a:lnTo>
                  <a:pt x="85224" y="260921"/>
                </a:lnTo>
                <a:lnTo>
                  <a:pt x="169996" y="266039"/>
                </a:lnTo>
                <a:lnTo>
                  <a:pt x="254224" y="274522"/>
                </a:lnTo>
                <a:lnTo>
                  <a:pt x="337813" y="286330"/>
                </a:lnTo>
                <a:lnTo>
                  <a:pt x="420673" y="301424"/>
                </a:lnTo>
                <a:lnTo>
                  <a:pt x="502710" y="319766"/>
                </a:lnTo>
                <a:lnTo>
                  <a:pt x="583833" y="341317"/>
                </a:lnTo>
                <a:lnTo>
                  <a:pt x="663947" y="366037"/>
                </a:lnTo>
                <a:lnTo>
                  <a:pt x="742962" y="393888"/>
                </a:lnTo>
                <a:lnTo>
                  <a:pt x="820785" y="424830"/>
                </a:lnTo>
                <a:lnTo>
                  <a:pt x="897322" y="458826"/>
                </a:lnTo>
                <a:lnTo>
                  <a:pt x="972482" y="495835"/>
                </a:lnTo>
                <a:lnTo>
                  <a:pt x="1046172" y="535819"/>
                </a:lnTo>
                <a:lnTo>
                  <a:pt x="1118300" y="578739"/>
                </a:lnTo>
                <a:lnTo>
                  <a:pt x="1188773" y="624556"/>
                </a:lnTo>
                <a:lnTo>
                  <a:pt x="1257499" y="673231"/>
                </a:lnTo>
                <a:lnTo>
                  <a:pt x="1324384" y="724724"/>
                </a:lnTo>
                <a:lnTo>
                  <a:pt x="1389338" y="778998"/>
                </a:lnTo>
                <a:lnTo>
                  <a:pt x="1452266" y="836013"/>
                </a:lnTo>
                <a:lnTo>
                  <a:pt x="1513077" y="895730"/>
                </a:lnTo>
                <a:lnTo>
                  <a:pt x="1378458" y="1003173"/>
                </a:lnTo>
                <a:lnTo>
                  <a:pt x="1756156" y="975232"/>
                </a:lnTo>
                <a:lnTo>
                  <a:pt x="1851279" y="625982"/>
                </a:lnTo>
                <a:lnTo>
                  <a:pt x="1716659" y="733425"/>
                </a:lnTo>
                <a:lnTo>
                  <a:pt x="1648159" y="664684"/>
                </a:lnTo>
                <a:lnTo>
                  <a:pt x="1577189" y="599042"/>
                </a:lnTo>
                <a:lnTo>
                  <a:pt x="1503854" y="536547"/>
                </a:lnTo>
                <a:lnTo>
                  <a:pt x="1428264" y="477243"/>
                </a:lnTo>
                <a:lnTo>
                  <a:pt x="1350525" y="421177"/>
                </a:lnTo>
                <a:lnTo>
                  <a:pt x="1270747" y="368395"/>
                </a:lnTo>
                <a:lnTo>
                  <a:pt x="1189036" y="318942"/>
                </a:lnTo>
                <a:lnTo>
                  <a:pt x="1105500" y="272866"/>
                </a:lnTo>
                <a:lnTo>
                  <a:pt x="1020247" y="230211"/>
                </a:lnTo>
                <a:lnTo>
                  <a:pt x="933386" y="191023"/>
                </a:lnTo>
                <a:lnTo>
                  <a:pt x="845023" y="155350"/>
                </a:lnTo>
                <a:lnTo>
                  <a:pt x="755267" y="123236"/>
                </a:lnTo>
                <a:lnTo>
                  <a:pt x="664226" y="94728"/>
                </a:lnTo>
                <a:lnTo>
                  <a:pt x="572007" y="69872"/>
                </a:lnTo>
                <a:lnTo>
                  <a:pt x="478718" y="48714"/>
                </a:lnTo>
                <a:lnTo>
                  <a:pt x="384467" y="31299"/>
                </a:lnTo>
                <a:lnTo>
                  <a:pt x="289362" y="17675"/>
                </a:lnTo>
                <a:lnTo>
                  <a:pt x="193510" y="7886"/>
                </a:lnTo>
                <a:lnTo>
                  <a:pt x="97020" y="1979"/>
                </a:lnTo>
                <a:lnTo>
                  <a:pt x="0" y="0"/>
                </a:lnTo>
                <a:close/>
              </a:path>
            </a:pathLst>
          </a:custGeom>
          <a:solidFill>
            <a:srgbClr val="33CCCC"/>
          </a:solidFill>
        </p:spPr>
        <p:txBody>
          <a:bodyPr wrap="square" lIns="0" tIns="0" rIns="0" bIns="0" rtlCol="0">
            <a:noAutofit/>
          </a:bodyPr>
          <a:lstStyle/>
          <a:p>
            <a:endParaRPr/>
          </a:p>
        </p:txBody>
      </p:sp>
      <p:sp>
        <p:nvSpPr>
          <p:cNvPr id="28" name="object 28"/>
          <p:cNvSpPr/>
          <p:nvPr/>
        </p:nvSpPr>
        <p:spPr>
          <a:xfrm>
            <a:off x="4532503" y="2386076"/>
            <a:ext cx="867537" cy="1981454"/>
          </a:xfrm>
          <a:custGeom>
            <a:avLst/>
            <a:gdLst/>
            <a:ahLst/>
            <a:cxnLst/>
            <a:rect l="l" t="t" r="r" b="b"/>
            <a:pathLst>
              <a:path w="867537" h="1981453">
                <a:moveTo>
                  <a:pt x="699643" y="1799717"/>
                </a:moveTo>
                <a:lnTo>
                  <a:pt x="710680" y="1703303"/>
                </a:lnTo>
                <a:lnTo>
                  <a:pt x="717751" y="1606887"/>
                </a:lnTo>
                <a:lnTo>
                  <a:pt x="720889" y="1510581"/>
                </a:lnTo>
                <a:lnTo>
                  <a:pt x="720123" y="1414499"/>
                </a:lnTo>
                <a:lnTo>
                  <a:pt x="715486" y="1318754"/>
                </a:lnTo>
                <a:lnTo>
                  <a:pt x="707008" y="1223458"/>
                </a:lnTo>
                <a:lnTo>
                  <a:pt x="694721" y="1128726"/>
                </a:lnTo>
                <a:lnTo>
                  <a:pt x="678656" y="1034671"/>
                </a:lnTo>
                <a:lnTo>
                  <a:pt x="658844" y="941405"/>
                </a:lnTo>
                <a:lnTo>
                  <a:pt x="635317" y="849042"/>
                </a:lnTo>
                <a:lnTo>
                  <a:pt x="608105" y="757696"/>
                </a:lnTo>
                <a:lnTo>
                  <a:pt x="577241" y="667479"/>
                </a:lnTo>
                <a:lnTo>
                  <a:pt x="542755" y="578505"/>
                </a:lnTo>
                <a:lnTo>
                  <a:pt x="504678" y="490887"/>
                </a:lnTo>
                <a:lnTo>
                  <a:pt x="463042" y="404739"/>
                </a:lnTo>
                <a:lnTo>
                  <a:pt x="417877" y="320173"/>
                </a:lnTo>
                <a:lnTo>
                  <a:pt x="369216" y="237302"/>
                </a:lnTo>
                <a:lnTo>
                  <a:pt x="317090" y="156241"/>
                </a:lnTo>
                <a:lnTo>
                  <a:pt x="261529" y="77103"/>
                </a:lnTo>
                <a:lnTo>
                  <a:pt x="202564" y="0"/>
                </a:lnTo>
                <a:lnTo>
                  <a:pt x="0" y="161671"/>
                </a:lnTo>
                <a:lnTo>
                  <a:pt x="51800" y="229376"/>
                </a:lnTo>
                <a:lnTo>
                  <a:pt x="100658" y="298850"/>
                </a:lnTo>
                <a:lnTo>
                  <a:pt x="146544" y="369997"/>
                </a:lnTo>
                <a:lnTo>
                  <a:pt x="189433" y="442718"/>
                </a:lnTo>
                <a:lnTo>
                  <a:pt x="229296" y="516919"/>
                </a:lnTo>
                <a:lnTo>
                  <a:pt x="266107" y="592503"/>
                </a:lnTo>
                <a:lnTo>
                  <a:pt x="299839" y="669372"/>
                </a:lnTo>
                <a:lnTo>
                  <a:pt x="330464" y="747431"/>
                </a:lnTo>
                <a:lnTo>
                  <a:pt x="357955" y="826583"/>
                </a:lnTo>
                <a:lnTo>
                  <a:pt x="382285" y="906732"/>
                </a:lnTo>
                <a:lnTo>
                  <a:pt x="403428" y="987781"/>
                </a:lnTo>
                <a:lnTo>
                  <a:pt x="421355" y="1069633"/>
                </a:lnTo>
                <a:lnTo>
                  <a:pt x="436040" y="1152193"/>
                </a:lnTo>
                <a:lnTo>
                  <a:pt x="447455" y="1235363"/>
                </a:lnTo>
                <a:lnTo>
                  <a:pt x="455574" y="1319047"/>
                </a:lnTo>
                <a:lnTo>
                  <a:pt x="460369" y="1403149"/>
                </a:lnTo>
                <a:lnTo>
                  <a:pt x="461814" y="1487573"/>
                </a:lnTo>
                <a:lnTo>
                  <a:pt x="459880" y="1572221"/>
                </a:lnTo>
                <a:lnTo>
                  <a:pt x="454541" y="1656997"/>
                </a:lnTo>
                <a:lnTo>
                  <a:pt x="445770" y="1741805"/>
                </a:lnTo>
                <a:lnTo>
                  <a:pt x="277875" y="1703451"/>
                </a:lnTo>
                <a:lnTo>
                  <a:pt x="535051" y="1981454"/>
                </a:lnTo>
                <a:lnTo>
                  <a:pt x="867537" y="1838071"/>
                </a:lnTo>
                <a:lnTo>
                  <a:pt x="699643" y="1799717"/>
                </a:lnTo>
                <a:close/>
              </a:path>
            </a:pathLst>
          </a:custGeom>
          <a:solidFill>
            <a:srgbClr val="33CCCC"/>
          </a:solidFill>
        </p:spPr>
        <p:txBody>
          <a:bodyPr wrap="square" lIns="0" tIns="0" rIns="0" bIns="0" rtlCol="0">
            <a:noAutofit/>
          </a:bodyPr>
          <a:lstStyle/>
          <a:p>
            <a:endParaRPr/>
          </a:p>
        </p:txBody>
      </p:sp>
      <p:sp>
        <p:nvSpPr>
          <p:cNvPr id="29" name="object 29"/>
          <p:cNvSpPr/>
          <p:nvPr/>
        </p:nvSpPr>
        <p:spPr>
          <a:xfrm>
            <a:off x="3831209" y="4430014"/>
            <a:ext cx="1341754" cy="1723796"/>
          </a:xfrm>
          <a:custGeom>
            <a:avLst/>
            <a:gdLst/>
            <a:ahLst/>
            <a:cxnLst/>
            <a:rect l="l" t="t" r="r" b="b"/>
            <a:pathLst>
              <a:path w="1341754" h="1723796">
                <a:moveTo>
                  <a:pt x="468231" y="1078022"/>
                </a:moveTo>
                <a:lnTo>
                  <a:pt x="405467" y="1134219"/>
                </a:lnTo>
                <a:lnTo>
                  <a:pt x="340361" y="1187996"/>
                </a:lnTo>
                <a:lnTo>
                  <a:pt x="272970" y="1239272"/>
                </a:lnTo>
                <a:lnTo>
                  <a:pt x="203355" y="1287965"/>
                </a:lnTo>
                <a:lnTo>
                  <a:pt x="131571" y="1333995"/>
                </a:lnTo>
                <a:lnTo>
                  <a:pt x="56895" y="1178890"/>
                </a:lnTo>
                <a:lnTo>
                  <a:pt x="0" y="1553273"/>
                </a:lnTo>
                <a:lnTo>
                  <a:pt x="319404" y="1723796"/>
                </a:lnTo>
                <a:lnTo>
                  <a:pt x="244601" y="1568615"/>
                </a:lnTo>
                <a:lnTo>
                  <a:pt x="326883" y="1517103"/>
                </a:lnTo>
                <a:lnTo>
                  <a:pt x="406690" y="1462491"/>
                </a:lnTo>
                <a:lnTo>
                  <a:pt x="483954" y="1404873"/>
                </a:lnTo>
                <a:lnTo>
                  <a:pt x="558605" y="1344345"/>
                </a:lnTo>
                <a:lnTo>
                  <a:pt x="630576" y="1281001"/>
                </a:lnTo>
                <a:lnTo>
                  <a:pt x="699798" y="1214937"/>
                </a:lnTo>
                <a:lnTo>
                  <a:pt x="766201" y="1146247"/>
                </a:lnTo>
                <a:lnTo>
                  <a:pt x="829718" y="1075026"/>
                </a:lnTo>
                <a:lnTo>
                  <a:pt x="890279" y="1001370"/>
                </a:lnTo>
                <a:lnTo>
                  <a:pt x="947816" y="925372"/>
                </a:lnTo>
                <a:lnTo>
                  <a:pt x="1002261" y="847129"/>
                </a:lnTo>
                <a:lnTo>
                  <a:pt x="1053544" y="766734"/>
                </a:lnTo>
                <a:lnTo>
                  <a:pt x="1101597" y="684284"/>
                </a:lnTo>
                <a:lnTo>
                  <a:pt x="1146351" y="599872"/>
                </a:lnTo>
                <a:lnTo>
                  <a:pt x="1187737" y="513593"/>
                </a:lnTo>
                <a:lnTo>
                  <a:pt x="1225688" y="425544"/>
                </a:lnTo>
                <a:lnTo>
                  <a:pt x="1260133" y="335818"/>
                </a:lnTo>
                <a:lnTo>
                  <a:pt x="1291005" y="244510"/>
                </a:lnTo>
                <a:lnTo>
                  <a:pt x="1318235" y="151716"/>
                </a:lnTo>
                <a:lnTo>
                  <a:pt x="1341754" y="57531"/>
                </a:lnTo>
                <a:lnTo>
                  <a:pt x="1088898" y="0"/>
                </a:lnTo>
                <a:lnTo>
                  <a:pt x="1068276" y="82732"/>
                </a:lnTo>
                <a:lnTo>
                  <a:pt x="1044436" y="164266"/>
                </a:lnTo>
                <a:lnTo>
                  <a:pt x="1017437" y="244518"/>
                </a:lnTo>
                <a:lnTo>
                  <a:pt x="987336" y="323408"/>
                </a:lnTo>
                <a:lnTo>
                  <a:pt x="954192" y="400855"/>
                </a:lnTo>
                <a:lnTo>
                  <a:pt x="918064" y="476776"/>
                </a:lnTo>
                <a:lnTo>
                  <a:pt x="879009" y="551092"/>
                </a:lnTo>
                <a:lnTo>
                  <a:pt x="837086" y="623719"/>
                </a:lnTo>
                <a:lnTo>
                  <a:pt x="792354" y="694577"/>
                </a:lnTo>
                <a:lnTo>
                  <a:pt x="744870" y="763585"/>
                </a:lnTo>
                <a:lnTo>
                  <a:pt x="694694" y="830662"/>
                </a:lnTo>
                <a:lnTo>
                  <a:pt x="641884" y="895725"/>
                </a:lnTo>
                <a:lnTo>
                  <a:pt x="586498" y="958693"/>
                </a:lnTo>
                <a:lnTo>
                  <a:pt x="528594" y="1019486"/>
                </a:lnTo>
                <a:lnTo>
                  <a:pt x="468231" y="1078022"/>
                </a:lnTo>
                <a:close/>
              </a:path>
            </a:pathLst>
          </a:custGeom>
          <a:solidFill>
            <a:srgbClr val="33CCCC"/>
          </a:solidFill>
        </p:spPr>
        <p:txBody>
          <a:bodyPr wrap="square" lIns="0" tIns="0" rIns="0" bIns="0" rtlCol="0">
            <a:noAutofit/>
          </a:bodyPr>
          <a:lstStyle/>
          <a:p>
            <a:endParaRPr/>
          </a:p>
        </p:txBody>
      </p:sp>
      <p:sp>
        <p:nvSpPr>
          <p:cNvPr id="30" name="object 30"/>
          <p:cNvSpPr/>
          <p:nvPr/>
        </p:nvSpPr>
        <p:spPr>
          <a:xfrm>
            <a:off x="1797177" y="5834849"/>
            <a:ext cx="2005457" cy="544969"/>
          </a:xfrm>
          <a:custGeom>
            <a:avLst/>
            <a:gdLst/>
            <a:ahLst/>
            <a:cxnLst/>
            <a:rect l="l" t="t" r="r" b="b"/>
            <a:pathLst>
              <a:path w="2005457" h="544969">
                <a:moveTo>
                  <a:pt x="497732" y="227331"/>
                </a:moveTo>
                <a:lnTo>
                  <a:pt x="415653" y="206614"/>
                </a:lnTo>
                <a:lnTo>
                  <a:pt x="334206" y="182549"/>
                </a:lnTo>
                <a:lnTo>
                  <a:pt x="253492" y="155130"/>
                </a:lnTo>
                <a:lnTo>
                  <a:pt x="328168" y="0"/>
                </a:lnTo>
                <a:lnTo>
                  <a:pt x="0" y="188950"/>
                </a:lnTo>
                <a:lnTo>
                  <a:pt x="65786" y="544969"/>
                </a:lnTo>
                <a:lnTo>
                  <a:pt x="140462" y="389775"/>
                </a:lnTo>
                <a:lnTo>
                  <a:pt x="232018" y="421977"/>
                </a:lnTo>
                <a:lnTo>
                  <a:pt x="324454" y="450316"/>
                </a:lnTo>
                <a:lnTo>
                  <a:pt x="417653" y="474796"/>
                </a:lnTo>
                <a:lnTo>
                  <a:pt x="511498" y="495423"/>
                </a:lnTo>
                <a:lnTo>
                  <a:pt x="605871" y="512203"/>
                </a:lnTo>
                <a:lnTo>
                  <a:pt x="700656" y="525139"/>
                </a:lnTo>
                <a:lnTo>
                  <a:pt x="795736" y="534239"/>
                </a:lnTo>
                <a:lnTo>
                  <a:pt x="890995" y="539507"/>
                </a:lnTo>
                <a:lnTo>
                  <a:pt x="986315" y="540947"/>
                </a:lnTo>
                <a:lnTo>
                  <a:pt x="1081579" y="538567"/>
                </a:lnTo>
                <a:lnTo>
                  <a:pt x="1176671" y="532370"/>
                </a:lnTo>
                <a:lnTo>
                  <a:pt x="1271474" y="522362"/>
                </a:lnTo>
                <a:lnTo>
                  <a:pt x="1365870" y="508549"/>
                </a:lnTo>
                <a:lnTo>
                  <a:pt x="1459744" y="490935"/>
                </a:lnTo>
                <a:lnTo>
                  <a:pt x="1552977" y="469526"/>
                </a:lnTo>
                <a:lnTo>
                  <a:pt x="1645454" y="444327"/>
                </a:lnTo>
                <a:lnTo>
                  <a:pt x="1737057" y="415344"/>
                </a:lnTo>
                <a:lnTo>
                  <a:pt x="1827670" y="382582"/>
                </a:lnTo>
                <a:lnTo>
                  <a:pt x="1917175" y="346045"/>
                </a:lnTo>
                <a:lnTo>
                  <a:pt x="2005457" y="305739"/>
                </a:lnTo>
                <a:lnTo>
                  <a:pt x="1893062" y="72148"/>
                </a:lnTo>
                <a:lnTo>
                  <a:pt x="1815514" y="107577"/>
                </a:lnTo>
                <a:lnTo>
                  <a:pt x="1736901" y="139743"/>
                </a:lnTo>
                <a:lnTo>
                  <a:pt x="1657322" y="168642"/>
                </a:lnTo>
                <a:lnTo>
                  <a:pt x="1576876" y="194269"/>
                </a:lnTo>
                <a:lnTo>
                  <a:pt x="1495665" y="216618"/>
                </a:lnTo>
                <a:lnTo>
                  <a:pt x="1413787" y="235685"/>
                </a:lnTo>
                <a:lnTo>
                  <a:pt x="1331343" y="251464"/>
                </a:lnTo>
                <a:lnTo>
                  <a:pt x="1248432" y="263951"/>
                </a:lnTo>
                <a:lnTo>
                  <a:pt x="1165155" y="273140"/>
                </a:lnTo>
                <a:lnTo>
                  <a:pt x="1081611" y="279026"/>
                </a:lnTo>
                <a:lnTo>
                  <a:pt x="997900" y="281605"/>
                </a:lnTo>
                <a:lnTo>
                  <a:pt x="914123" y="280871"/>
                </a:lnTo>
                <a:lnTo>
                  <a:pt x="830379" y="276819"/>
                </a:lnTo>
                <a:lnTo>
                  <a:pt x="746768" y="269444"/>
                </a:lnTo>
                <a:lnTo>
                  <a:pt x="663390" y="258741"/>
                </a:lnTo>
                <a:lnTo>
                  <a:pt x="580345" y="244705"/>
                </a:lnTo>
                <a:lnTo>
                  <a:pt x="497732" y="227331"/>
                </a:lnTo>
                <a:close/>
              </a:path>
            </a:pathLst>
          </a:custGeom>
          <a:solidFill>
            <a:srgbClr val="33CCCC"/>
          </a:solidFill>
        </p:spPr>
        <p:txBody>
          <a:bodyPr wrap="square" lIns="0" tIns="0" rIns="0" bIns="0" rtlCol="0">
            <a:noAutofit/>
          </a:bodyPr>
          <a:lstStyle/>
          <a:p>
            <a:endParaRPr/>
          </a:p>
        </p:txBody>
      </p:sp>
      <p:sp>
        <p:nvSpPr>
          <p:cNvPr id="31" name="object 31"/>
          <p:cNvSpPr/>
          <p:nvPr/>
        </p:nvSpPr>
        <p:spPr>
          <a:xfrm>
            <a:off x="259651" y="4458716"/>
            <a:ext cx="1508950" cy="1641347"/>
          </a:xfrm>
          <a:custGeom>
            <a:avLst/>
            <a:gdLst/>
            <a:ahLst/>
            <a:cxnLst/>
            <a:rect l="l" t="t" r="r" b="b"/>
            <a:pathLst>
              <a:path w="1508950" h="1641348">
                <a:moveTo>
                  <a:pt x="421843" y="177164"/>
                </a:moveTo>
                <a:lnTo>
                  <a:pt x="589711" y="138937"/>
                </a:lnTo>
                <a:lnTo>
                  <a:pt x="237401" y="0"/>
                </a:lnTo>
                <a:lnTo>
                  <a:pt x="0" y="273430"/>
                </a:lnTo>
                <a:lnTo>
                  <a:pt x="167932" y="235076"/>
                </a:lnTo>
                <a:lnTo>
                  <a:pt x="199814" y="326771"/>
                </a:lnTo>
                <a:lnTo>
                  <a:pt x="235270" y="416745"/>
                </a:lnTo>
                <a:lnTo>
                  <a:pt x="274222" y="504909"/>
                </a:lnTo>
                <a:lnTo>
                  <a:pt x="316592" y="591175"/>
                </a:lnTo>
                <a:lnTo>
                  <a:pt x="362304" y="675455"/>
                </a:lnTo>
                <a:lnTo>
                  <a:pt x="411280" y="757662"/>
                </a:lnTo>
                <a:lnTo>
                  <a:pt x="463443" y="837705"/>
                </a:lnTo>
                <a:lnTo>
                  <a:pt x="518716" y="915499"/>
                </a:lnTo>
                <a:lnTo>
                  <a:pt x="577021" y="990953"/>
                </a:lnTo>
                <a:lnTo>
                  <a:pt x="638281" y="1063980"/>
                </a:lnTo>
                <a:lnTo>
                  <a:pt x="702419" y="1134492"/>
                </a:lnTo>
                <a:lnTo>
                  <a:pt x="769358" y="1202400"/>
                </a:lnTo>
                <a:lnTo>
                  <a:pt x="839021" y="1267617"/>
                </a:lnTo>
                <a:lnTo>
                  <a:pt x="911329" y="1330053"/>
                </a:lnTo>
                <a:lnTo>
                  <a:pt x="986207" y="1389621"/>
                </a:lnTo>
                <a:lnTo>
                  <a:pt x="1063577" y="1446232"/>
                </a:lnTo>
                <a:lnTo>
                  <a:pt x="1143361" y="1499799"/>
                </a:lnTo>
                <a:lnTo>
                  <a:pt x="1225482" y="1550232"/>
                </a:lnTo>
                <a:lnTo>
                  <a:pt x="1309864" y="1597445"/>
                </a:lnTo>
                <a:lnTo>
                  <a:pt x="1396428" y="1641347"/>
                </a:lnTo>
                <a:lnTo>
                  <a:pt x="1508950" y="1407794"/>
                </a:lnTo>
                <a:lnTo>
                  <a:pt x="1432901" y="1369249"/>
                </a:lnTo>
                <a:lnTo>
                  <a:pt x="1358736" y="1327833"/>
                </a:lnTo>
                <a:lnTo>
                  <a:pt x="1286523" y="1283621"/>
                </a:lnTo>
                <a:lnTo>
                  <a:pt x="1216327" y="1236688"/>
                </a:lnTo>
                <a:lnTo>
                  <a:pt x="1148216" y="1187110"/>
                </a:lnTo>
                <a:lnTo>
                  <a:pt x="1082255" y="1134962"/>
                </a:lnTo>
                <a:lnTo>
                  <a:pt x="1018511" y="1080319"/>
                </a:lnTo>
                <a:lnTo>
                  <a:pt x="957051" y="1023257"/>
                </a:lnTo>
                <a:lnTo>
                  <a:pt x="897941" y="963850"/>
                </a:lnTo>
                <a:lnTo>
                  <a:pt x="841247" y="902174"/>
                </a:lnTo>
                <a:lnTo>
                  <a:pt x="787037" y="838304"/>
                </a:lnTo>
                <a:lnTo>
                  <a:pt x="735376" y="772316"/>
                </a:lnTo>
                <a:lnTo>
                  <a:pt x="686331" y="704284"/>
                </a:lnTo>
                <a:lnTo>
                  <a:pt x="639968" y="634284"/>
                </a:lnTo>
                <a:lnTo>
                  <a:pt x="596354" y="562391"/>
                </a:lnTo>
                <a:lnTo>
                  <a:pt x="555555" y="488680"/>
                </a:lnTo>
                <a:lnTo>
                  <a:pt x="517638" y="413227"/>
                </a:lnTo>
                <a:lnTo>
                  <a:pt x="482670" y="336106"/>
                </a:lnTo>
                <a:lnTo>
                  <a:pt x="450716" y="257394"/>
                </a:lnTo>
                <a:lnTo>
                  <a:pt x="421843" y="177164"/>
                </a:lnTo>
                <a:close/>
              </a:path>
            </a:pathLst>
          </a:custGeom>
          <a:solidFill>
            <a:srgbClr val="33CCCC"/>
          </a:solidFill>
        </p:spPr>
        <p:txBody>
          <a:bodyPr wrap="square" lIns="0" tIns="0" rIns="0" bIns="0" rtlCol="0">
            <a:noAutofit/>
          </a:bodyPr>
          <a:lstStyle/>
          <a:p>
            <a:endParaRPr/>
          </a:p>
        </p:txBody>
      </p:sp>
      <p:sp>
        <p:nvSpPr>
          <p:cNvPr id="32" name="object 32"/>
          <p:cNvSpPr/>
          <p:nvPr/>
        </p:nvSpPr>
        <p:spPr>
          <a:xfrm>
            <a:off x="290474" y="2451862"/>
            <a:ext cx="730503" cy="1944496"/>
          </a:xfrm>
          <a:custGeom>
            <a:avLst/>
            <a:gdLst/>
            <a:ahLst/>
            <a:cxnLst/>
            <a:rect l="l" t="t" r="r" b="b"/>
            <a:pathLst>
              <a:path w="730503" h="1944496">
                <a:moveTo>
                  <a:pt x="59143" y="1944496"/>
                </a:moveTo>
                <a:lnTo>
                  <a:pt x="311886" y="1886839"/>
                </a:lnTo>
                <a:lnTo>
                  <a:pt x="294595" y="1803344"/>
                </a:lnTo>
                <a:lnTo>
                  <a:pt x="280723" y="1719536"/>
                </a:lnTo>
                <a:lnTo>
                  <a:pt x="270252" y="1635513"/>
                </a:lnTo>
                <a:lnTo>
                  <a:pt x="263166" y="1551375"/>
                </a:lnTo>
                <a:lnTo>
                  <a:pt x="259446" y="1467219"/>
                </a:lnTo>
                <a:lnTo>
                  <a:pt x="259076" y="1383144"/>
                </a:lnTo>
                <a:lnTo>
                  <a:pt x="262039" y="1299248"/>
                </a:lnTo>
                <a:lnTo>
                  <a:pt x="268316" y="1215630"/>
                </a:lnTo>
                <a:lnTo>
                  <a:pt x="277890" y="1132389"/>
                </a:lnTo>
                <a:lnTo>
                  <a:pt x="290745" y="1049623"/>
                </a:lnTo>
                <a:lnTo>
                  <a:pt x="306862" y="967430"/>
                </a:lnTo>
                <a:lnTo>
                  <a:pt x="326225" y="885909"/>
                </a:lnTo>
                <a:lnTo>
                  <a:pt x="348816" y="805158"/>
                </a:lnTo>
                <a:lnTo>
                  <a:pt x="374618" y="725276"/>
                </a:lnTo>
                <a:lnTo>
                  <a:pt x="403613" y="646362"/>
                </a:lnTo>
                <a:lnTo>
                  <a:pt x="435784" y="568513"/>
                </a:lnTo>
                <a:lnTo>
                  <a:pt x="471114" y="491829"/>
                </a:lnTo>
                <a:lnTo>
                  <a:pt x="509586" y="416408"/>
                </a:lnTo>
                <a:lnTo>
                  <a:pt x="551181" y="342348"/>
                </a:lnTo>
                <a:lnTo>
                  <a:pt x="595883" y="269748"/>
                </a:lnTo>
                <a:lnTo>
                  <a:pt x="730503" y="377063"/>
                </a:lnTo>
                <a:lnTo>
                  <a:pt x="619340" y="15112"/>
                </a:lnTo>
                <a:lnTo>
                  <a:pt x="257606" y="0"/>
                </a:lnTo>
                <a:lnTo>
                  <a:pt x="392277" y="107314"/>
                </a:lnTo>
                <a:lnTo>
                  <a:pt x="340498" y="189405"/>
                </a:lnTo>
                <a:lnTo>
                  <a:pt x="292291" y="273216"/>
                </a:lnTo>
                <a:lnTo>
                  <a:pt x="247677" y="358632"/>
                </a:lnTo>
                <a:lnTo>
                  <a:pt x="206676" y="445539"/>
                </a:lnTo>
                <a:lnTo>
                  <a:pt x="169309" y="533820"/>
                </a:lnTo>
                <a:lnTo>
                  <a:pt x="135597" y="623361"/>
                </a:lnTo>
                <a:lnTo>
                  <a:pt x="105561" y="714045"/>
                </a:lnTo>
                <a:lnTo>
                  <a:pt x="79222" y="805758"/>
                </a:lnTo>
                <a:lnTo>
                  <a:pt x="56602" y="898383"/>
                </a:lnTo>
                <a:lnTo>
                  <a:pt x="37720" y="991806"/>
                </a:lnTo>
                <a:lnTo>
                  <a:pt x="22598" y="1085911"/>
                </a:lnTo>
                <a:lnTo>
                  <a:pt x="11256" y="1180582"/>
                </a:lnTo>
                <a:lnTo>
                  <a:pt x="3717" y="1275705"/>
                </a:lnTo>
                <a:lnTo>
                  <a:pt x="0" y="1371163"/>
                </a:lnTo>
                <a:lnTo>
                  <a:pt x="126" y="1466842"/>
                </a:lnTo>
                <a:lnTo>
                  <a:pt x="4117" y="1562625"/>
                </a:lnTo>
                <a:lnTo>
                  <a:pt x="11993" y="1658397"/>
                </a:lnTo>
                <a:lnTo>
                  <a:pt x="23775" y="1754044"/>
                </a:lnTo>
                <a:lnTo>
                  <a:pt x="39485" y="1849449"/>
                </a:lnTo>
                <a:lnTo>
                  <a:pt x="59143" y="1944496"/>
                </a:lnTo>
                <a:close/>
              </a:path>
            </a:pathLst>
          </a:custGeom>
          <a:solidFill>
            <a:srgbClr val="33CCCC"/>
          </a:solidFill>
        </p:spPr>
        <p:txBody>
          <a:bodyPr wrap="square" lIns="0" tIns="0" rIns="0" bIns="0" rtlCol="0">
            <a:noAutofit/>
          </a:bodyPr>
          <a:lstStyle/>
          <a:p>
            <a:endParaRPr/>
          </a:p>
        </p:txBody>
      </p:sp>
      <p:sp>
        <p:nvSpPr>
          <p:cNvPr id="33" name="object 33"/>
          <p:cNvSpPr/>
          <p:nvPr/>
        </p:nvSpPr>
        <p:spPr>
          <a:xfrm>
            <a:off x="867346" y="1255522"/>
            <a:ext cx="1857438" cy="1218818"/>
          </a:xfrm>
          <a:custGeom>
            <a:avLst/>
            <a:gdLst/>
            <a:ahLst/>
            <a:cxnLst/>
            <a:rect l="l" t="t" r="r" b="b"/>
            <a:pathLst>
              <a:path w="1857438" h="1218818">
                <a:moveTo>
                  <a:pt x="202666" y="1218818"/>
                </a:moveTo>
                <a:lnTo>
                  <a:pt x="257143" y="1153252"/>
                </a:lnTo>
                <a:lnTo>
                  <a:pt x="314000" y="1090162"/>
                </a:lnTo>
                <a:lnTo>
                  <a:pt x="373147" y="1029596"/>
                </a:lnTo>
                <a:lnTo>
                  <a:pt x="434498" y="971603"/>
                </a:lnTo>
                <a:lnTo>
                  <a:pt x="497963" y="916231"/>
                </a:lnTo>
                <a:lnTo>
                  <a:pt x="563454" y="863527"/>
                </a:lnTo>
                <a:lnTo>
                  <a:pt x="630884" y="813540"/>
                </a:lnTo>
                <a:lnTo>
                  <a:pt x="700163" y="766316"/>
                </a:lnTo>
                <a:lnTo>
                  <a:pt x="771205" y="721905"/>
                </a:lnTo>
                <a:lnTo>
                  <a:pt x="843919" y="680354"/>
                </a:lnTo>
                <a:lnTo>
                  <a:pt x="918219" y="641711"/>
                </a:lnTo>
                <a:lnTo>
                  <a:pt x="994016" y="606024"/>
                </a:lnTo>
                <a:lnTo>
                  <a:pt x="1071222" y="573341"/>
                </a:lnTo>
                <a:lnTo>
                  <a:pt x="1149748" y="543709"/>
                </a:lnTo>
                <a:lnTo>
                  <a:pt x="1229507" y="517177"/>
                </a:lnTo>
                <a:lnTo>
                  <a:pt x="1310410" y="493793"/>
                </a:lnTo>
                <a:lnTo>
                  <a:pt x="1392368" y="473604"/>
                </a:lnTo>
                <a:lnTo>
                  <a:pt x="1475295" y="456658"/>
                </a:lnTo>
                <a:lnTo>
                  <a:pt x="1559100" y="443004"/>
                </a:lnTo>
                <a:lnTo>
                  <a:pt x="1643697" y="432688"/>
                </a:lnTo>
                <a:lnTo>
                  <a:pt x="1643824" y="604901"/>
                </a:lnTo>
                <a:lnTo>
                  <a:pt x="1857438" y="292226"/>
                </a:lnTo>
                <a:lnTo>
                  <a:pt x="1643697" y="0"/>
                </a:lnTo>
                <a:lnTo>
                  <a:pt x="1643697" y="172338"/>
                </a:lnTo>
                <a:lnTo>
                  <a:pt x="1547254" y="183033"/>
                </a:lnTo>
                <a:lnTo>
                  <a:pt x="1451692" y="197593"/>
                </a:lnTo>
                <a:lnTo>
                  <a:pt x="1357117" y="215962"/>
                </a:lnTo>
                <a:lnTo>
                  <a:pt x="1263629" y="238085"/>
                </a:lnTo>
                <a:lnTo>
                  <a:pt x="1171333" y="263905"/>
                </a:lnTo>
                <a:lnTo>
                  <a:pt x="1080332" y="293368"/>
                </a:lnTo>
                <a:lnTo>
                  <a:pt x="990729" y="326418"/>
                </a:lnTo>
                <a:lnTo>
                  <a:pt x="902627" y="362999"/>
                </a:lnTo>
                <a:lnTo>
                  <a:pt x="816128" y="403055"/>
                </a:lnTo>
                <a:lnTo>
                  <a:pt x="731337" y="446532"/>
                </a:lnTo>
                <a:lnTo>
                  <a:pt x="648356" y="493372"/>
                </a:lnTo>
                <a:lnTo>
                  <a:pt x="567288" y="543521"/>
                </a:lnTo>
                <a:lnTo>
                  <a:pt x="488237" y="596923"/>
                </a:lnTo>
                <a:lnTo>
                  <a:pt x="411305" y="653522"/>
                </a:lnTo>
                <a:lnTo>
                  <a:pt x="336596" y="713263"/>
                </a:lnTo>
                <a:lnTo>
                  <a:pt x="264213" y="776090"/>
                </a:lnTo>
                <a:lnTo>
                  <a:pt x="194258" y="841948"/>
                </a:lnTo>
                <a:lnTo>
                  <a:pt x="126836" y="910781"/>
                </a:lnTo>
                <a:lnTo>
                  <a:pt x="62049" y="982532"/>
                </a:lnTo>
                <a:lnTo>
                  <a:pt x="0" y="1057148"/>
                </a:lnTo>
                <a:lnTo>
                  <a:pt x="202666" y="1218818"/>
                </a:lnTo>
                <a:close/>
              </a:path>
            </a:pathLst>
          </a:custGeom>
          <a:solidFill>
            <a:srgbClr val="33CCCC"/>
          </a:solidFill>
        </p:spPr>
        <p:txBody>
          <a:bodyPr wrap="square" lIns="0" tIns="0" rIns="0" bIns="0" rtlCol="0">
            <a:noAutofit/>
          </a:bodyPr>
          <a:lstStyle/>
          <a:p>
            <a:endParaRPr/>
          </a:p>
        </p:txBody>
      </p:sp>
      <p:sp>
        <p:nvSpPr>
          <p:cNvPr id="34" name="object 34"/>
          <p:cNvSpPr/>
          <p:nvPr/>
        </p:nvSpPr>
        <p:spPr>
          <a:xfrm>
            <a:off x="2289810" y="3336798"/>
            <a:ext cx="988313" cy="1011935"/>
          </a:xfrm>
          <a:prstGeom prst="rect">
            <a:avLst/>
          </a:prstGeom>
          <a:blipFill>
            <a:blip r:embed="rId4" cstate="print"/>
            <a:stretch>
              <a:fillRect/>
            </a:stretch>
          </a:blipFill>
        </p:spPr>
        <p:txBody>
          <a:bodyPr wrap="square" lIns="0" tIns="0" rIns="0" bIns="0" rtlCol="0">
            <a:noAutofit/>
          </a:bodyPr>
          <a:lstStyle/>
          <a:p>
            <a:endParaRPr/>
          </a:p>
        </p:txBody>
      </p:sp>
      <p:sp>
        <p:nvSpPr>
          <p:cNvPr id="35" name="object 35"/>
          <p:cNvSpPr/>
          <p:nvPr/>
        </p:nvSpPr>
        <p:spPr>
          <a:xfrm>
            <a:off x="5486400" y="2493264"/>
            <a:ext cx="3403854" cy="1661922"/>
          </a:xfrm>
          <a:prstGeom prst="rect">
            <a:avLst/>
          </a:prstGeom>
          <a:blipFill>
            <a:blip r:embed="rId5" cstate="print"/>
            <a:stretch>
              <a:fillRect/>
            </a:stretch>
          </a:blipFill>
        </p:spPr>
        <p:txBody>
          <a:bodyPr wrap="square" lIns="0" tIns="0" rIns="0" bIns="0" rtlCol="0">
            <a:noAutofit/>
          </a:bodyPr>
          <a:lstStyle/>
          <a:p>
            <a:endParaRPr/>
          </a:p>
        </p:txBody>
      </p:sp>
      <p:sp>
        <p:nvSpPr>
          <p:cNvPr id="36" name="object 36"/>
          <p:cNvSpPr/>
          <p:nvPr/>
        </p:nvSpPr>
        <p:spPr>
          <a:xfrm>
            <a:off x="5497830" y="2497836"/>
            <a:ext cx="3367278" cy="1682495"/>
          </a:xfrm>
          <a:prstGeom prst="rect">
            <a:avLst/>
          </a:prstGeom>
          <a:blipFill>
            <a:blip r:embed="rId6" cstate="print"/>
            <a:stretch>
              <a:fillRect/>
            </a:stretch>
          </a:blipFill>
        </p:spPr>
        <p:txBody>
          <a:bodyPr wrap="square" lIns="0" tIns="0" rIns="0" bIns="0" rtlCol="0">
            <a:noAutofit/>
          </a:bodyPr>
          <a:lstStyle/>
          <a:p>
            <a:endParaRPr/>
          </a:p>
        </p:txBody>
      </p:sp>
      <p:sp>
        <p:nvSpPr>
          <p:cNvPr id="37" name="object 37"/>
          <p:cNvSpPr/>
          <p:nvPr/>
        </p:nvSpPr>
        <p:spPr>
          <a:xfrm>
            <a:off x="5526786" y="2513838"/>
            <a:ext cx="3323082" cy="1580388"/>
          </a:xfrm>
          <a:prstGeom prst="rect">
            <a:avLst/>
          </a:prstGeom>
          <a:blipFill>
            <a:blip r:embed="rId7" cstate="print"/>
            <a:stretch>
              <a:fillRect/>
            </a:stretch>
          </a:blipFill>
        </p:spPr>
        <p:txBody>
          <a:bodyPr wrap="square" lIns="0" tIns="0" rIns="0" bIns="0" rtlCol="0">
            <a:noAutofit/>
          </a:bodyPr>
          <a:lstStyle/>
          <a:p>
            <a:endParaRPr/>
          </a:p>
        </p:txBody>
      </p:sp>
      <p:sp>
        <p:nvSpPr>
          <p:cNvPr id="38" name="object 38"/>
          <p:cNvSpPr/>
          <p:nvPr/>
        </p:nvSpPr>
        <p:spPr>
          <a:xfrm>
            <a:off x="5458968" y="4914900"/>
            <a:ext cx="3403853" cy="1107948"/>
          </a:xfrm>
          <a:prstGeom prst="rect">
            <a:avLst/>
          </a:prstGeom>
          <a:blipFill>
            <a:blip r:embed="rId8" cstate="print"/>
            <a:stretch>
              <a:fillRect/>
            </a:stretch>
          </a:blipFill>
        </p:spPr>
        <p:txBody>
          <a:bodyPr wrap="square" lIns="0" tIns="0" rIns="0" bIns="0" rtlCol="0">
            <a:noAutofit/>
          </a:bodyPr>
          <a:lstStyle/>
          <a:p>
            <a:endParaRPr/>
          </a:p>
        </p:txBody>
      </p:sp>
      <p:sp>
        <p:nvSpPr>
          <p:cNvPr id="39" name="object 39"/>
          <p:cNvSpPr/>
          <p:nvPr/>
        </p:nvSpPr>
        <p:spPr>
          <a:xfrm>
            <a:off x="5470398" y="4920234"/>
            <a:ext cx="3314700" cy="1133855"/>
          </a:xfrm>
          <a:prstGeom prst="rect">
            <a:avLst/>
          </a:prstGeom>
          <a:blipFill>
            <a:blip r:embed="rId9" cstate="print"/>
            <a:stretch>
              <a:fillRect/>
            </a:stretch>
          </a:blipFill>
        </p:spPr>
        <p:txBody>
          <a:bodyPr wrap="square" lIns="0" tIns="0" rIns="0" bIns="0" rtlCol="0">
            <a:noAutofit/>
          </a:bodyPr>
          <a:lstStyle/>
          <a:p>
            <a:endParaRPr/>
          </a:p>
        </p:txBody>
      </p:sp>
      <p:sp>
        <p:nvSpPr>
          <p:cNvPr id="40" name="object 40"/>
          <p:cNvSpPr/>
          <p:nvPr/>
        </p:nvSpPr>
        <p:spPr>
          <a:xfrm>
            <a:off x="5504815" y="4941176"/>
            <a:ext cx="3312414" cy="1015657"/>
          </a:xfrm>
          <a:custGeom>
            <a:avLst/>
            <a:gdLst/>
            <a:ahLst/>
            <a:cxnLst/>
            <a:rect l="l" t="t" r="r" b="b"/>
            <a:pathLst>
              <a:path w="3312414" h="1015657">
                <a:moveTo>
                  <a:pt x="0" y="1015657"/>
                </a:moveTo>
                <a:lnTo>
                  <a:pt x="3312414" y="1015657"/>
                </a:lnTo>
                <a:lnTo>
                  <a:pt x="3312414" y="0"/>
                </a:lnTo>
                <a:lnTo>
                  <a:pt x="0" y="0"/>
                </a:lnTo>
                <a:lnTo>
                  <a:pt x="0" y="1015657"/>
                </a:lnTo>
                <a:close/>
              </a:path>
            </a:pathLst>
          </a:custGeom>
          <a:solidFill>
            <a:srgbClr val="92D050"/>
          </a:solidFill>
        </p:spPr>
        <p:txBody>
          <a:bodyPr wrap="square" lIns="0" tIns="0" rIns="0" bIns="0" rtlCol="0">
            <a:noAutofit/>
          </a:bodyPr>
          <a:lstStyle/>
          <a:p>
            <a:endParaRPr/>
          </a:p>
        </p:txBody>
      </p:sp>
      <p:sp>
        <p:nvSpPr>
          <p:cNvPr id="41" name="object 41"/>
          <p:cNvSpPr/>
          <p:nvPr/>
        </p:nvSpPr>
        <p:spPr>
          <a:xfrm>
            <a:off x="5504815" y="4941176"/>
            <a:ext cx="3312414" cy="1015657"/>
          </a:xfrm>
          <a:custGeom>
            <a:avLst/>
            <a:gdLst/>
            <a:ahLst/>
            <a:cxnLst/>
            <a:rect l="l" t="t" r="r" b="b"/>
            <a:pathLst>
              <a:path w="3312414" h="1015657">
                <a:moveTo>
                  <a:pt x="0" y="1015657"/>
                </a:moveTo>
                <a:lnTo>
                  <a:pt x="3312414" y="1015657"/>
                </a:lnTo>
                <a:lnTo>
                  <a:pt x="3312414" y="0"/>
                </a:lnTo>
                <a:lnTo>
                  <a:pt x="0" y="0"/>
                </a:lnTo>
                <a:lnTo>
                  <a:pt x="0" y="1015657"/>
                </a:lnTo>
                <a:close/>
              </a:path>
            </a:pathLst>
          </a:custGeom>
          <a:ln w="9525">
            <a:solidFill>
              <a:srgbClr val="B6DCDF"/>
            </a:solidFill>
          </a:ln>
        </p:spPr>
        <p:txBody>
          <a:bodyPr wrap="square" lIns="0" tIns="0" rIns="0" bIns="0" rtlCol="0">
            <a:noAutofit/>
          </a:bodyPr>
          <a:lstStyle/>
          <a:p>
            <a:endParaRPr/>
          </a:p>
        </p:txBody>
      </p:sp>
      <p:sp>
        <p:nvSpPr>
          <p:cNvPr id="42" name="object 42"/>
          <p:cNvSpPr/>
          <p:nvPr/>
        </p:nvSpPr>
        <p:spPr>
          <a:xfrm>
            <a:off x="4644009" y="4184269"/>
            <a:ext cx="887983" cy="756919"/>
          </a:xfrm>
          <a:custGeom>
            <a:avLst/>
            <a:gdLst/>
            <a:ahLst/>
            <a:cxnLst/>
            <a:rect l="l" t="t" r="r" b="b"/>
            <a:pathLst>
              <a:path w="887983" h="756920">
                <a:moveTo>
                  <a:pt x="0" y="0"/>
                </a:moveTo>
                <a:lnTo>
                  <a:pt x="9109" y="8829"/>
                </a:lnTo>
                <a:lnTo>
                  <a:pt x="18225" y="17600"/>
                </a:lnTo>
                <a:lnTo>
                  <a:pt x="27327" y="26388"/>
                </a:lnTo>
                <a:lnTo>
                  <a:pt x="36396" y="35269"/>
                </a:lnTo>
                <a:lnTo>
                  <a:pt x="45410" y="44320"/>
                </a:lnTo>
                <a:lnTo>
                  <a:pt x="48260" y="47243"/>
                </a:lnTo>
                <a:lnTo>
                  <a:pt x="56778" y="56873"/>
                </a:lnTo>
                <a:lnTo>
                  <a:pt x="65048" y="67308"/>
                </a:lnTo>
                <a:lnTo>
                  <a:pt x="73243" y="77979"/>
                </a:lnTo>
                <a:lnTo>
                  <a:pt x="81533" y="88317"/>
                </a:lnTo>
                <a:lnTo>
                  <a:pt x="90090" y="97754"/>
                </a:lnTo>
                <a:lnTo>
                  <a:pt x="99084" y="105721"/>
                </a:lnTo>
                <a:lnTo>
                  <a:pt x="106171" y="110362"/>
                </a:lnTo>
                <a:lnTo>
                  <a:pt x="117467" y="115797"/>
                </a:lnTo>
                <a:lnTo>
                  <a:pt x="128693" y="121576"/>
                </a:lnTo>
                <a:lnTo>
                  <a:pt x="135127" y="126110"/>
                </a:lnTo>
                <a:lnTo>
                  <a:pt x="143870" y="135119"/>
                </a:lnTo>
                <a:lnTo>
                  <a:pt x="152106" y="145461"/>
                </a:lnTo>
                <a:lnTo>
                  <a:pt x="160673" y="154845"/>
                </a:lnTo>
                <a:lnTo>
                  <a:pt x="164083" y="157606"/>
                </a:lnTo>
                <a:lnTo>
                  <a:pt x="174943" y="164841"/>
                </a:lnTo>
                <a:lnTo>
                  <a:pt x="186044" y="171111"/>
                </a:lnTo>
                <a:lnTo>
                  <a:pt x="197287" y="176809"/>
                </a:lnTo>
                <a:lnTo>
                  <a:pt x="208576" y="182326"/>
                </a:lnTo>
                <a:lnTo>
                  <a:pt x="219813" y="188052"/>
                </a:lnTo>
                <a:lnTo>
                  <a:pt x="221995" y="189229"/>
                </a:lnTo>
                <a:lnTo>
                  <a:pt x="250951" y="204977"/>
                </a:lnTo>
                <a:lnTo>
                  <a:pt x="262039" y="211351"/>
                </a:lnTo>
                <a:lnTo>
                  <a:pt x="273161" y="217592"/>
                </a:lnTo>
                <a:lnTo>
                  <a:pt x="279907" y="220725"/>
                </a:lnTo>
                <a:lnTo>
                  <a:pt x="291607" y="225880"/>
                </a:lnTo>
                <a:lnTo>
                  <a:pt x="303322" y="231154"/>
                </a:lnTo>
                <a:lnTo>
                  <a:pt x="315139" y="235535"/>
                </a:lnTo>
                <a:lnTo>
                  <a:pt x="318515" y="236473"/>
                </a:lnTo>
                <a:lnTo>
                  <a:pt x="330972" y="239371"/>
                </a:lnTo>
                <a:lnTo>
                  <a:pt x="343453" y="241883"/>
                </a:lnTo>
                <a:lnTo>
                  <a:pt x="355951" y="244116"/>
                </a:lnTo>
                <a:lnTo>
                  <a:pt x="368461" y="246172"/>
                </a:lnTo>
                <a:lnTo>
                  <a:pt x="380975" y="248157"/>
                </a:lnTo>
                <a:lnTo>
                  <a:pt x="393487" y="250175"/>
                </a:lnTo>
                <a:lnTo>
                  <a:pt x="405383" y="252221"/>
                </a:lnTo>
                <a:lnTo>
                  <a:pt x="417083" y="257334"/>
                </a:lnTo>
                <a:lnTo>
                  <a:pt x="428798" y="262465"/>
                </a:lnTo>
                <a:lnTo>
                  <a:pt x="440615" y="266924"/>
                </a:lnTo>
                <a:lnTo>
                  <a:pt x="443991" y="267969"/>
                </a:lnTo>
                <a:lnTo>
                  <a:pt x="459419" y="272389"/>
                </a:lnTo>
                <a:lnTo>
                  <a:pt x="472970" y="275938"/>
                </a:lnTo>
                <a:lnTo>
                  <a:pt x="485017" y="278769"/>
                </a:lnTo>
                <a:lnTo>
                  <a:pt x="495932" y="281035"/>
                </a:lnTo>
                <a:lnTo>
                  <a:pt x="506087" y="282887"/>
                </a:lnTo>
                <a:lnTo>
                  <a:pt x="515853" y="284477"/>
                </a:lnTo>
                <a:lnTo>
                  <a:pt x="525604" y="285957"/>
                </a:lnTo>
                <a:lnTo>
                  <a:pt x="535710" y="287480"/>
                </a:lnTo>
                <a:lnTo>
                  <a:pt x="546544" y="289197"/>
                </a:lnTo>
                <a:lnTo>
                  <a:pt x="558478" y="291260"/>
                </a:lnTo>
                <a:lnTo>
                  <a:pt x="571883" y="293822"/>
                </a:lnTo>
                <a:lnTo>
                  <a:pt x="587133" y="297034"/>
                </a:lnTo>
                <a:lnTo>
                  <a:pt x="598424" y="299592"/>
                </a:lnTo>
                <a:lnTo>
                  <a:pt x="610283" y="302681"/>
                </a:lnTo>
                <a:lnTo>
                  <a:pt x="622262" y="306409"/>
                </a:lnTo>
                <a:lnTo>
                  <a:pt x="634307" y="310636"/>
                </a:lnTo>
                <a:lnTo>
                  <a:pt x="646365" y="315226"/>
                </a:lnTo>
                <a:lnTo>
                  <a:pt x="658382" y="320039"/>
                </a:lnTo>
                <a:lnTo>
                  <a:pt x="670304" y="324937"/>
                </a:lnTo>
                <a:lnTo>
                  <a:pt x="682078" y="329781"/>
                </a:lnTo>
                <a:lnTo>
                  <a:pt x="685291" y="331088"/>
                </a:lnTo>
                <a:lnTo>
                  <a:pt x="743203" y="394207"/>
                </a:lnTo>
                <a:lnTo>
                  <a:pt x="772160" y="425703"/>
                </a:lnTo>
                <a:lnTo>
                  <a:pt x="776769" y="437611"/>
                </a:lnTo>
                <a:lnTo>
                  <a:pt x="781319" y="449651"/>
                </a:lnTo>
                <a:lnTo>
                  <a:pt x="786076" y="461484"/>
                </a:lnTo>
                <a:lnTo>
                  <a:pt x="791309" y="472772"/>
                </a:lnTo>
                <a:lnTo>
                  <a:pt x="798040" y="484026"/>
                </a:lnTo>
                <a:lnTo>
                  <a:pt x="805324" y="494037"/>
                </a:lnTo>
                <a:lnTo>
                  <a:pt x="812463" y="504208"/>
                </a:lnTo>
                <a:lnTo>
                  <a:pt x="818603" y="515640"/>
                </a:lnTo>
                <a:lnTo>
                  <a:pt x="820419" y="520318"/>
                </a:lnTo>
                <a:lnTo>
                  <a:pt x="828285" y="544086"/>
                </a:lnTo>
                <a:lnTo>
                  <a:pt x="834307" y="563549"/>
                </a:lnTo>
                <a:lnTo>
                  <a:pt x="838697" y="579134"/>
                </a:lnTo>
                <a:lnTo>
                  <a:pt x="841666" y="591266"/>
                </a:lnTo>
                <a:lnTo>
                  <a:pt x="843426" y="600368"/>
                </a:lnTo>
                <a:lnTo>
                  <a:pt x="844189" y="606866"/>
                </a:lnTo>
                <a:lnTo>
                  <a:pt x="844167" y="611185"/>
                </a:lnTo>
                <a:lnTo>
                  <a:pt x="843570" y="613750"/>
                </a:lnTo>
                <a:lnTo>
                  <a:pt x="842611" y="614985"/>
                </a:lnTo>
                <a:lnTo>
                  <a:pt x="841501" y="615315"/>
                </a:lnTo>
                <a:lnTo>
                  <a:pt x="840453" y="615164"/>
                </a:lnTo>
                <a:lnTo>
                  <a:pt x="839677" y="614959"/>
                </a:lnTo>
                <a:lnTo>
                  <a:pt x="839385" y="615123"/>
                </a:lnTo>
                <a:lnTo>
                  <a:pt x="839789" y="616082"/>
                </a:lnTo>
                <a:lnTo>
                  <a:pt x="841101" y="618259"/>
                </a:lnTo>
                <a:lnTo>
                  <a:pt x="843531" y="622081"/>
                </a:lnTo>
                <a:lnTo>
                  <a:pt x="847293" y="627972"/>
                </a:lnTo>
                <a:lnTo>
                  <a:pt x="852597" y="636356"/>
                </a:lnTo>
                <a:lnTo>
                  <a:pt x="859655" y="647659"/>
                </a:lnTo>
                <a:lnTo>
                  <a:pt x="868679" y="662304"/>
                </a:lnTo>
                <a:lnTo>
                  <a:pt x="887983" y="756919"/>
                </a:lnTo>
              </a:path>
            </a:pathLst>
          </a:custGeom>
          <a:ln w="69850">
            <a:solidFill>
              <a:srgbClr val="92D050"/>
            </a:solidFill>
          </a:ln>
        </p:spPr>
        <p:txBody>
          <a:bodyPr wrap="square" lIns="0" tIns="0" rIns="0" bIns="0" rtlCol="0">
            <a:noAutofit/>
          </a:bodyPr>
          <a:lstStyle/>
          <a:p>
            <a:endParaRPr/>
          </a:p>
        </p:txBody>
      </p:sp>
      <p:sp>
        <p:nvSpPr>
          <p:cNvPr id="43" name="object 43"/>
          <p:cNvSpPr/>
          <p:nvPr/>
        </p:nvSpPr>
        <p:spPr>
          <a:xfrm>
            <a:off x="4439920" y="2251837"/>
            <a:ext cx="780160" cy="193293"/>
          </a:xfrm>
          <a:custGeom>
            <a:avLst/>
            <a:gdLst/>
            <a:ahLst/>
            <a:cxnLst/>
            <a:rect l="l" t="t" r="r" b="b"/>
            <a:pathLst>
              <a:path w="780160" h="193293">
                <a:moveTo>
                  <a:pt x="0" y="193293"/>
                </a:moveTo>
                <a:lnTo>
                  <a:pt x="780160" y="0"/>
                </a:lnTo>
              </a:path>
            </a:pathLst>
          </a:custGeom>
          <a:ln w="57150">
            <a:solidFill>
              <a:srgbClr val="99CCFF"/>
            </a:solidFill>
          </a:ln>
        </p:spPr>
        <p:txBody>
          <a:bodyPr wrap="square" lIns="0" tIns="0" rIns="0" bIns="0" rtlCol="0">
            <a:noAutofit/>
          </a:bodyPr>
          <a:lstStyle/>
          <a:p>
            <a:endParaRPr/>
          </a:p>
        </p:txBody>
      </p:sp>
      <p:sp>
        <p:nvSpPr>
          <p:cNvPr id="44" name="object 44"/>
          <p:cNvSpPr/>
          <p:nvPr/>
        </p:nvSpPr>
        <p:spPr>
          <a:xfrm>
            <a:off x="5220081" y="2251837"/>
            <a:ext cx="390017" cy="385063"/>
          </a:xfrm>
          <a:custGeom>
            <a:avLst/>
            <a:gdLst/>
            <a:ahLst/>
            <a:cxnLst/>
            <a:rect l="l" t="t" r="r" b="b"/>
            <a:pathLst>
              <a:path w="390017" h="385063">
                <a:moveTo>
                  <a:pt x="0" y="0"/>
                </a:moveTo>
                <a:lnTo>
                  <a:pt x="390017" y="385063"/>
                </a:lnTo>
              </a:path>
            </a:pathLst>
          </a:custGeom>
          <a:ln w="57150">
            <a:solidFill>
              <a:srgbClr val="99CCFF"/>
            </a:solidFill>
          </a:ln>
        </p:spPr>
        <p:txBody>
          <a:bodyPr wrap="square" lIns="0" tIns="0" rIns="0" bIns="0" rtlCol="0">
            <a:noAutofit/>
          </a:bodyPr>
          <a:lstStyle/>
          <a:p>
            <a:endParaRPr/>
          </a:p>
        </p:txBody>
      </p:sp>
      <p:sp>
        <p:nvSpPr>
          <p:cNvPr id="13" name="object 13"/>
          <p:cNvSpPr txBox="1"/>
          <p:nvPr/>
        </p:nvSpPr>
        <p:spPr>
          <a:xfrm>
            <a:off x="5885434" y="1629699"/>
            <a:ext cx="2101184" cy="406400"/>
          </a:xfrm>
          <a:prstGeom prst="rect">
            <a:avLst/>
          </a:prstGeom>
        </p:spPr>
        <p:txBody>
          <a:bodyPr wrap="square" lIns="0" tIns="0" rIns="0" bIns="0" rtlCol="0">
            <a:noAutofit/>
          </a:bodyPr>
          <a:lstStyle/>
          <a:p>
            <a:pPr marL="12700">
              <a:lnSpc>
                <a:spcPts val="3200"/>
              </a:lnSpc>
              <a:spcBef>
                <a:spcPts val="160"/>
              </a:spcBef>
            </a:pPr>
            <a:r>
              <a:rPr sz="3000" b="1" spc="0" dirty="0" smtClean="0">
                <a:solidFill>
                  <a:srgbClr val="0E5393"/>
                </a:solidFill>
                <a:latin typeface="Verdana"/>
                <a:cs typeface="Verdana"/>
              </a:rPr>
              <a:t>Ove</a:t>
            </a:r>
            <a:r>
              <a:rPr sz="3000" b="1" spc="4" dirty="0" smtClean="0">
                <a:solidFill>
                  <a:srgbClr val="0E5393"/>
                </a:solidFill>
                <a:latin typeface="Verdana"/>
                <a:cs typeface="Verdana"/>
              </a:rPr>
              <a:t>r</a:t>
            </a:r>
            <a:r>
              <a:rPr sz="3000" b="1" spc="0" dirty="0" smtClean="0">
                <a:solidFill>
                  <a:srgbClr val="0E5393"/>
                </a:solidFill>
                <a:latin typeface="Verdana"/>
                <a:cs typeface="Verdana"/>
              </a:rPr>
              <a:t>view</a:t>
            </a:r>
            <a:endParaRPr sz="3000">
              <a:latin typeface="Verdana"/>
              <a:cs typeface="Verdana"/>
            </a:endParaRPr>
          </a:p>
        </p:txBody>
      </p:sp>
      <p:sp>
        <p:nvSpPr>
          <p:cNvPr id="12" name="object 12"/>
          <p:cNvSpPr txBox="1"/>
          <p:nvPr/>
        </p:nvSpPr>
        <p:spPr>
          <a:xfrm>
            <a:off x="1657350" y="2042326"/>
            <a:ext cx="825521" cy="677672"/>
          </a:xfrm>
          <a:prstGeom prst="rect">
            <a:avLst/>
          </a:prstGeom>
        </p:spPr>
        <p:txBody>
          <a:bodyPr wrap="square" lIns="0" tIns="0" rIns="0" bIns="0" rtlCol="0">
            <a:noAutofit/>
          </a:bodyPr>
          <a:lstStyle/>
          <a:p>
            <a:pPr indent="860" algn="ctr">
              <a:lnSpc>
                <a:spcPts val="1458"/>
              </a:lnSpc>
              <a:spcBef>
                <a:spcPts val="5"/>
              </a:spcBef>
            </a:pPr>
            <a:r>
              <a:rPr sz="1200" b="1" spc="0" dirty="0" smtClean="0">
                <a:solidFill>
                  <a:srgbClr val="006FC0"/>
                </a:solidFill>
                <a:latin typeface="Verdana"/>
                <a:cs typeface="Verdana"/>
              </a:rPr>
              <a:t>Jo</a:t>
            </a:r>
            <a:r>
              <a:rPr sz="1200" b="1" spc="-4" dirty="0" smtClean="0">
                <a:solidFill>
                  <a:srgbClr val="006FC0"/>
                </a:solidFill>
                <a:latin typeface="Verdana"/>
                <a:cs typeface="Verdana"/>
              </a:rPr>
              <a:t>i</a:t>
            </a:r>
            <a:r>
              <a:rPr sz="1200" b="1" spc="0" dirty="0" smtClean="0">
                <a:solidFill>
                  <a:srgbClr val="006FC0"/>
                </a:solidFill>
                <a:latin typeface="Verdana"/>
                <a:cs typeface="Verdana"/>
              </a:rPr>
              <a:t>nt </a:t>
            </a:r>
            <a:endParaRPr sz="1200">
              <a:latin typeface="Verdana"/>
              <a:cs typeface="Verdana"/>
            </a:endParaRPr>
          </a:p>
          <a:p>
            <a:pPr algn="ctr">
              <a:lnSpc>
                <a:spcPts val="1458"/>
              </a:lnSpc>
            </a:pPr>
            <a:r>
              <a:rPr sz="1200" b="1" spc="0" dirty="0" smtClean="0">
                <a:solidFill>
                  <a:srgbClr val="006FC0"/>
                </a:solidFill>
                <a:latin typeface="Verdana"/>
                <a:cs typeface="Verdana"/>
              </a:rPr>
              <a:t>a</a:t>
            </a:r>
            <a:r>
              <a:rPr sz="1200" b="1" spc="4" dirty="0" smtClean="0">
                <a:solidFill>
                  <a:srgbClr val="006FC0"/>
                </a:solidFill>
                <a:latin typeface="Verdana"/>
                <a:cs typeface="Verdana"/>
              </a:rPr>
              <a:t>c</a:t>
            </a:r>
            <a:r>
              <a:rPr sz="1200" b="1" spc="0" dirty="0" smtClean="0">
                <a:solidFill>
                  <a:srgbClr val="006FC0"/>
                </a:solidFill>
                <a:latin typeface="Verdana"/>
                <a:cs typeface="Verdana"/>
              </a:rPr>
              <a:t>ti</a:t>
            </a:r>
            <a:r>
              <a:rPr sz="1200" b="1" spc="-4" dirty="0" smtClean="0">
                <a:solidFill>
                  <a:srgbClr val="006FC0"/>
                </a:solidFill>
                <a:latin typeface="Verdana"/>
                <a:cs typeface="Verdana"/>
              </a:rPr>
              <a:t>o</a:t>
            </a:r>
            <a:r>
              <a:rPr sz="1200" b="1" spc="0" dirty="0" smtClean="0">
                <a:solidFill>
                  <a:srgbClr val="006FC0"/>
                </a:solidFill>
                <a:latin typeface="Verdana"/>
                <a:cs typeface="Verdana"/>
              </a:rPr>
              <a:t>ns </a:t>
            </a:r>
            <a:endParaRPr sz="1200">
              <a:latin typeface="Verdana"/>
              <a:cs typeface="Verdana"/>
            </a:endParaRPr>
          </a:p>
          <a:p>
            <a:pPr algn="ctr">
              <a:lnSpc>
                <a:spcPts val="1458"/>
              </a:lnSpc>
            </a:pPr>
            <a:r>
              <a:rPr sz="1200" b="1" spc="0" dirty="0" smtClean="0">
                <a:solidFill>
                  <a:srgbClr val="006FC0"/>
                </a:solidFill>
                <a:latin typeface="Verdana"/>
                <a:cs typeface="Verdana"/>
              </a:rPr>
              <a:t>a</a:t>
            </a:r>
            <a:r>
              <a:rPr sz="1200" b="1" spc="4" dirty="0" smtClean="0">
                <a:solidFill>
                  <a:srgbClr val="006FC0"/>
                </a:solidFill>
                <a:latin typeface="Verdana"/>
                <a:cs typeface="Verdana"/>
              </a:rPr>
              <a:t>m</a:t>
            </a:r>
            <a:r>
              <a:rPr sz="1200" b="1" spc="0" dirty="0" smtClean="0">
                <a:solidFill>
                  <a:srgbClr val="006FC0"/>
                </a:solidFill>
                <a:latin typeface="Verdana"/>
                <a:cs typeface="Verdana"/>
              </a:rPr>
              <a:t>o</a:t>
            </a:r>
            <a:r>
              <a:rPr sz="1200" b="1" spc="-4" dirty="0" smtClean="0">
                <a:solidFill>
                  <a:srgbClr val="006FC0"/>
                </a:solidFill>
                <a:latin typeface="Verdana"/>
                <a:cs typeface="Verdana"/>
              </a:rPr>
              <a:t>n</a:t>
            </a:r>
            <a:r>
              <a:rPr sz="1200" b="1" spc="0" dirty="0" smtClean="0">
                <a:solidFill>
                  <a:srgbClr val="006FC0"/>
                </a:solidFill>
                <a:latin typeface="Verdana"/>
                <a:cs typeface="Verdana"/>
              </a:rPr>
              <a:t>g </a:t>
            </a:r>
            <a:endParaRPr sz="1200">
              <a:latin typeface="Verdana"/>
              <a:cs typeface="Verdana"/>
            </a:endParaRPr>
          </a:p>
          <a:p>
            <a:pPr algn="ctr">
              <a:lnSpc>
                <a:spcPts val="1458"/>
              </a:lnSpc>
            </a:pPr>
            <a:r>
              <a:rPr sz="1200" b="1" spc="0" dirty="0" smtClean="0">
                <a:solidFill>
                  <a:srgbClr val="006FC0"/>
                </a:solidFill>
                <a:latin typeface="Verdana"/>
                <a:cs typeface="Verdana"/>
              </a:rPr>
              <a:t>cou</a:t>
            </a:r>
            <a:r>
              <a:rPr sz="1200" b="1" spc="-4" dirty="0" smtClean="0">
                <a:solidFill>
                  <a:srgbClr val="006FC0"/>
                </a:solidFill>
                <a:latin typeface="Verdana"/>
                <a:cs typeface="Verdana"/>
              </a:rPr>
              <a:t>n</a:t>
            </a:r>
            <a:r>
              <a:rPr sz="1200" b="1" spc="0" dirty="0" smtClean="0">
                <a:solidFill>
                  <a:srgbClr val="006FC0"/>
                </a:solidFill>
                <a:latin typeface="Verdana"/>
                <a:cs typeface="Verdana"/>
              </a:rPr>
              <a:t>tr</a:t>
            </a:r>
            <a:r>
              <a:rPr sz="1200" b="1" spc="-4" dirty="0" smtClean="0">
                <a:solidFill>
                  <a:srgbClr val="006FC0"/>
                </a:solidFill>
                <a:latin typeface="Verdana"/>
                <a:cs typeface="Verdana"/>
              </a:rPr>
              <a:t>i</a:t>
            </a:r>
            <a:r>
              <a:rPr sz="1200" b="1" spc="0" dirty="0" smtClean="0">
                <a:solidFill>
                  <a:srgbClr val="006FC0"/>
                </a:solidFill>
                <a:latin typeface="Verdana"/>
                <a:cs typeface="Verdana"/>
              </a:rPr>
              <a:t>es</a:t>
            </a:r>
            <a:endParaRPr sz="1200">
              <a:latin typeface="Verdana"/>
              <a:cs typeface="Verdana"/>
            </a:endParaRPr>
          </a:p>
        </p:txBody>
      </p:sp>
      <p:sp>
        <p:nvSpPr>
          <p:cNvPr id="11" name="object 11"/>
          <p:cNvSpPr txBox="1"/>
          <p:nvPr/>
        </p:nvSpPr>
        <p:spPr>
          <a:xfrm>
            <a:off x="3049270" y="2209204"/>
            <a:ext cx="861450" cy="344677"/>
          </a:xfrm>
          <a:prstGeom prst="rect">
            <a:avLst/>
          </a:prstGeom>
        </p:spPr>
        <p:txBody>
          <a:bodyPr wrap="square" lIns="0" tIns="0" rIns="0" bIns="0" rtlCol="0">
            <a:noAutofit/>
          </a:bodyPr>
          <a:lstStyle/>
          <a:p>
            <a:pPr marL="100662" marR="112218" algn="ctr">
              <a:lnSpc>
                <a:spcPts val="1345"/>
              </a:lnSpc>
              <a:spcBef>
                <a:spcPts val="67"/>
              </a:spcBef>
            </a:pPr>
            <a:r>
              <a:rPr sz="1200" b="1" spc="0" dirty="0" smtClean="0">
                <a:solidFill>
                  <a:srgbClr val="0E5393"/>
                </a:solidFill>
                <a:latin typeface="Verdana"/>
                <a:cs typeface="Verdana"/>
              </a:rPr>
              <a:t>Energy</a:t>
            </a:r>
            <a:endParaRPr sz="1200">
              <a:latin typeface="Verdana"/>
              <a:cs typeface="Verdana"/>
            </a:endParaRPr>
          </a:p>
          <a:p>
            <a:pPr algn="ctr">
              <a:lnSpc>
                <a:spcPts val="1315"/>
              </a:lnSpc>
            </a:pPr>
            <a:r>
              <a:rPr sz="1200" b="1" spc="0" dirty="0" smtClean="0">
                <a:solidFill>
                  <a:srgbClr val="0E5393"/>
                </a:solidFill>
                <a:latin typeface="Verdana"/>
                <a:cs typeface="Verdana"/>
              </a:rPr>
              <a:t>Eff</a:t>
            </a:r>
            <a:r>
              <a:rPr sz="1200" b="1" spc="-4" dirty="0" smtClean="0">
                <a:solidFill>
                  <a:srgbClr val="0E5393"/>
                </a:solidFill>
                <a:latin typeface="Verdana"/>
                <a:cs typeface="Verdana"/>
              </a:rPr>
              <a:t>i</a:t>
            </a:r>
            <a:r>
              <a:rPr sz="1200" b="1" spc="0" dirty="0" smtClean="0">
                <a:solidFill>
                  <a:srgbClr val="0E5393"/>
                </a:solidFill>
                <a:latin typeface="Verdana"/>
                <a:cs typeface="Verdana"/>
              </a:rPr>
              <a:t>ciency</a:t>
            </a:r>
            <a:endParaRPr sz="1200">
              <a:latin typeface="Verdana"/>
              <a:cs typeface="Verdana"/>
            </a:endParaRPr>
          </a:p>
        </p:txBody>
      </p:sp>
      <p:sp>
        <p:nvSpPr>
          <p:cNvPr id="10" name="object 10"/>
          <p:cNvSpPr txBox="1"/>
          <p:nvPr/>
        </p:nvSpPr>
        <p:spPr>
          <a:xfrm>
            <a:off x="5611114" y="2578012"/>
            <a:ext cx="3103656" cy="1460793"/>
          </a:xfrm>
          <a:prstGeom prst="rect">
            <a:avLst/>
          </a:prstGeom>
        </p:spPr>
        <p:txBody>
          <a:bodyPr wrap="square" lIns="0" tIns="0" rIns="0" bIns="0" rtlCol="0">
            <a:noAutofit/>
          </a:bodyPr>
          <a:lstStyle/>
          <a:p>
            <a:pPr marL="12700" marR="23246">
              <a:lnSpc>
                <a:spcPts val="1345"/>
              </a:lnSpc>
              <a:spcBef>
                <a:spcPts val="67"/>
              </a:spcBef>
            </a:pPr>
            <a:r>
              <a:rPr sz="1200" spc="0" dirty="0" smtClean="0">
                <a:solidFill>
                  <a:srgbClr val="0E5393"/>
                </a:solidFill>
                <a:latin typeface="Arial"/>
                <a:cs typeface="Arial"/>
              </a:rPr>
              <a:t>• </a:t>
            </a:r>
            <a:r>
              <a:rPr sz="1200" spc="267" dirty="0" smtClean="0">
                <a:solidFill>
                  <a:srgbClr val="0E5393"/>
                </a:solidFill>
                <a:latin typeface="Arial"/>
                <a:cs typeface="Arial"/>
              </a:rPr>
              <a:t> </a:t>
            </a:r>
            <a:r>
              <a:rPr sz="1200" spc="0" dirty="0" smtClean="0">
                <a:solidFill>
                  <a:srgbClr val="0E5393"/>
                </a:solidFill>
                <a:latin typeface="Verdana"/>
                <a:cs typeface="Verdana"/>
              </a:rPr>
              <a:t>Smart</a:t>
            </a:r>
            <a:r>
              <a:rPr sz="1200" spc="9" dirty="0" smtClean="0">
                <a:solidFill>
                  <a:srgbClr val="0E5393"/>
                </a:solidFill>
                <a:latin typeface="Verdana"/>
                <a:cs typeface="Verdana"/>
              </a:rPr>
              <a:t> </a:t>
            </a:r>
            <a:r>
              <a:rPr sz="1200" spc="0" dirty="0" smtClean="0">
                <a:solidFill>
                  <a:srgbClr val="0E5393"/>
                </a:solidFill>
                <a:latin typeface="Verdana"/>
                <a:cs typeface="Verdana"/>
              </a:rPr>
              <a:t>and</a:t>
            </a:r>
            <a:r>
              <a:rPr sz="1200" spc="9" dirty="0" smtClean="0">
                <a:solidFill>
                  <a:srgbClr val="0E5393"/>
                </a:solidFill>
                <a:latin typeface="Verdana"/>
                <a:cs typeface="Verdana"/>
              </a:rPr>
              <a:t> </a:t>
            </a:r>
            <a:r>
              <a:rPr sz="1200" spc="0" dirty="0" smtClean="0">
                <a:solidFill>
                  <a:srgbClr val="0E5393"/>
                </a:solidFill>
                <a:latin typeface="Verdana"/>
                <a:cs typeface="Verdana"/>
              </a:rPr>
              <a:t>clean energy</a:t>
            </a:r>
            <a:r>
              <a:rPr sz="1200" spc="9" dirty="0" smtClean="0">
                <a:solidFill>
                  <a:srgbClr val="0E5393"/>
                </a:solidFill>
                <a:latin typeface="Verdana"/>
                <a:cs typeface="Verdana"/>
              </a:rPr>
              <a:t> </a:t>
            </a:r>
            <a:r>
              <a:rPr sz="1200" spc="0" dirty="0" smtClean="0">
                <a:solidFill>
                  <a:srgbClr val="0E5393"/>
                </a:solidFill>
                <a:latin typeface="Verdana"/>
                <a:cs typeface="Verdana"/>
              </a:rPr>
              <a:t>f</a:t>
            </a:r>
            <a:r>
              <a:rPr sz="1200" spc="-4" dirty="0" smtClean="0">
                <a:solidFill>
                  <a:srgbClr val="0E5393"/>
                </a:solidFill>
                <a:latin typeface="Verdana"/>
                <a:cs typeface="Verdana"/>
              </a:rPr>
              <a:t>o</a:t>
            </a:r>
            <a:r>
              <a:rPr sz="1200" spc="0" dirty="0" smtClean="0">
                <a:solidFill>
                  <a:srgbClr val="0E5393"/>
                </a:solidFill>
                <a:latin typeface="Verdana"/>
                <a:cs typeface="Verdana"/>
              </a:rPr>
              <a:t>r</a:t>
            </a:r>
            <a:endParaRPr sz="1200" dirty="0">
              <a:latin typeface="Verdana"/>
              <a:cs typeface="Verdana"/>
            </a:endParaRPr>
          </a:p>
          <a:p>
            <a:pPr marL="184150" marR="23246">
              <a:lnSpc>
                <a:spcPts val="1440"/>
              </a:lnSpc>
              <a:spcBef>
                <a:spcPts val="4"/>
              </a:spcBef>
            </a:pPr>
            <a:r>
              <a:rPr sz="1800" spc="0" baseline="-2285" dirty="0" smtClean="0">
                <a:solidFill>
                  <a:srgbClr val="0E5393"/>
                </a:solidFill>
                <a:latin typeface="Verdana"/>
                <a:cs typeface="Verdana"/>
              </a:rPr>
              <a:t>c</a:t>
            </a:r>
            <a:r>
              <a:rPr sz="1800" spc="-4" baseline="-2285" dirty="0" smtClean="0">
                <a:solidFill>
                  <a:srgbClr val="0E5393"/>
                </a:solidFill>
                <a:latin typeface="Verdana"/>
                <a:cs typeface="Verdana"/>
              </a:rPr>
              <a:t>o</a:t>
            </a:r>
            <a:r>
              <a:rPr sz="1800" spc="0" baseline="-2285" dirty="0" smtClean="0">
                <a:solidFill>
                  <a:srgbClr val="0E5393"/>
                </a:solidFill>
                <a:latin typeface="Verdana"/>
                <a:cs typeface="Verdana"/>
              </a:rPr>
              <a:t>nsu</a:t>
            </a:r>
            <a:r>
              <a:rPr sz="1800" spc="4" baseline="-2285" dirty="0" smtClean="0">
                <a:solidFill>
                  <a:srgbClr val="0E5393"/>
                </a:solidFill>
                <a:latin typeface="Verdana"/>
                <a:cs typeface="Verdana"/>
              </a:rPr>
              <a:t>m</a:t>
            </a:r>
            <a:r>
              <a:rPr sz="1800" spc="0" baseline="-2285" dirty="0" smtClean="0">
                <a:solidFill>
                  <a:srgbClr val="0E5393"/>
                </a:solidFill>
                <a:latin typeface="Verdana"/>
                <a:cs typeface="Verdana"/>
              </a:rPr>
              <a:t>e</a:t>
            </a:r>
            <a:r>
              <a:rPr sz="1800" spc="-4" baseline="-2285" dirty="0" smtClean="0">
                <a:solidFill>
                  <a:srgbClr val="0E5393"/>
                </a:solidFill>
                <a:latin typeface="Verdana"/>
                <a:cs typeface="Verdana"/>
              </a:rPr>
              <a:t>r</a:t>
            </a:r>
            <a:r>
              <a:rPr sz="1800" spc="0" baseline="-2285" dirty="0" smtClean="0">
                <a:solidFill>
                  <a:srgbClr val="0E5393"/>
                </a:solidFill>
                <a:latin typeface="Verdana"/>
                <a:cs typeface="Verdana"/>
              </a:rPr>
              <a:t>s</a:t>
            </a:r>
            <a:endParaRPr sz="1200" dirty="0">
              <a:latin typeface="Verdana"/>
              <a:cs typeface="Verdana"/>
            </a:endParaRPr>
          </a:p>
          <a:p>
            <a:pPr marL="184150" marR="741734" indent="-171450">
              <a:lnSpc>
                <a:spcPts val="1440"/>
              </a:lnSpc>
              <a:spcBef>
                <a:spcPts val="35"/>
              </a:spcBef>
            </a:pPr>
            <a:r>
              <a:rPr sz="1200" spc="0" dirty="0" smtClean="0">
                <a:solidFill>
                  <a:srgbClr val="0E5393"/>
                </a:solidFill>
                <a:latin typeface="Arial"/>
                <a:cs typeface="Arial"/>
              </a:rPr>
              <a:t>• </a:t>
            </a:r>
            <a:r>
              <a:rPr sz="1200" spc="267" dirty="0" smtClean="0">
                <a:solidFill>
                  <a:srgbClr val="0E5393"/>
                </a:solidFill>
                <a:latin typeface="Arial"/>
                <a:cs typeface="Arial"/>
              </a:rPr>
              <a:t> </a:t>
            </a:r>
            <a:r>
              <a:rPr sz="1200" spc="0" dirty="0" smtClean="0">
                <a:solidFill>
                  <a:srgbClr val="FF0000"/>
                </a:solidFill>
                <a:latin typeface="Verdana"/>
                <a:cs typeface="Verdana"/>
              </a:rPr>
              <a:t>Upg</a:t>
            </a:r>
            <a:r>
              <a:rPr sz="1200" spc="-25" dirty="0" smtClean="0">
                <a:solidFill>
                  <a:srgbClr val="FF0000"/>
                </a:solidFill>
                <a:latin typeface="Verdana"/>
                <a:cs typeface="Verdana"/>
              </a:rPr>
              <a:t>r</a:t>
            </a:r>
            <a:r>
              <a:rPr sz="1200" spc="0" dirty="0" smtClean="0">
                <a:solidFill>
                  <a:srgbClr val="FF0000"/>
                </a:solidFill>
                <a:latin typeface="Verdana"/>
                <a:cs typeface="Verdana"/>
              </a:rPr>
              <a:t>adi</a:t>
            </a:r>
            <a:r>
              <a:rPr sz="1200" spc="4" dirty="0" smtClean="0">
                <a:solidFill>
                  <a:srgbClr val="FF0000"/>
                </a:solidFill>
                <a:latin typeface="Verdana"/>
                <a:cs typeface="Verdana"/>
              </a:rPr>
              <a:t>n</a:t>
            </a:r>
            <a:r>
              <a:rPr sz="1200" spc="0" dirty="0" smtClean="0">
                <a:solidFill>
                  <a:srgbClr val="FF0000"/>
                </a:solidFill>
                <a:latin typeface="Verdana"/>
                <a:cs typeface="Verdana"/>
              </a:rPr>
              <a:t>g</a:t>
            </a:r>
            <a:r>
              <a:rPr sz="1200" spc="9" dirty="0" smtClean="0">
                <a:solidFill>
                  <a:srgbClr val="FF0000"/>
                </a:solidFill>
                <a:latin typeface="Verdana"/>
                <a:cs typeface="Verdana"/>
              </a:rPr>
              <a:t> </a:t>
            </a:r>
            <a:r>
              <a:rPr sz="1200" spc="0" dirty="0" smtClean="0">
                <a:solidFill>
                  <a:srgbClr val="FF0000"/>
                </a:solidFill>
                <a:latin typeface="Verdana"/>
                <a:cs typeface="Verdana"/>
              </a:rPr>
              <a:t>b</a:t>
            </a:r>
            <a:r>
              <a:rPr sz="1200" spc="4" dirty="0" smtClean="0">
                <a:solidFill>
                  <a:srgbClr val="FF0000"/>
                </a:solidFill>
                <a:latin typeface="Verdana"/>
                <a:cs typeface="Verdana"/>
              </a:rPr>
              <a:t>u</a:t>
            </a:r>
            <a:r>
              <a:rPr sz="1200" spc="0" dirty="0" smtClean="0">
                <a:solidFill>
                  <a:srgbClr val="FF0000"/>
                </a:solidFill>
                <a:latin typeface="Verdana"/>
                <a:cs typeface="Verdana"/>
              </a:rPr>
              <a:t>il</a:t>
            </a:r>
            <a:r>
              <a:rPr sz="1200" spc="4" dirty="0" smtClean="0">
                <a:solidFill>
                  <a:srgbClr val="FF0000"/>
                </a:solidFill>
                <a:latin typeface="Verdana"/>
                <a:cs typeface="Verdana"/>
              </a:rPr>
              <a:t>d</a:t>
            </a:r>
            <a:r>
              <a:rPr sz="1200" spc="0" dirty="0" smtClean="0">
                <a:solidFill>
                  <a:srgbClr val="FF0000"/>
                </a:solidFill>
                <a:latin typeface="Verdana"/>
                <a:cs typeface="Verdana"/>
              </a:rPr>
              <a:t>in</a:t>
            </a:r>
            <a:r>
              <a:rPr sz="1200" spc="4" dirty="0" smtClean="0">
                <a:solidFill>
                  <a:srgbClr val="FF0000"/>
                </a:solidFill>
                <a:latin typeface="Verdana"/>
                <a:cs typeface="Verdana"/>
              </a:rPr>
              <a:t>g</a:t>
            </a:r>
            <a:r>
              <a:rPr sz="1200" spc="0" dirty="0" smtClean="0">
                <a:solidFill>
                  <a:srgbClr val="FF0000"/>
                </a:solidFill>
                <a:latin typeface="Verdana"/>
                <a:cs typeface="Verdana"/>
              </a:rPr>
              <a:t>s'</a:t>
            </a:r>
            <a:r>
              <a:rPr sz="1200" spc="-4" dirty="0" smtClean="0">
                <a:solidFill>
                  <a:srgbClr val="FF0000"/>
                </a:solidFill>
                <a:latin typeface="Verdana"/>
                <a:cs typeface="Verdana"/>
              </a:rPr>
              <a:t> </a:t>
            </a:r>
            <a:r>
              <a:rPr sz="1200" spc="0" dirty="0" smtClean="0">
                <a:solidFill>
                  <a:srgbClr val="FF0000"/>
                </a:solidFill>
                <a:latin typeface="Verdana"/>
                <a:cs typeface="Verdana"/>
              </a:rPr>
              <a:t>energy perfo</a:t>
            </a:r>
            <a:r>
              <a:rPr sz="1200" spc="-4" dirty="0" smtClean="0">
                <a:solidFill>
                  <a:srgbClr val="FF0000"/>
                </a:solidFill>
                <a:latin typeface="Verdana"/>
                <a:cs typeface="Verdana"/>
              </a:rPr>
              <a:t>r</a:t>
            </a:r>
            <a:r>
              <a:rPr sz="1200" spc="0" dirty="0" smtClean="0">
                <a:solidFill>
                  <a:srgbClr val="FF0000"/>
                </a:solidFill>
                <a:latin typeface="Verdana"/>
                <a:cs typeface="Verdana"/>
              </a:rPr>
              <a:t>ma</a:t>
            </a:r>
            <a:r>
              <a:rPr sz="1200" spc="4" dirty="0" smtClean="0">
                <a:solidFill>
                  <a:srgbClr val="FF0000"/>
                </a:solidFill>
                <a:latin typeface="Verdana"/>
                <a:cs typeface="Verdana"/>
              </a:rPr>
              <a:t>n</a:t>
            </a:r>
            <a:r>
              <a:rPr sz="1200" spc="0" dirty="0" smtClean="0">
                <a:solidFill>
                  <a:srgbClr val="FF0000"/>
                </a:solidFill>
                <a:latin typeface="Verdana"/>
                <a:cs typeface="Verdana"/>
              </a:rPr>
              <a:t>ce</a:t>
            </a:r>
            <a:r>
              <a:rPr sz="1200" spc="9" dirty="0" smtClean="0">
                <a:solidFill>
                  <a:srgbClr val="FF0000"/>
                </a:solidFill>
                <a:latin typeface="Verdana"/>
                <a:cs typeface="Verdana"/>
              </a:rPr>
              <a:t> </a:t>
            </a:r>
            <a:r>
              <a:rPr sz="1200" spc="0" dirty="0" smtClean="0">
                <a:solidFill>
                  <a:srgbClr val="FF0000"/>
                </a:solidFill>
                <a:latin typeface="Verdana"/>
                <a:cs typeface="Verdana"/>
              </a:rPr>
              <a:t>and</a:t>
            </a:r>
            <a:r>
              <a:rPr sz="1200" spc="9" dirty="0" smtClean="0">
                <a:solidFill>
                  <a:srgbClr val="FF0000"/>
                </a:solidFill>
                <a:latin typeface="Verdana"/>
                <a:cs typeface="Verdana"/>
              </a:rPr>
              <a:t> </a:t>
            </a:r>
            <a:r>
              <a:rPr sz="1200" spc="0" dirty="0" smtClean="0">
                <a:solidFill>
                  <a:srgbClr val="FF0000"/>
                </a:solidFill>
                <a:latin typeface="Verdana"/>
                <a:cs typeface="Verdana"/>
              </a:rPr>
              <a:t>smartness</a:t>
            </a:r>
            <a:endParaRPr sz="1200" dirty="0">
              <a:solidFill>
                <a:srgbClr val="FF0000"/>
              </a:solidFill>
              <a:latin typeface="Verdana"/>
              <a:cs typeface="Verdana"/>
            </a:endParaRPr>
          </a:p>
          <a:p>
            <a:pPr marL="12700">
              <a:lnSpc>
                <a:spcPts val="1405"/>
              </a:lnSpc>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0E5393"/>
                </a:solidFill>
                <a:latin typeface="Verdana"/>
                <a:cs typeface="Verdana"/>
              </a:rPr>
              <a:t>Ene</a:t>
            </a:r>
            <a:r>
              <a:rPr sz="1800" spc="-4" baseline="-2285" dirty="0" smtClean="0">
                <a:solidFill>
                  <a:srgbClr val="0E5393"/>
                </a:solidFill>
                <a:latin typeface="Verdana"/>
                <a:cs typeface="Verdana"/>
              </a:rPr>
              <a:t>r</a:t>
            </a:r>
            <a:r>
              <a:rPr sz="1800" spc="0" baseline="-2285" dirty="0" smtClean="0">
                <a:solidFill>
                  <a:srgbClr val="0E5393"/>
                </a:solidFill>
                <a:latin typeface="Verdana"/>
                <a:cs typeface="Verdana"/>
              </a:rPr>
              <a:t>gy</a:t>
            </a:r>
            <a:r>
              <a:rPr sz="1800" spc="14" baseline="-2285" dirty="0" smtClean="0">
                <a:solidFill>
                  <a:srgbClr val="0E5393"/>
                </a:solidFill>
                <a:latin typeface="Verdana"/>
                <a:cs typeface="Verdana"/>
              </a:rPr>
              <a:t> </a:t>
            </a:r>
            <a:r>
              <a:rPr sz="1800" spc="0" baseline="-2285" dirty="0" smtClean="0">
                <a:solidFill>
                  <a:srgbClr val="0E5393"/>
                </a:solidFill>
                <a:latin typeface="Verdana"/>
                <a:cs typeface="Verdana"/>
              </a:rPr>
              <a:t>e</a:t>
            </a:r>
            <a:r>
              <a:rPr sz="1800" spc="-4" baseline="-2285" dirty="0" smtClean="0">
                <a:solidFill>
                  <a:srgbClr val="0E5393"/>
                </a:solidFill>
                <a:latin typeface="Verdana"/>
                <a:cs typeface="Verdana"/>
              </a:rPr>
              <a:t>f</a:t>
            </a:r>
            <a:r>
              <a:rPr sz="1800" spc="0" baseline="-2285" dirty="0" smtClean="0">
                <a:solidFill>
                  <a:srgbClr val="0E5393"/>
                </a:solidFill>
                <a:latin typeface="Verdana"/>
                <a:cs typeface="Verdana"/>
              </a:rPr>
              <a:t>ficient</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in</a:t>
            </a:r>
            <a:r>
              <a:rPr sz="1800" spc="4" baseline="-2285" dirty="0" smtClean="0">
                <a:solidFill>
                  <a:srgbClr val="0E5393"/>
                </a:solidFill>
                <a:latin typeface="Verdana"/>
                <a:cs typeface="Verdana"/>
              </a:rPr>
              <a:t>d</a:t>
            </a:r>
            <a:r>
              <a:rPr sz="1800" spc="0" baseline="-2285" dirty="0" smtClean="0">
                <a:solidFill>
                  <a:srgbClr val="0E5393"/>
                </a:solidFill>
                <a:latin typeface="Verdana"/>
                <a:cs typeface="Verdana"/>
              </a:rPr>
              <a:t>ustry and</a:t>
            </a:r>
            <a:r>
              <a:rPr sz="1800" spc="14" baseline="-2285" dirty="0" smtClean="0">
                <a:solidFill>
                  <a:srgbClr val="0E5393"/>
                </a:solidFill>
                <a:latin typeface="Verdana"/>
                <a:cs typeface="Verdana"/>
              </a:rPr>
              <a:t> </a:t>
            </a:r>
            <a:r>
              <a:rPr sz="1800" spc="0" baseline="-2285" dirty="0" smtClean="0">
                <a:solidFill>
                  <a:srgbClr val="0E5393"/>
                </a:solidFill>
                <a:latin typeface="Verdana"/>
                <a:cs typeface="Verdana"/>
              </a:rPr>
              <a:t>se</a:t>
            </a:r>
            <a:r>
              <a:rPr sz="1800" spc="-4" baseline="-2285" dirty="0" smtClean="0">
                <a:solidFill>
                  <a:srgbClr val="0E5393"/>
                </a:solidFill>
                <a:latin typeface="Verdana"/>
                <a:cs typeface="Verdana"/>
              </a:rPr>
              <a:t>r</a:t>
            </a:r>
            <a:r>
              <a:rPr sz="1800" spc="0" baseline="-2285" dirty="0" smtClean="0">
                <a:solidFill>
                  <a:srgbClr val="0E5393"/>
                </a:solidFill>
                <a:latin typeface="Verdana"/>
                <a:cs typeface="Verdana"/>
              </a:rPr>
              <a:t>vic</a:t>
            </a:r>
            <a:r>
              <a:rPr sz="1800" spc="-4" baseline="-2285" dirty="0" smtClean="0">
                <a:solidFill>
                  <a:srgbClr val="0E5393"/>
                </a:solidFill>
                <a:latin typeface="Verdana"/>
                <a:cs typeface="Verdana"/>
              </a:rPr>
              <a:t>e</a:t>
            </a:r>
            <a:r>
              <a:rPr sz="1800" spc="0" baseline="-2285" dirty="0" smtClean="0">
                <a:solidFill>
                  <a:srgbClr val="0E5393"/>
                </a:solidFill>
                <a:latin typeface="Verdana"/>
                <a:cs typeface="Verdana"/>
              </a:rPr>
              <a:t>s</a:t>
            </a:r>
            <a:endParaRPr sz="1200" dirty="0">
              <a:latin typeface="Verdana"/>
              <a:cs typeface="Verdana"/>
            </a:endParaRPr>
          </a:p>
          <a:p>
            <a:pPr marL="12700" marR="23246">
              <a:lnSpc>
                <a:spcPts val="1440"/>
              </a:lnSpc>
              <a:spcBef>
                <a:spcPts val="1"/>
              </a:spcBef>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FF0000"/>
                </a:solidFill>
                <a:latin typeface="Verdana"/>
                <a:cs typeface="Verdana"/>
              </a:rPr>
              <a:t>Ene</a:t>
            </a:r>
            <a:r>
              <a:rPr sz="1800" spc="-4" baseline="-2285" dirty="0" smtClean="0">
                <a:solidFill>
                  <a:srgbClr val="FF0000"/>
                </a:solidFill>
                <a:latin typeface="Verdana"/>
                <a:cs typeface="Verdana"/>
              </a:rPr>
              <a:t>r</a:t>
            </a:r>
            <a:r>
              <a:rPr sz="1800" spc="0" baseline="-2285" dirty="0" smtClean="0">
                <a:solidFill>
                  <a:srgbClr val="FF0000"/>
                </a:solidFill>
                <a:latin typeface="Verdana"/>
                <a:cs typeface="Verdana"/>
              </a:rPr>
              <a:t>gy</a:t>
            </a:r>
            <a:r>
              <a:rPr sz="1800" spc="14" baseline="-2285" dirty="0" smtClean="0">
                <a:solidFill>
                  <a:srgbClr val="FF0000"/>
                </a:solidFill>
                <a:latin typeface="Verdana"/>
                <a:cs typeface="Verdana"/>
              </a:rPr>
              <a:t> </a:t>
            </a:r>
            <a:r>
              <a:rPr sz="1800" spc="0" baseline="-2285" dirty="0" smtClean="0">
                <a:solidFill>
                  <a:srgbClr val="FF0000"/>
                </a:solidFill>
                <a:latin typeface="Verdana"/>
                <a:cs typeface="Verdana"/>
              </a:rPr>
              <a:t>e</a:t>
            </a:r>
            <a:r>
              <a:rPr sz="1800" spc="-4" baseline="-2285" dirty="0" smtClean="0">
                <a:solidFill>
                  <a:srgbClr val="FF0000"/>
                </a:solidFill>
                <a:latin typeface="Verdana"/>
                <a:cs typeface="Verdana"/>
              </a:rPr>
              <a:t>f</a:t>
            </a:r>
            <a:r>
              <a:rPr sz="1800" spc="0" baseline="-2285" dirty="0" smtClean="0">
                <a:solidFill>
                  <a:srgbClr val="FF0000"/>
                </a:solidFill>
                <a:latin typeface="Verdana"/>
                <a:cs typeface="Verdana"/>
              </a:rPr>
              <a:t>ficiency is an</a:t>
            </a:r>
            <a:r>
              <a:rPr sz="1800" spc="9" baseline="-2285" dirty="0" smtClean="0">
                <a:solidFill>
                  <a:srgbClr val="FF0000"/>
                </a:solidFill>
                <a:latin typeface="Verdana"/>
                <a:cs typeface="Verdana"/>
              </a:rPr>
              <a:t> </a:t>
            </a:r>
            <a:r>
              <a:rPr sz="1800" spc="0" baseline="-2285" dirty="0" smtClean="0">
                <a:solidFill>
                  <a:srgbClr val="FF0000"/>
                </a:solidFill>
                <a:latin typeface="Verdana"/>
                <a:cs typeface="Verdana"/>
              </a:rPr>
              <a:t>i</a:t>
            </a:r>
            <a:r>
              <a:rPr sz="1800" spc="-9" baseline="-2285" dirty="0" smtClean="0">
                <a:solidFill>
                  <a:srgbClr val="FF0000"/>
                </a:solidFill>
                <a:latin typeface="Verdana"/>
                <a:cs typeface="Verdana"/>
              </a:rPr>
              <a:t>n</a:t>
            </a:r>
            <a:r>
              <a:rPr sz="1800" spc="-14" baseline="-2285" dirty="0" smtClean="0">
                <a:solidFill>
                  <a:srgbClr val="FF0000"/>
                </a:solidFill>
                <a:latin typeface="Verdana"/>
                <a:cs typeface="Verdana"/>
              </a:rPr>
              <a:t>v</a:t>
            </a:r>
            <a:r>
              <a:rPr sz="1800" spc="0" baseline="-2285" dirty="0" smtClean="0">
                <a:solidFill>
                  <a:srgbClr val="FF0000"/>
                </a:solidFill>
                <a:latin typeface="Verdana"/>
                <a:cs typeface="Verdana"/>
              </a:rPr>
              <a:t>estment</a:t>
            </a:r>
            <a:endParaRPr sz="1200" dirty="0">
              <a:solidFill>
                <a:srgbClr val="FF0000"/>
              </a:solidFill>
              <a:latin typeface="Verdana"/>
              <a:cs typeface="Verdana"/>
            </a:endParaRPr>
          </a:p>
          <a:p>
            <a:pPr marL="12700" marR="23246">
              <a:lnSpc>
                <a:spcPts val="1440"/>
              </a:lnSpc>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002060"/>
                </a:solidFill>
                <a:latin typeface="Verdana"/>
                <a:cs typeface="Verdana"/>
              </a:rPr>
              <a:t>Ene</a:t>
            </a:r>
            <a:r>
              <a:rPr sz="1800" spc="-4" baseline="-2285" dirty="0" smtClean="0">
                <a:solidFill>
                  <a:srgbClr val="002060"/>
                </a:solidFill>
                <a:latin typeface="Verdana"/>
                <a:cs typeface="Verdana"/>
              </a:rPr>
              <a:t>r</a:t>
            </a:r>
            <a:r>
              <a:rPr sz="1800" spc="0" baseline="-2285" dirty="0" smtClean="0">
                <a:solidFill>
                  <a:srgbClr val="002060"/>
                </a:solidFill>
                <a:latin typeface="Verdana"/>
                <a:cs typeface="Verdana"/>
              </a:rPr>
              <a:t>gy</a:t>
            </a:r>
            <a:r>
              <a:rPr sz="1800" spc="14" baseline="-2285" dirty="0" smtClean="0">
                <a:solidFill>
                  <a:srgbClr val="002060"/>
                </a:solidFill>
                <a:latin typeface="Verdana"/>
                <a:cs typeface="Verdana"/>
              </a:rPr>
              <a:t> </a:t>
            </a:r>
            <a:r>
              <a:rPr sz="1800" spc="0" baseline="-2285" dirty="0" smtClean="0">
                <a:solidFill>
                  <a:srgbClr val="002060"/>
                </a:solidFill>
                <a:latin typeface="Verdana"/>
                <a:cs typeface="Verdana"/>
              </a:rPr>
              <a:t>e</a:t>
            </a:r>
            <a:r>
              <a:rPr sz="1800" spc="-4" baseline="-2285" dirty="0" smtClean="0">
                <a:solidFill>
                  <a:srgbClr val="002060"/>
                </a:solidFill>
                <a:latin typeface="Verdana"/>
                <a:cs typeface="Verdana"/>
              </a:rPr>
              <a:t>f</a:t>
            </a:r>
            <a:r>
              <a:rPr sz="1800" spc="0" baseline="-2285" dirty="0" smtClean="0">
                <a:solidFill>
                  <a:srgbClr val="002060"/>
                </a:solidFill>
                <a:latin typeface="Verdana"/>
                <a:cs typeface="Verdana"/>
              </a:rPr>
              <a:t>ficiency is an</a:t>
            </a:r>
            <a:r>
              <a:rPr sz="1800" spc="9" baseline="-2285" dirty="0" smtClean="0">
                <a:solidFill>
                  <a:srgbClr val="002060"/>
                </a:solidFill>
                <a:latin typeface="Verdana"/>
                <a:cs typeface="Verdana"/>
              </a:rPr>
              <a:t> </a:t>
            </a:r>
            <a:r>
              <a:rPr sz="1800" spc="0" baseline="-2285" dirty="0" smtClean="0">
                <a:solidFill>
                  <a:srgbClr val="002060"/>
                </a:solidFill>
                <a:latin typeface="Verdana"/>
                <a:cs typeface="Verdana"/>
              </a:rPr>
              <a:t>energy</a:t>
            </a:r>
            <a:r>
              <a:rPr sz="1800" spc="9" baseline="-2285" dirty="0" smtClean="0">
                <a:solidFill>
                  <a:srgbClr val="002060"/>
                </a:solidFill>
                <a:latin typeface="Verdana"/>
                <a:cs typeface="Verdana"/>
              </a:rPr>
              <a:t> </a:t>
            </a:r>
            <a:r>
              <a:rPr sz="1800" spc="0" baseline="-2285" dirty="0" smtClean="0">
                <a:solidFill>
                  <a:srgbClr val="002060"/>
                </a:solidFill>
                <a:latin typeface="Verdana"/>
                <a:cs typeface="Verdana"/>
              </a:rPr>
              <a:t>s</a:t>
            </a:r>
            <a:r>
              <a:rPr sz="1800" spc="-4" baseline="-2285" dirty="0" smtClean="0">
                <a:solidFill>
                  <a:srgbClr val="002060"/>
                </a:solidFill>
                <a:latin typeface="Verdana"/>
                <a:cs typeface="Verdana"/>
              </a:rPr>
              <a:t>o</a:t>
            </a:r>
            <a:r>
              <a:rPr sz="1800" spc="0" baseline="-2285" dirty="0" smtClean="0">
                <a:solidFill>
                  <a:srgbClr val="002060"/>
                </a:solidFill>
                <a:latin typeface="Verdana"/>
                <a:cs typeface="Verdana"/>
              </a:rPr>
              <a:t>urce</a:t>
            </a:r>
            <a:endParaRPr sz="1200" dirty="0">
              <a:solidFill>
                <a:srgbClr val="002060"/>
              </a:solidFill>
              <a:latin typeface="Verdana"/>
              <a:cs typeface="Verdana"/>
            </a:endParaRPr>
          </a:p>
          <a:p>
            <a:pPr marL="12700" marR="23246">
              <a:lnSpc>
                <a:spcPts val="1440"/>
              </a:lnSpc>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0E5393"/>
                </a:solidFill>
                <a:latin typeface="Verdana"/>
                <a:cs typeface="Verdana"/>
              </a:rPr>
              <a:t>Su</a:t>
            </a:r>
            <a:r>
              <a:rPr sz="1800" spc="4" baseline="-2285" dirty="0" smtClean="0">
                <a:solidFill>
                  <a:srgbClr val="0E5393"/>
                </a:solidFill>
                <a:latin typeface="Verdana"/>
                <a:cs typeface="Verdana"/>
              </a:rPr>
              <a:t>p</a:t>
            </a:r>
            <a:r>
              <a:rPr sz="1800" spc="0" baseline="-2285" dirty="0" smtClean="0">
                <a:solidFill>
                  <a:srgbClr val="0E5393"/>
                </a:solidFill>
                <a:latin typeface="Verdana"/>
                <a:cs typeface="Verdana"/>
              </a:rPr>
              <a:t>port</a:t>
            </a:r>
            <a:r>
              <a:rPr sz="1800" spc="9" baseline="-2285" dirty="0" smtClean="0">
                <a:solidFill>
                  <a:srgbClr val="0E5393"/>
                </a:solidFill>
                <a:latin typeface="Verdana"/>
                <a:cs typeface="Verdana"/>
              </a:rPr>
              <a:t> </a:t>
            </a:r>
            <a:r>
              <a:rPr sz="1800" spc="0" baseline="-2285" dirty="0" smtClean="0">
                <a:solidFill>
                  <a:srgbClr val="0E5393"/>
                </a:solidFill>
                <a:latin typeface="Verdana"/>
                <a:cs typeface="Verdana"/>
              </a:rPr>
              <a:t>f</a:t>
            </a:r>
            <a:r>
              <a:rPr sz="1800" spc="-4" baseline="-2285" dirty="0" smtClean="0">
                <a:solidFill>
                  <a:srgbClr val="0E5393"/>
                </a:solidFill>
                <a:latin typeface="Verdana"/>
                <a:cs typeface="Verdana"/>
              </a:rPr>
              <a:t>o</a:t>
            </a:r>
            <a:r>
              <a:rPr sz="1800" spc="0" baseline="-2285" dirty="0" smtClean="0">
                <a:solidFill>
                  <a:srgbClr val="0E5393"/>
                </a:solidFill>
                <a:latin typeface="Verdana"/>
                <a:cs typeface="Verdana"/>
              </a:rPr>
              <a:t>r</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polic</a:t>
            </a:r>
            <a:r>
              <a:rPr sz="1800" spc="-19" baseline="-2285" dirty="0" smtClean="0">
                <a:solidFill>
                  <a:srgbClr val="0E5393"/>
                </a:solidFill>
                <a:latin typeface="Verdana"/>
                <a:cs typeface="Verdana"/>
              </a:rPr>
              <a:t>y</a:t>
            </a:r>
            <a:r>
              <a:rPr sz="1800" spc="0" baseline="-2285" dirty="0" smtClean="0">
                <a:solidFill>
                  <a:srgbClr val="0E5393"/>
                </a:solidFill>
                <a:latin typeface="Verdana"/>
                <a:cs typeface="Verdana"/>
              </a:rPr>
              <a:t>-dri</a:t>
            </a:r>
            <a:r>
              <a:rPr sz="1800" spc="-14" baseline="-2285" dirty="0" smtClean="0">
                <a:solidFill>
                  <a:srgbClr val="0E5393"/>
                </a:solidFill>
                <a:latin typeface="Verdana"/>
                <a:cs typeface="Verdana"/>
              </a:rPr>
              <a:t>v</a:t>
            </a:r>
            <a:r>
              <a:rPr sz="1800" spc="0" baseline="-2285" dirty="0" smtClean="0">
                <a:solidFill>
                  <a:srgbClr val="0E5393"/>
                </a:solidFill>
                <a:latin typeface="Verdana"/>
                <a:cs typeface="Verdana"/>
              </a:rPr>
              <a:t>en</a:t>
            </a:r>
            <a:r>
              <a:rPr sz="1800" spc="9" baseline="-2285" dirty="0" smtClean="0">
                <a:solidFill>
                  <a:srgbClr val="0E5393"/>
                </a:solidFill>
                <a:latin typeface="Verdana"/>
                <a:cs typeface="Verdana"/>
              </a:rPr>
              <a:t> </a:t>
            </a:r>
            <a:r>
              <a:rPr sz="1800" spc="0" baseline="-2285" dirty="0" smtClean="0">
                <a:solidFill>
                  <a:srgbClr val="0E5393"/>
                </a:solidFill>
                <a:latin typeface="Verdana"/>
                <a:cs typeface="Verdana"/>
              </a:rPr>
              <a:t>in</a:t>
            </a:r>
            <a:r>
              <a:rPr sz="1800" spc="4" baseline="-2285" dirty="0" smtClean="0">
                <a:solidFill>
                  <a:srgbClr val="0E5393"/>
                </a:solidFill>
                <a:latin typeface="Verdana"/>
                <a:cs typeface="Verdana"/>
              </a:rPr>
              <a:t>n</a:t>
            </a:r>
            <a:r>
              <a:rPr sz="1800" spc="-14" baseline="-2285" dirty="0" smtClean="0">
                <a:solidFill>
                  <a:srgbClr val="0E5393"/>
                </a:solidFill>
                <a:latin typeface="Verdana"/>
                <a:cs typeface="Verdana"/>
              </a:rPr>
              <a:t>o</a:t>
            </a:r>
            <a:r>
              <a:rPr sz="1800" spc="-25" baseline="-2285" dirty="0" smtClean="0">
                <a:solidFill>
                  <a:srgbClr val="0E5393"/>
                </a:solidFill>
                <a:latin typeface="Verdana"/>
                <a:cs typeface="Verdana"/>
              </a:rPr>
              <a:t>v</a:t>
            </a:r>
            <a:r>
              <a:rPr sz="1800" spc="0" baseline="-2285" dirty="0" smtClean="0">
                <a:solidFill>
                  <a:srgbClr val="0E5393"/>
                </a:solidFill>
                <a:latin typeface="Verdana"/>
                <a:cs typeface="Verdana"/>
              </a:rPr>
              <a:t>ations</a:t>
            </a:r>
            <a:endParaRPr sz="1200" dirty="0">
              <a:latin typeface="Verdana"/>
              <a:cs typeface="Verdana"/>
            </a:endParaRPr>
          </a:p>
        </p:txBody>
      </p:sp>
      <p:sp>
        <p:nvSpPr>
          <p:cNvPr id="9" name="object 9"/>
          <p:cNvSpPr txBox="1"/>
          <p:nvPr/>
        </p:nvSpPr>
        <p:spPr>
          <a:xfrm>
            <a:off x="717804" y="3201328"/>
            <a:ext cx="1030806" cy="844550"/>
          </a:xfrm>
          <a:prstGeom prst="rect">
            <a:avLst/>
          </a:prstGeom>
        </p:spPr>
        <p:txBody>
          <a:bodyPr wrap="square" lIns="0" tIns="0" rIns="0" bIns="0" rtlCol="0">
            <a:noAutofit/>
          </a:bodyPr>
          <a:lstStyle/>
          <a:p>
            <a:pPr indent="0" algn="ctr">
              <a:lnSpc>
                <a:spcPts val="1458"/>
              </a:lnSpc>
              <a:spcBef>
                <a:spcPts val="5"/>
              </a:spcBef>
            </a:pPr>
            <a:r>
              <a:rPr sz="1200" b="1" spc="0" dirty="0" smtClean="0">
                <a:solidFill>
                  <a:srgbClr val="0E5393"/>
                </a:solidFill>
                <a:latin typeface="Verdana"/>
                <a:cs typeface="Verdana"/>
              </a:rPr>
              <a:t>Nearl</a:t>
            </a:r>
            <a:r>
              <a:rPr sz="1200" b="1" spc="-4" dirty="0" smtClean="0">
                <a:solidFill>
                  <a:srgbClr val="0E5393"/>
                </a:solidFill>
                <a:latin typeface="Verdana"/>
                <a:cs typeface="Verdana"/>
              </a:rPr>
              <a:t>y</a:t>
            </a:r>
            <a:r>
              <a:rPr sz="1200" b="1" spc="0" dirty="0" smtClean="0">
                <a:solidFill>
                  <a:srgbClr val="0E5393"/>
                </a:solidFill>
                <a:latin typeface="Verdana"/>
                <a:cs typeface="Verdana"/>
              </a:rPr>
              <a:t>-zero </a:t>
            </a:r>
            <a:endParaRPr sz="1200">
              <a:latin typeface="Verdana"/>
              <a:cs typeface="Verdana"/>
            </a:endParaRPr>
          </a:p>
          <a:p>
            <a:pPr algn="ctr">
              <a:lnSpc>
                <a:spcPts val="1458"/>
              </a:lnSpc>
            </a:pPr>
            <a:r>
              <a:rPr sz="1200" b="1" spc="0" dirty="0" smtClean="0">
                <a:solidFill>
                  <a:srgbClr val="0E5393"/>
                </a:solidFill>
                <a:latin typeface="Verdana"/>
                <a:cs typeface="Verdana"/>
              </a:rPr>
              <a:t>CO2 </a:t>
            </a:r>
            <a:endParaRPr sz="1200">
              <a:latin typeface="Verdana"/>
              <a:cs typeface="Verdana"/>
            </a:endParaRPr>
          </a:p>
          <a:p>
            <a:pPr algn="ctr">
              <a:lnSpc>
                <a:spcPts val="1458"/>
              </a:lnSpc>
            </a:pPr>
            <a:r>
              <a:rPr sz="1200" b="1" spc="0" dirty="0" smtClean="0">
                <a:solidFill>
                  <a:srgbClr val="0E5393"/>
                </a:solidFill>
                <a:latin typeface="Verdana"/>
                <a:cs typeface="Verdana"/>
              </a:rPr>
              <a:t>emissio</a:t>
            </a:r>
            <a:r>
              <a:rPr sz="1200" b="1" spc="-4" dirty="0" smtClean="0">
                <a:solidFill>
                  <a:srgbClr val="0E5393"/>
                </a:solidFill>
                <a:latin typeface="Verdana"/>
                <a:cs typeface="Verdana"/>
              </a:rPr>
              <a:t>n</a:t>
            </a:r>
            <a:r>
              <a:rPr sz="1200" b="1" spc="0" dirty="0" smtClean="0">
                <a:solidFill>
                  <a:srgbClr val="0E5393"/>
                </a:solidFill>
                <a:latin typeface="Verdana"/>
                <a:cs typeface="Verdana"/>
              </a:rPr>
              <a:t>s </a:t>
            </a:r>
            <a:endParaRPr sz="1200">
              <a:latin typeface="Verdana"/>
              <a:cs typeface="Verdana"/>
            </a:endParaRPr>
          </a:p>
          <a:p>
            <a:pPr algn="ctr">
              <a:lnSpc>
                <a:spcPts val="1458"/>
              </a:lnSpc>
            </a:pPr>
            <a:r>
              <a:rPr sz="1200" b="1" spc="0" dirty="0" smtClean="0">
                <a:solidFill>
                  <a:srgbClr val="0E5393"/>
                </a:solidFill>
                <a:latin typeface="Verdana"/>
                <a:cs typeface="Verdana"/>
              </a:rPr>
              <a:t>f</a:t>
            </a:r>
            <a:r>
              <a:rPr sz="1200" b="1" spc="-4" dirty="0" smtClean="0">
                <a:solidFill>
                  <a:srgbClr val="0E5393"/>
                </a:solidFill>
                <a:latin typeface="Verdana"/>
                <a:cs typeface="Verdana"/>
              </a:rPr>
              <a:t>r</a:t>
            </a:r>
            <a:r>
              <a:rPr sz="1200" b="1" spc="0" dirty="0" smtClean="0">
                <a:solidFill>
                  <a:srgbClr val="0E5393"/>
                </a:solidFill>
                <a:latin typeface="Verdana"/>
                <a:cs typeface="Verdana"/>
              </a:rPr>
              <a:t>om f</a:t>
            </a:r>
            <a:r>
              <a:rPr sz="1200" b="1" spc="-4" dirty="0" smtClean="0">
                <a:solidFill>
                  <a:srgbClr val="0E5393"/>
                </a:solidFill>
                <a:latin typeface="Verdana"/>
                <a:cs typeface="Verdana"/>
              </a:rPr>
              <a:t>o</a:t>
            </a:r>
            <a:r>
              <a:rPr sz="1200" b="1" spc="0" dirty="0" smtClean="0">
                <a:solidFill>
                  <a:srgbClr val="0E5393"/>
                </a:solidFill>
                <a:latin typeface="Verdana"/>
                <a:cs typeface="Verdana"/>
              </a:rPr>
              <a:t>s</a:t>
            </a:r>
            <a:r>
              <a:rPr sz="1200" b="1" spc="4" dirty="0" smtClean="0">
                <a:solidFill>
                  <a:srgbClr val="0E5393"/>
                </a:solidFill>
                <a:latin typeface="Verdana"/>
                <a:cs typeface="Verdana"/>
              </a:rPr>
              <a:t>s</a:t>
            </a:r>
            <a:r>
              <a:rPr sz="1200" b="1" spc="0" dirty="0" smtClean="0">
                <a:solidFill>
                  <a:srgbClr val="0E5393"/>
                </a:solidFill>
                <a:latin typeface="Verdana"/>
                <a:cs typeface="Verdana"/>
              </a:rPr>
              <a:t>il </a:t>
            </a:r>
            <a:endParaRPr sz="1200">
              <a:latin typeface="Verdana"/>
              <a:cs typeface="Verdana"/>
            </a:endParaRPr>
          </a:p>
          <a:p>
            <a:pPr algn="ctr">
              <a:lnSpc>
                <a:spcPts val="1458"/>
              </a:lnSpc>
            </a:pPr>
            <a:r>
              <a:rPr sz="1200" b="1" spc="0" dirty="0" smtClean="0">
                <a:solidFill>
                  <a:srgbClr val="0E5393"/>
                </a:solidFill>
                <a:latin typeface="Verdana"/>
                <a:cs typeface="Verdana"/>
              </a:rPr>
              <a:t>f</a:t>
            </a:r>
            <a:r>
              <a:rPr sz="1200" b="1" spc="-4" dirty="0" smtClean="0">
                <a:solidFill>
                  <a:srgbClr val="0E5393"/>
                </a:solidFill>
                <a:latin typeface="Verdana"/>
                <a:cs typeface="Verdana"/>
              </a:rPr>
              <a:t>u</a:t>
            </a:r>
            <a:r>
              <a:rPr sz="1200" b="1" spc="0" dirty="0" smtClean="0">
                <a:solidFill>
                  <a:srgbClr val="0E5393"/>
                </a:solidFill>
                <a:latin typeface="Verdana"/>
                <a:cs typeface="Verdana"/>
              </a:rPr>
              <a:t>els</a:t>
            </a:r>
            <a:endParaRPr sz="1200">
              <a:latin typeface="Verdana"/>
              <a:cs typeface="Verdana"/>
            </a:endParaRPr>
          </a:p>
        </p:txBody>
      </p:sp>
      <p:sp>
        <p:nvSpPr>
          <p:cNvPr id="8" name="object 8"/>
          <p:cNvSpPr txBox="1"/>
          <p:nvPr/>
        </p:nvSpPr>
        <p:spPr>
          <a:xfrm>
            <a:off x="3827779" y="3451264"/>
            <a:ext cx="981411" cy="344677"/>
          </a:xfrm>
          <a:prstGeom prst="rect">
            <a:avLst/>
          </a:prstGeom>
        </p:spPr>
        <p:txBody>
          <a:bodyPr wrap="square" lIns="0" tIns="0" rIns="0" bIns="0" rtlCol="0">
            <a:noAutofit/>
          </a:bodyPr>
          <a:lstStyle/>
          <a:p>
            <a:pPr marL="187198" indent="-174498">
              <a:lnSpc>
                <a:spcPts val="1310"/>
              </a:lnSpc>
              <a:spcBef>
                <a:spcPts val="110"/>
              </a:spcBef>
            </a:pPr>
            <a:r>
              <a:rPr sz="1200" b="1" spc="0" dirty="0" smtClean="0">
                <a:solidFill>
                  <a:srgbClr val="0E5393"/>
                </a:solidFill>
                <a:latin typeface="Verdana"/>
                <a:cs typeface="Verdana"/>
              </a:rPr>
              <a:t>Re</a:t>
            </a:r>
            <a:r>
              <a:rPr sz="1200" b="1" spc="-4" dirty="0" smtClean="0">
                <a:solidFill>
                  <a:srgbClr val="0E5393"/>
                </a:solidFill>
                <a:latin typeface="Verdana"/>
                <a:cs typeface="Verdana"/>
              </a:rPr>
              <a:t>n</a:t>
            </a:r>
            <a:r>
              <a:rPr sz="1200" b="1" spc="0" dirty="0" smtClean="0">
                <a:solidFill>
                  <a:srgbClr val="0E5393"/>
                </a:solidFill>
                <a:latin typeface="Verdana"/>
                <a:cs typeface="Verdana"/>
              </a:rPr>
              <a:t>ew</a:t>
            </a:r>
            <a:r>
              <a:rPr sz="1200" b="1" spc="4" dirty="0" smtClean="0">
                <a:solidFill>
                  <a:srgbClr val="0E5393"/>
                </a:solidFill>
                <a:latin typeface="Verdana"/>
                <a:cs typeface="Verdana"/>
              </a:rPr>
              <a:t>a</a:t>
            </a:r>
            <a:r>
              <a:rPr sz="1200" b="1" spc="0" dirty="0" smtClean="0">
                <a:solidFill>
                  <a:srgbClr val="0E5393"/>
                </a:solidFill>
                <a:latin typeface="Verdana"/>
                <a:cs typeface="Verdana"/>
              </a:rPr>
              <a:t>ble energy</a:t>
            </a:r>
            <a:endParaRPr sz="1200">
              <a:latin typeface="Verdana"/>
              <a:cs typeface="Verdana"/>
            </a:endParaRPr>
          </a:p>
        </p:txBody>
      </p:sp>
      <p:sp>
        <p:nvSpPr>
          <p:cNvPr id="7" name="object 7"/>
          <p:cNvSpPr txBox="1"/>
          <p:nvPr/>
        </p:nvSpPr>
        <p:spPr>
          <a:xfrm>
            <a:off x="2466848" y="3596806"/>
            <a:ext cx="644233" cy="543560"/>
          </a:xfrm>
          <a:prstGeom prst="rect">
            <a:avLst/>
          </a:prstGeom>
        </p:spPr>
        <p:txBody>
          <a:bodyPr wrap="square" lIns="0" tIns="0" rIns="0" bIns="0" rtlCol="0">
            <a:noAutofit/>
          </a:bodyPr>
          <a:lstStyle/>
          <a:p>
            <a:pPr marL="12700" marR="15082">
              <a:lnSpc>
                <a:spcPts val="1345"/>
              </a:lnSpc>
              <a:spcBef>
                <a:spcPts val="67"/>
              </a:spcBef>
            </a:pPr>
            <a:r>
              <a:rPr sz="1200" b="1" spc="0" dirty="0" smtClean="0">
                <a:solidFill>
                  <a:srgbClr val="006FC0"/>
                </a:solidFill>
                <a:latin typeface="Verdana"/>
                <a:cs typeface="Verdana"/>
              </a:rPr>
              <a:t>Cross-</a:t>
            </a:r>
            <a:endParaRPr sz="1200">
              <a:latin typeface="Verdana"/>
              <a:cs typeface="Verdana"/>
            </a:endParaRPr>
          </a:p>
          <a:p>
            <a:pPr marL="12700">
              <a:lnSpc>
                <a:spcPts val="1440"/>
              </a:lnSpc>
              <a:spcBef>
                <a:spcPts val="39"/>
              </a:spcBef>
            </a:pPr>
            <a:r>
              <a:rPr sz="1200" b="1" spc="0" dirty="0" smtClean="0">
                <a:solidFill>
                  <a:srgbClr val="006FC0"/>
                </a:solidFill>
                <a:latin typeface="Verdana"/>
                <a:cs typeface="Verdana"/>
              </a:rPr>
              <a:t>cutt</a:t>
            </a:r>
            <a:r>
              <a:rPr sz="1200" b="1" spc="-4" dirty="0" smtClean="0">
                <a:solidFill>
                  <a:srgbClr val="006FC0"/>
                </a:solidFill>
                <a:latin typeface="Verdana"/>
                <a:cs typeface="Verdana"/>
              </a:rPr>
              <a:t>i</a:t>
            </a:r>
            <a:r>
              <a:rPr sz="1200" b="1" spc="0" dirty="0" smtClean="0">
                <a:solidFill>
                  <a:srgbClr val="006FC0"/>
                </a:solidFill>
                <a:latin typeface="Verdana"/>
                <a:cs typeface="Verdana"/>
              </a:rPr>
              <a:t>ng issues</a:t>
            </a:r>
            <a:endParaRPr sz="1200">
              <a:latin typeface="Verdana"/>
              <a:cs typeface="Verdana"/>
            </a:endParaRPr>
          </a:p>
        </p:txBody>
      </p:sp>
      <p:sp>
        <p:nvSpPr>
          <p:cNvPr id="6" name="object 6"/>
          <p:cNvSpPr txBox="1"/>
          <p:nvPr/>
        </p:nvSpPr>
        <p:spPr>
          <a:xfrm>
            <a:off x="985266" y="4427143"/>
            <a:ext cx="1035008" cy="741680"/>
          </a:xfrm>
          <a:prstGeom prst="rect">
            <a:avLst/>
          </a:prstGeom>
        </p:spPr>
        <p:txBody>
          <a:bodyPr wrap="square" lIns="0" tIns="0" rIns="0" bIns="0" rtlCol="0">
            <a:noAutofit/>
          </a:bodyPr>
          <a:lstStyle/>
          <a:p>
            <a:pPr marL="545" marR="545" indent="0" algn="ctr">
              <a:lnSpc>
                <a:spcPts val="1276"/>
              </a:lnSpc>
              <a:spcBef>
                <a:spcPts val="20"/>
              </a:spcBef>
            </a:pPr>
            <a:r>
              <a:rPr sz="1050" b="1" spc="0" dirty="0" smtClean="0">
                <a:solidFill>
                  <a:srgbClr val="0E5393"/>
                </a:solidFill>
                <a:latin typeface="Verdana"/>
                <a:cs typeface="Verdana"/>
              </a:rPr>
              <a:t>Transforming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the energy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sector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through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digitisa</a:t>
            </a:r>
            <a:r>
              <a:rPr sz="1050" b="1" spc="4" dirty="0" smtClean="0">
                <a:solidFill>
                  <a:srgbClr val="0E5393"/>
                </a:solidFill>
                <a:latin typeface="Verdana"/>
                <a:cs typeface="Verdana"/>
              </a:rPr>
              <a:t>t</a:t>
            </a:r>
            <a:r>
              <a:rPr sz="1050" b="1" spc="0" dirty="0" smtClean="0">
                <a:solidFill>
                  <a:srgbClr val="0E5393"/>
                </a:solidFill>
                <a:latin typeface="Verdana"/>
                <a:cs typeface="Verdana"/>
              </a:rPr>
              <a:t>ion</a:t>
            </a:r>
            <a:endParaRPr sz="1050">
              <a:latin typeface="Verdana"/>
              <a:cs typeface="Verdana"/>
            </a:endParaRPr>
          </a:p>
        </p:txBody>
      </p:sp>
      <p:sp>
        <p:nvSpPr>
          <p:cNvPr id="5" name="object 5"/>
          <p:cNvSpPr txBox="1"/>
          <p:nvPr/>
        </p:nvSpPr>
        <p:spPr>
          <a:xfrm>
            <a:off x="3722370" y="4626014"/>
            <a:ext cx="652632" cy="344677"/>
          </a:xfrm>
          <a:prstGeom prst="rect">
            <a:avLst/>
          </a:prstGeom>
        </p:spPr>
        <p:txBody>
          <a:bodyPr wrap="square" lIns="0" tIns="0" rIns="0" bIns="0" rtlCol="0">
            <a:noAutofit/>
          </a:bodyPr>
          <a:lstStyle/>
          <a:p>
            <a:pPr marL="12700" indent="8381">
              <a:lnSpc>
                <a:spcPts val="1310"/>
              </a:lnSpc>
              <a:spcBef>
                <a:spcPts val="110"/>
              </a:spcBef>
            </a:pPr>
            <a:r>
              <a:rPr sz="1200" b="1" spc="0" dirty="0" smtClean="0">
                <a:solidFill>
                  <a:srgbClr val="0E5393"/>
                </a:solidFill>
                <a:latin typeface="Verdana"/>
                <a:cs typeface="Verdana"/>
              </a:rPr>
              <a:t>Energy system</a:t>
            </a:r>
            <a:endParaRPr sz="1200">
              <a:latin typeface="Verdana"/>
              <a:cs typeface="Verdana"/>
            </a:endParaRPr>
          </a:p>
        </p:txBody>
      </p:sp>
      <p:sp>
        <p:nvSpPr>
          <p:cNvPr id="4" name="object 4"/>
          <p:cNvSpPr txBox="1"/>
          <p:nvPr/>
        </p:nvSpPr>
        <p:spPr>
          <a:xfrm>
            <a:off x="2268728" y="5450763"/>
            <a:ext cx="1005453" cy="450596"/>
          </a:xfrm>
          <a:prstGeom prst="rect">
            <a:avLst/>
          </a:prstGeom>
        </p:spPr>
        <p:txBody>
          <a:bodyPr wrap="square" lIns="0" tIns="0" rIns="0" bIns="0" rtlCol="0">
            <a:noAutofit/>
          </a:bodyPr>
          <a:lstStyle/>
          <a:p>
            <a:pPr marL="545" marR="545" indent="941" algn="ctr">
              <a:lnSpc>
                <a:spcPts val="1276"/>
              </a:lnSpc>
              <a:spcBef>
                <a:spcPts val="15"/>
              </a:spcBef>
            </a:pPr>
            <a:r>
              <a:rPr sz="1050" b="1" spc="0" dirty="0" smtClean="0">
                <a:solidFill>
                  <a:srgbClr val="0E5393"/>
                </a:solidFill>
                <a:latin typeface="Verdana"/>
                <a:cs typeface="Verdana"/>
              </a:rPr>
              <a:t>Smart C</a:t>
            </a:r>
            <a:r>
              <a:rPr sz="1050" b="1" spc="4" dirty="0" smtClean="0">
                <a:solidFill>
                  <a:srgbClr val="0E5393"/>
                </a:solidFill>
                <a:latin typeface="Verdana"/>
                <a:cs typeface="Verdana"/>
              </a:rPr>
              <a:t>i</a:t>
            </a:r>
            <a:r>
              <a:rPr sz="1050" b="1" spc="0" dirty="0" smtClean="0">
                <a:solidFill>
                  <a:srgbClr val="0E5393"/>
                </a:solidFill>
                <a:latin typeface="Verdana"/>
                <a:cs typeface="Verdana"/>
              </a:rPr>
              <a:t>ties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and </a:t>
            </a:r>
            <a:endParaRPr sz="1050">
              <a:latin typeface="Verdana"/>
              <a:cs typeface="Verdana"/>
            </a:endParaRPr>
          </a:p>
          <a:p>
            <a:pPr marL="545" marR="545" algn="ctr">
              <a:lnSpc>
                <a:spcPts val="1276"/>
              </a:lnSpc>
            </a:pPr>
            <a:r>
              <a:rPr sz="1050" b="1" spc="0" dirty="0" smtClean="0">
                <a:solidFill>
                  <a:srgbClr val="0E5393"/>
                </a:solidFill>
                <a:latin typeface="Verdana"/>
                <a:cs typeface="Verdana"/>
              </a:rPr>
              <a:t>Communities</a:t>
            </a:r>
            <a:endParaRPr sz="1050">
              <a:latin typeface="Verdana"/>
              <a:cs typeface="Verdana"/>
            </a:endParaRPr>
          </a:p>
        </p:txBody>
      </p:sp>
      <p:sp>
        <p:nvSpPr>
          <p:cNvPr id="3" name="object 3"/>
          <p:cNvSpPr txBox="1"/>
          <p:nvPr/>
        </p:nvSpPr>
        <p:spPr>
          <a:xfrm>
            <a:off x="8482584" y="6307985"/>
            <a:ext cx="150747" cy="202946"/>
          </a:xfrm>
          <a:prstGeom prst="rect">
            <a:avLst/>
          </a:prstGeom>
        </p:spPr>
        <p:txBody>
          <a:bodyPr wrap="square" lIns="0" tIns="0" rIns="0" bIns="0" rtlCol="0">
            <a:noAutofit/>
          </a:bodyPr>
          <a:lstStyle/>
          <a:p>
            <a:pPr marL="12700">
              <a:lnSpc>
                <a:spcPts val="1530"/>
              </a:lnSpc>
              <a:spcBef>
                <a:spcPts val="76"/>
              </a:spcBef>
            </a:pPr>
            <a:r>
              <a:rPr sz="1400" spc="0" dirty="0" smtClean="0">
                <a:latin typeface="Arial"/>
                <a:cs typeface="Arial"/>
              </a:rPr>
              <a:t>3</a:t>
            </a:r>
            <a:endParaRPr sz="1400">
              <a:latin typeface="Arial"/>
              <a:cs typeface="Arial"/>
            </a:endParaRPr>
          </a:p>
        </p:txBody>
      </p:sp>
      <p:sp>
        <p:nvSpPr>
          <p:cNvPr id="2" name="object 2"/>
          <p:cNvSpPr txBox="1"/>
          <p:nvPr/>
        </p:nvSpPr>
        <p:spPr>
          <a:xfrm>
            <a:off x="5504815" y="4941176"/>
            <a:ext cx="3312414" cy="1015657"/>
          </a:xfrm>
          <a:prstGeom prst="rect">
            <a:avLst/>
          </a:prstGeom>
        </p:spPr>
        <p:txBody>
          <a:bodyPr wrap="square" lIns="0" tIns="0" rIns="0" bIns="0" rtlCol="0">
            <a:noAutofit/>
          </a:bodyPr>
          <a:lstStyle/>
          <a:p>
            <a:pPr marL="263271" marR="372218" indent="-171450">
              <a:lnSpc>
                <a:spcPts val="1440"/>
              </a:lnSpc>
              <a:spcBef>
                <a:spcPts val="476"/>
              </a:spcBef>
            </a:pPr>
            <a:r>
              <a:rPr sz="1200" spc="0" dirty="0" smtClean="0">
                <a:solidFill>
                  <a:srgbClr val="0E5393"/>
                </a:solidFill>
                <a:latin typeface="Arial"/>
                <a:cs typeface="Arial"/>
              </a:rPr>
              <a:t>• </a:t>
            </a:r>
            <a:r>
              <a:rPr sz="1200" spc="267" dirty="0" smtClean="0">
                <a:solidFill>
                  <a:srgbClr val="0E5393"/>
                </a:solidFill>
                <a:latin typeface="Arial"/>
                <a:cs typeface="Arial"/>
              </a:rPr>
              <a:t> </a:t>
            </a:r>
            <a:r>
              <a:rPr sz="1200" spc="0" dirty="0" smtClean="0">
                <a:solidFill>
                  <a:srgbClr val="FF0000"/>
                </a:solidFill>
                <a:latin typeface="Verdana"/>
                <a:cs typeface="Verdana"/>
              </a:rPr>
              <a:t>Next</a:t>
            </a:r>
            <a:r>
              <a:rPr sz="1200" spc="9" dirty="0" smtClean="0">
                <a:solidFill>
                  <a:srgbClr val="FF0000"/>
                </a:solidFill>
                <a:latin typeface="Verdana"/>
                <a:cs typeface="Verdana"/>
              </a:rPr>
              <a:t> </a:t>
            </a:r>
            <a:r>
              <a:rPr sz="1200" spc="0" dirty="0" smtClean="0">
                <a:solidFill>
                  <a:srgbClr val="FF0000"/>
                </a:solidFill>
                <a:latin typeface="Verdana"/>
                <a:cs typeface="Verdana"/>
              </a:rPr>
              <a:t>gene</a:t>
            </a:r>
            <a:r>
              <a:rPr sz="1200" spc="-25" dirty="0" smtClean="0">
                <a:solidFill>
                  <a:srgbClr val="FF0000"/>
                </a:solidFill>
                <a:latin typeface="Verdana"/>
                <a:cs typeface="Verdana"/>
              </a:rPr>
              <a:t>r</a:t>
            </a:r>
            <a:r>
              <a:rPr sz="1200" spc="0" dirty="0" smtClean="0">
                <a:solidFill>
                  <a:srgbClr val="FF0000"/>
                </a:solidFill>
                <a:latin typeface="Verdana"/>
                <a:cs typeface="Verdana"/>
              </a:rPr>
              <a:t>ation</a:t>
            </a:r>
            <a:r>
              <a:rPr sz="1200" spc="4" dirty="0" smtClean="0">
                <a:solidFill>
                  <a:srgbClr val="FF0000"/>
                </a:solidFill>
                <a:latin typeface="Verdana"/>
                <a:cs typeface="Verdana"/>
              </a:rPr>
              <a:t> </a:t>
            </a:r>
            <a:r>
              <a:rPr sz="1200" spc="0" dirty="0" smtClean="0">
                <a:solidFill>
                  <a:srgbClr val="FF0000"/>
                </a:solidFill>
                <a:latin typeface="Verdana"/>
                <a:cs typeface="Verdana"/>
              </a:rPr>
              <a:t>r</a:t>
            </a:r>
            <a:r>
              <a:rPr sz="1200" spc="-4" dirty="0" smtClean="0">
                <a:solidFill>
                  <a:srgbClr val="FF0000"/>
                </a:solidFill>
                <a:latin typeface="Verdana"/>
                <a:cs typeface="Verdana"/>
              </a:rPr>
              <a:t>e</a:t>
            </a:r>
            <a:r>
              <a:rPr sz="1200" spc="0" dirty="0" smtClean="0">
                <a:solidFill>
                  <a:srgbClr val="FF0000"/>
                </a:solidFill>
                <a:latin typeface="Verdana"/>
                <a:cs typeface="Verdana"/>
              </a:rPr>
              <a:t>ne</a:t>
            </a:r>
            <a:r>
              <a:rPr sz="1200" spc="-9" dirty="0" smtClean="0">
                <a:solidFill>
                  <a:srgbClr val="FF0000"/>
                </a:solidFill>
                <a:latin typeface="Verdana"/>
                <a:cs typeface="Verdana"/>
              </a:rPr>
              <a:t>w</a:t>
            </a:r>
            <a:r>
              <a:rPr sz="1200" spc="0" dirty="0" smtClean="0">
                <a:solidFill>
                  <a:srgbClr val="FF0000"/>
                </a:solidFill>
                <a:latin typeface="Verdana"/>
                <a:cs typeface="Verdana"/>
              </a:rPr>
              <a:t>able</a:t>
            </a:r>
            <a:r>
              <a:rPr sz="1200" spc="4" dirty="0" smtClean="0">
                <a:solidFill>
                  <a:srgbClr val="FF0000"/>
                </a:solidFill>
                <a:latin typeface="Verdana"/>
                <a:cs typeface="Verdana"/>
              </a:rPr>
              <a:t> </a:t>
            </a:r>
            <a:r>
              <a:rPr sz="1200" spc="0" dirty="0" smtClean="0">
                <a:solidFill>
                  <a:srgbClr val="FF0000"/>
                </a:solidFill>
                <a:latin typeface="Verdana"/>
                <a:cs typeface="Verdana"/>
              </a:rPr>
              <a:t>energy s</a:t>
            </a:r>
            <a:r>
              <a:rPr sz="1200" spc="-4" dirty="0" smtClean="0">
                <a:solidFill>
                  <a:srgbClr val="FF0000"/>
                </a:solidFill>
                <a:latin typeface="Verdana"/>
                <a:cs typeface="Verdana"/>
              </a:rPr>
              <a:t>o</a:t>
            </a:r>
            <a:r>
              <a:rPr sz="1200" spc="0" dirty="0" smtClean="0">
                <a:solidFill>
                  <a:srgbClr val="FF0000"/>
                </a:solidFill>
                <a:latin typeface="Verdana"/>
                <a:cs typeface="Verdana"/>
              </a:rPr>
              <a:t>lu</a:t>
            </a:r>
            <a:r>
              <a:rPr sz="1200" spc="4" dirty="0" smtClean="0">
                <a:solidFill>
                  <a:srgbClr val="FF0000"/>
                </a:solidFill>
                <a:latin typeface="Verdana"/>
                <a:cs typeface="Verdana"/>
              </a:rPr>
              <a:t>t</a:t>
            </a:r>
            <a:r>
              <a:rPr sz="1200" spc="0" dirty="0" smtClean="0">
                <a:solidFill>
                  <a:srgbClr val="FF0000"/>
                </a:solidFill>
                <a:latin typeface="Verdana"/>
                <a:cs typeface="Verdana"/>
              </a:rPr>
              <a:t>ions</a:t>
            </a:r>
            <a:endParaRPr sz="1200" dirty="0">
              <a:solidFill>
                <a:srgbClr val="FF0000"/>
              </a:solidFill>
              <a:latin typeface="Verdana"/>
              <a:cs typeface="Verdana"/>
            </a:endParaRPr>
          </a:p>
          <a:p>
            <a:pPr marL="91821">
              <a:lnSpc>
                <a:spcPts val="1405"/>
              </a:lnSpc>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0E5393"/>
                </a:solidFill>
                <a:latin typeface="Verdana"/>
                <a:cs typeface="Verdana"/>
              </a:rPr>
              <a:t>RES</a:t>
            </a:r>
            <a:r>
              <a:rPr sz="1800" spc="14" baseline="-2285" dirty="0" smtClean="0">
                <a:solidFill>
                  <a:srgbClr val="0E5393"/>
                </a:solidFill>
                <a:latin typeface="Verdana"/>
                <a:cs typeface="Verdana"/>
              </a:rPr>
              <a:t> </a:t>
            </a:r>
            <a:r>
              <a:rPr sz="1800" spc="0" baseline="-2285" dirty="0" smtClean="0">
                <a:solidFill>
                  <a:srgbClr val="0E5393"/>
                </a:solidFill>
                <a:latin typeface="Verdana"/>
                <a:cs typeface="Verdana"/>
              </a:rPr>
              <a:t>at</a:t>
            </a:r>
            <a:r>
              <a:rPr sz="1800" spc="9" baseline="-2285" dirty="0" smtClean="0">
                <a:solidFill>
                  <a:srgbClr val="0E5393"/>
                </a:solidFill>
                <a:latin typeface="Verdana"/>
                <a:cs typeface="Verdana"/>
              </a:rPr>
              <a:t> </a:t>
            </a:r>
            <a:r>
              <a:rPr sz="1800" spc="0" baseline="-2285" dirty="0" smtClean="0">
                <a:solidFill>
                  <a:srgbClr val="0E5393"/>
                </a:solidFill>
                <a:latin typeface="Verdana"/>
                <a:cs typeface="Verdana"/>
              </a:rPr>
              <a:t>c</a:t>
            </a:r>
            <a:r>
              <a:rPr sz="1800" spc="-4" baseline="-2285" dirty="0" smtClean="0">
                <a:solidFill>
                  <a:srgbClr val="0E5393"/>
                </a:solidFill>
                <a:latin typeface="Verdana"/>
                <a:cs typeface="Verdana"/>
              </a:rPr>
              <a:t>o</a:t>
            </a:r>
            <a:r>
              <a:rPr sz="1800" spc="0" baseline="-2285" dirty="0" smtClean="0">
                <a:solidFill>
                  <a:srgbClr val="0E5393"/>
                </a:solidFill>
                <a:latin typeface="Verdana"/>
                <a:cs typeface="Verdana"/>
              </a:rPr>
              <a:t>nsu</a:t>
            </a:r>
            <a:r>
              <a:rPr sz="1800" spc="4" baseline="-2285" dirty="0" smtClean="0">
                <a:solidFill>
                  <a:srgbClr val="0E5393"/>
                </a:solidFill>
                <a:latin typeface="Verdana"/>
                <a:cs typeface="Verdana"/>
              </a:rPr>
              <a:t>m</a:t>
            </a:r>
            <a:r>
              <a:rPr sz="1800" spc="0" baseline="-2285" dirty="0" smtClean="0">
                <a:solidFill>
                  <a:srgbClr val="0E5393"/>
                </a:solidFill>
                <a:latin typeface="Verdana"/>
                <a:cs typeface="Verdana"/>
              </a:rPr>
              <a:t>er </a:t>
            </a:r>
            <a:r>
              <a:rPr sz="1800" spc="-4" baseline="-2285" dirty="0" smtClean="0">
                <a:solidFill>
                  <a:srgbClr val="0E5393"/>
                </a:solidFill>
                <a:latin typeface="Verdana"/>
                <a:cs typeface="Verdana"/>
              </a:rPr>
              <a:t>s</a:t>
            </a:r>
            <a:r>
              <a:rPr sz="1800" spc="0" baseline="-2285" dirty="0" smtClean="0">
                <a:solidFill>
                  <a:srgbClr val="0E5393"/>
                </a:solidFill>
                <a:latin typeface="Verdana"/>
                <a:cs typeface="Verdana"/>
              </a:rPr>
              <a:t>cale</a:t>
            </a:r>
            <a:endParaRPr sz="1200" dirty="0">
              <a:latin typeface="Verdana"/>
              <a:cs typeface="Verdana"/>
            </a:endParaRPr>
          </a:p>
          <a:p>
            <a:pPr marL="91821">
              <a:lnSpc>
                <a:spcPts val="1440"/>
              </a:lnSpc>
              <a:spcBef>
                <a:spcPts val="1"/>
              </a:spcBef>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0" baseline="-2285" dirty="0" smtClean="0">
                <a:solidFill>
                  <a:srgbClr val="0E5393"/>
                </a:solidFill>
                <a:latin typeface="Verdana"/>
                <a:cs typeface="Verdana"/>
              </a:rPr>
              <a:t>RES</a:t>
            </a:r>
            <a:r>
              <a:rPr sz="1800" spc="14" baseline="-2285" dirty="0" smtClean="0">
                <a:solidFill>
                  <a:srgbClr val="0E5393"/>
                </a:solidFill>
                <a:latin typeface="Verdana"/>
                <a:cs typeface="Verdana"/>
              </a:rPr>
              <a:t> </a:t>
            </a:r>
            <a:r>
              <a:rPr sz="1800" spc="0" baseline="-2285" dirty="0" smtClean="0">
                <a:solidFill>
                  <a:srgbClr val="0E5393"/>
                </a:solidFill>
                <a:latin typeface="Verdana"/>
                <a:cs typeface="Verdana"/>
              </a:rPr>
              <a:t>f</a:t>
            </a:r>
            <a:r>
              <a:rPr sz="1800" spc="-4" baseline="-2285" dirty="0" smtClean="0">
                <a:solidFill>
                  <a:srgbClr val="0E5393"/>
                </a:solidFill>
                <a:latin typeface="Verdana"/>
                <a:cs typeface="Verdana"/>
              </a:rPr>
              <a:t>o</a:t>
            </a:r>
            <a:r>
              <a:rPr sz="1800" spc="0" baseline="-2285" dirty="0" smtClean="0">
                <a:solidFill>
                  <a:srgbClr val="0E5393"/>
                </a:solidFill>
                <a:latin typeface="Verdana"/>
                <a:cs typeface="Verdana"/>
              </a:rPr>
              <a:t>r</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s</a:t>
            </a:r>
            <a:r>
              <a:rPr sz="1800" spc="-4" baseline="-2285" dirty="0" smtClean="0">
                <a:solidFill>
                  <a:srgbClr val="0E5393"/>
                </a:solidFill>
                <a:latin typeface="Verdana"/>
                <a:cs typeface="Verdana"/>
              </a:rPr>
              <a:t>y</a:t>
            </a:r>
            <a:r>
              <a:rPr sz="1800" spc="0" baseline="-2285" dirty="0" smtClean="0">
                <a:solidFill>
                  <a:srgbClr val="0E5393"/>
                </a:solidFill>
                <a:latin typeface="Verdana"/>
                <a:cs typeface="Verdana"/>
              </a:rPr>
              <a:t>stem</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le</a:t>
            </a:r>
            <a:r>
              <a:rPr sz="1800" spc="-14" baseline="-2285" dirty="0" smtClean="0">
                <a:solidFill>
                  <a:srgbClr val="0E5393"/>
                </a:solidFill>
                <a:latin typeface="Verdana"/>
                <a:cs typeface="Verdana"/>
              </a:rPr>
              <a:t>v</a:t>
            </a:r>
            <a:r>
              <a:rPr sz="1800" spc="0" baseline="-2285" dirty="0" smtClean="0">
                <a:solidFill>
                  <a:srgbClr val="0E5393"/>
                </a:solidFill>
                <a:latin typeface="Verdana"/>
                <a:cs typeface="Verdana"/>
              </a:rPr>
              <a:t>el</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implementation</a:t>
            </a:r>
            <a:endParaRPr sz="1200" dirty="0">
              <a:latin typeface="Verdana"/>
              <a:cs typeface="Verdana"/>
            </a:endParaRPr>
          </a:p>
          <a:p>
            <a:pPr marL="91821">
              <a:lnSpc>
                <a:spcPts val="1440"/>
              </a:lnSpc>
            </a:pPr>
            <a:r>
              <a:rPr sz="1800" spc="0" baseline="-2415" dirty="0" smtClean="0">
                <a:solidFill>
                  <a:srgbClr val="0E5393"/>
                </a:solidFill>
                <a:latin typeface="Arial"/>
                <a:cs typeface="Arial"/>
              </a:rPr>
              <a:t>• </a:t>
            </a:r>
            <a:r>
              <a:rPr sz="1800" spc="267" baseline="-2415" dirty="0" smtClean="0">
                <a:solidFill>
                  <a:srgbClr val="0E5393"/>
                </a:solidFill>
                <a:latin typeface="Arial"/>
                <a:cs typeface="Arial"/>
              </a:rPr>
              <a:t> </a:t>
            </a:r>
            <a:r>
              <a:rPr sz="1800" spc="-29" baseline="-2285" dirty="0" smtClean="0">
                <a:solidFill>
                  <a:srgbClr val="0E5393"/>
                </a:solidFill>
                <a:latin typeface="Verdana"/>
                <a:cs typeface="Verdana"/>
              </a:rPr>
              <a:t>R</a:t>
            </a:r>
            <a:r>
              <a:rPr sz="1800" spc="0" baseline="-2285" dirty="0" smtClean="0">
                <a:solidFill>
                  <a:srgbClr val="0E5393"/>
                </a:solidFill>
                <a:latin typeface="Verdana"/>
                <a:cs typeface="Verdana"/>
              </a:rPr>
              <a:t>ene</a:t>
            </a:r>
            <a:r>
              <a:rPr sz="1800" spc="-9" baseline="-2285" dirty="0" smtClean="0">
                <a:solidFill>
                  <a:srgbClr val="0E5393"/>
                </a:solidFill>
                <a:latin typeface="Verdana"/>
                <a:cs typeface="Verdana"/>
              </a:rPr>
              <a:t>w</a:t>
            </a:r>
            <a:r>
              <a:rPr sz="1800" spc="0" baseline="-2285" dirty="0" smtClean="0">
                <a:solidFill>
                  <a:srgbClr val="0E5393"/>
                </a:solidFill>
                <a:latin typeface="Verdana"/>
                <a:cs typeface="Verdana"/>
              </a:rPr>
              <a:t>able</a:t>
            </a:r>
            <a:r>
              <a:rPr sz="1800" spc="9" baseline="-2285" dirty="0" smtClean="0">
                <a:solidFill>
                  <a:srgbClr val="0E5393"/>
                </a:solidFill>
                <a:latin typeface="Verdana"/>
                <a:cs typeface="Verdana"/>
              </a:rPr>
              <a:t> </a:t>
            </a:r>
            <a:r>
              <a:rPr sz="1800" spc="0" baseline="-2285" dirty="0" smtClean="0">
                <a:solidFill>
                  <a:srgbClr val="0E5393"/>
                </a:solidFill>
                <a:latin typeface="Verdana"/>
                <a:cs typeface="Verdana"/>
              </a:rPr>
              <a:t>fuels f</a:t>
            </a:r>
            <a:r>
              <a:rPr sz="1800" spc="-4" baseline="-2285" dirty="0" smtClean="0">
                <a:solidFill>
                  <a:srgbClr val="0E5393"/>
                </a:solidFill>
                <a:latin typeface="Verdana"/>
                <a:cs typeface="Verdana"/>
              </a:rPr>
              <a:t>o</a:t>
            </a:r>
            <a:r>
              <a:rPr sz="1800" spc="0" baseline="-2285" dirty="0" smtClean="0">
                <a:solidFill>
                  <a:srgbClr val="0E5393"/>
                </a:solidFill>
                <a:latin typeface="Verdana"/>
                <a:cs typeface="Verdana"/>
              </a:rPr>
              <a:t>r</a:t>
            </a:r>
            <a:r>
              <a:rPr sz="1800" spc="4" baseline="-2285" dirty="0" smtClean="0">
                <a:solidFill>
                  <a:srgbClr val="0E5393"/>
                </a:solidFill>
                <a:latin typeface="Verdana"/>
                <a:cs typeface="Verdana"/>
              </a:rPr>
              <a:t> </a:t>
            </a:r>
            <a:r>
              <a:rPr sz="1800" spc="0" baseline="-2285" dirty="0" smtClean="0">
                <a:solidFill>
                  <a:srgbClr val="0E5393"/>
                </a:solidFill>
                <a:latin typeface="Verdana"/>
                <a:cs typeface="Verdana"/>
              </a:rPr>
              <a:t>t</a:t>
            </a:r>
            <a:r>
              <a:rPr sz="1800" spc="-25" baseline="-2285" dirty="0" smtClean="0">
                <a:solidFill>
                  <a:srgbClr val="0E5393"/>
                </a:solidFill>
                <a:latin typeface="Verdana"/>
                <a:cs typeface="Verdana"/>
              </a:rPr>
              <a:t>r</a:t>
            </a:r>
            <a:r>
              <a:rPr sz="1800" spc="0" baseline="-2285" dirty="0" smtClean="0">
                <a:solidFill>
                  <a:srgbClr val="0E5393"/>
                </a:solidFill>
                <a:latin typeface="Verdana"/>
                <a:cs typeface="Verdana"/>
              </a:rPr>
              <a:t>ansport</a:t>
            </a:r>
            <a:endParaRPr sz="1200" dirty="0">
              <a:latin typeface="Verdana"/>
              <a:cs typeface="Verdana"/>
            </a:endParaRPr>
          </a:p>
        </p:txBody>
      </p:sp>
      <p:sp>
        <p:nvSpPr>
          <p:cNvPr id="51" name="Segnaposto data 50"/>
          <p:cNvSpPr>
            <a:spLocks noGrp="1"/>
          </p:cNvSpPr>
          <p:nvPr>
            <p:ph type="dt" sz="half" idx="6"/>
          </p:nvPr>
        </p:nvSpPr>
        <p:spPr/>
        <p:txBody>
          <a:bodyPr/>
          <a:lstStyle/>
          <a:p>
            <a:fld id="{FFD10CC3-11C3-4F36-A6BB-75C6E76322A8}" type="datetime1">
              <a:rPr lang="en-GB" smtClean="0"/>
              <a:pPr/>
              <a:t>08/09/2017</a:t>
            </a:fld>
            <a:endParaRPr lang="en-US"/>
          </a:p>
        </p:txBody>
      </p:sp>
      <p:sp>
        <p:nvSpPr>
          <p:cNvPr id="52" name="Segnaposto piè di pagina 51"/>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Utente\Documents\Università\Dottorato\BASOSI\COP21\Slide\2016-04-15 11_58_08-oltreparigi-160115222857_archivio.pdf - Adobe Acrobat Reader DC.jpg"/>
          <p:cNvPicPr>
            <a:picLocks noChangeAspect="1" noChangeArrowheads="1"/>
          </p:cNvPicPr>
          <p:nvPr/>
        </p:nvPicPr>
        <p:blipFill>
          <a:blip r:embed="rId2" cstate="print"/>
          <a:srcRect/>
          <a:stretch>
            <a:fillRect/>
          </a:stretch>
        </p:blipFill>
        <p:spPr bwMode="auto">
          <a:xfrm>
            <a:off x="0" y="-4763"/>
            <a:ext cx="9144000" cy="6867526"/>
          </a:xfrm>
          <a:prstGeom prst="rect">
            <a:avLst/>
          </a:prstGeom>
          <a:noFill/>
          <a:ln w="9525">
            <a:noFill/>
            <a:miter lim="800000"/>
            <a:headEnd/>
            <a:tailEnd/>
          </a:ln>
        </p:spPr>
      </p:pic>
      <p:sp>
        <p:nvSpPr>
          <p:cNvPr id="43011" name="Segnaposto data 2"/>
          <p:cNvSpPr>
            <a:spLocks noGrp="1"/>
          </p:cNvSpPr>
          <p:nvPr>
            <p:ph type="dt" sz="quarter" idx="10"/>
          </p:nvPr>
        </p:nvSpPr>
        <p:spPr>
          <a:noFill/>
        </p:spPr>
        <p:txBody>
          <a:bodyPr/>
          <a:lstStyle/>
          <a:p>
            <a:fld id="{392B38CA-0DD8-4EB4-B2F7-52E8FD7C506E}" type="datetime1">
              <a:rPr lang="en-GB" smtClean="0"/>
              <a:pPr/>
              <a:t>08/09/2017</a:t>
            </a:fld>
            <a:endParaRPr lang="it-IT" smtClean="0"/>
          </a:p>
        </p:txBody>
      </p:sp>
      <p:sp>
        <p:nvSpPr>
          <p:cNvPr id="43012" name="Segnaposto piè di pagina 3"/>
          <p:cNvSpPr>
            <a:spLocks noGrp="1"/>
          </p:cNvSpPr>
          <p:nvPr>
            <p:ph type="ftr" sz="quarter" idx="11"/>
          </p:nvPr>
        </p:nvSpPr>
        <p:spPr>
          <a:xfrm>
            <a:off x="1619250" y="6381750"/>
            <a:ext cx="6913563" cy="476250"/>
          </a:xfrm>
          <a:noFill/>
        </p:spPr>
        <p:txBody>
          <a:bodyPr/>
          <a:lstStyle/>
          <a:p>
            <a:r>
              <a:rPr lang="it-IT" smtClean="0"/>
              <a:t>ENERGY in EU after COP 21  RICCARDO BASOSI  Unibo Jul 4, 2017</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927549" y="1874410"/>
            <a:ext cx="7558992" cy="4663444"/>
          </a:xfrm>
          <a:prstGeom prst="rect">
            <a:avLst/>
          </a:prstGeom>
          <a:blipFill>
            <a:blip r:embed="rId2" cstate="print"/>
            <a:stretch>
              <a:fillRect/>
            </a:stretch>
          </a:blipFill>
        </p:spPr>
        <p:txBody>
          <a:bodyPr wrap="square" lIns="0" tIns="0" rIns="0" bIns="0" rtlCol="0">
            <a:noAutofit/>
          </a:bodyPr>
          <a:lstStyle/>
          <a:p>
            <a:endParaRPr dirty="0"/>
          </a:p>
        </p:txBody>
      </p:sp>
      <p:sp>
        <p:nvSpPr>
          <p:cNvPr id="18" name="object 18"/>
          <p:cNvSpPr/>
          <p:nvPr/>
        </p:nvSpPr>
        <p:spPr>
          <a:xfrm>
            <a:off x="6254738" y="6327078"/>
            <a:ext cx="860026" cy="173138"/>
          </a:xfrm>
          <a:prstGeom prst="rect">
            <a:avLst/>
          </a:prstGeom>
          <a:blipFill>
            <a:blip r:embed="rId3" cstate="print"/>
            <a:stretch>
              <a:fillRect/>
            </a:stretch>
          </a:blipFill>
        </p:spPr>
        <p:txBody>
          <a:bodyPr wrap="square" lIns="0" tIns="0" rIns="0" bIns="0" rtlCol="0">
            <a:noAutofit/>
          </a:bodyPr>
          <a:lstStyle/>
          <a:p>
            <a:endParaRPr/>
          </a:p>
        </p:txBody>
      </p:sp>
      <p:sp>
        <p:nvSpPr>
          <p:cNvPr id="14" name="object 14"/>
          <p:cNvSpPr/>
          <p:nvPr/>
        </p:nvSpPr>
        <p:spPr>
          <a:xfrm>
            <a:off x="653903" y="308637"/>
            <a:ext cx="7821976" cy="1095288"/>
          </a:xfrm>
          <a:prstGeom prst="rect">
            <a:avLst/>
          </a:prstGeom>
          <a:blipFill>
            <a:blip r:embed="rId4" cstate="print"/>
            <a:stretch>
              <a:fillRect/>
            </a:stretch>
          </a:blipFill>
        </p:spPr>
        <p:txBody>
          <a:bodyPr wrap="square" lIns="0" tIns="0" rIns="0" bIns="0" rtlCol="0">
            <a:noAutofit/>
          </a:bodyPr>
          <a:lstStyle/>
          <a:p>
            <a:endParaRPr/>
          </a:p>
        </p:txBody>
      </p:sp>
      <p:sp>
        <p:nvSpPr>
          <p:cNvPr id="15" name="object 15"/>
          <p:cNvSpPr/>
          <p:nvPr/>
        </p:nvSpPr>
        <p:spPr>
          <a:xfrm>
            <a:off x="7192948" y="587165"/>
            <a:ext cx="618365" cy="139263"/>
          </a:xfrm>
          <a:prstGeom prst="rect">
            <a:avLst/>
          </a:prstGeom>
          <a:blipFill>
            <a:blip r:embed="rId5" cstate="print"/>
            <a:stretch>
              <a:fillRect/>
            </a:stretch>
          </a:blipFill>
        </p:spPr>
        <p:txBody>
          <a:bodyPr wrap="square" lIns="0" tIns="0" rIns="0" bIns="0" rtlCol="0">
            <a:noAutofit/>
          </a:bodyPr>
          <a:lstStyle/>
          <a:p>
            <a:endParaRPr/>
          </a:p>
        </p:txBody>
      </p:sp>
      <p:sp>
        <p:nvSpPr>
          <p:cNvPr id="16" name="object 16"/>
          <p:cNvSpPr/>
          <p:nvPr/>
        </p:nvSpPr>
        <p:spPr>
          <a:xfrm>
            <a:off x="7192948" y="361332"/>
            <a:ext cx="618365" cy="180665"/>
          </a:xfrm>
          <a:prstGeom prst="rect">
            <a:avLst/>
          </a:prstGeom>
          <a:blipFill>
            <a:blip r:embed="rId6" cstate="print"/>
            <a:stretch>
              <a:fillRect/>
            </a:stretch>
          </a:blipFill>
        </p:spPr>
        <p:txBody>
          <a:bodyPr wrap="square" lIns="0" tIns="0" rIns="0" bIns="0" rtlCol="0">
            <a:noAutofit/>
          </a:bodyPr>
          <a:lstStyle/>
          <a:p>
            <a:endParaRPr/>
          </a:p>
        </p:txBody>
      </p:sp>
      <p:sp>
        <p:nvSpPr>
          <p:cNvPr id="13" name="object 13"/>
          <p:cNvSpPr txBox="1"/>
          <p:nvPr/>
        </p:nvSpPr>
        <p:spPr>
          <a:xfrm>
            <a:off x="7189196" y="312862"/>
            <a:ext cx="669171" cy="461251"/>
          </a:xfrm>
          <a:prstGeom prst="rect">
            <a:avLst/>
          </a:prstGeom>
        </p:spPr>
        <p:txBody>
          <a:bodyPr wrap="square" lIns="0" tIns="0" rIns="0" bIns="0" rtlCol="0">
            <a:noAutofit/>
          </a:bodyPr>
          <a:lstStyle/>
          <a:p>
            <a:pPr marL="11128">
              <a:lnSpc>
                <a:spcPts val="2055"/>
              </a:lnSpc>
              <a:spcBef>
                <a:spcPts val="103"/>
              </a:spcBef>
            </a:pPr>
            <a:r>
              <a:rPr sz="2100" dirty="0" smtClean="0">
                <a:solidFill>
                  <a:srgbClr val="306692"/>
                </a:solidFill>
                <a:latin typeface="Courier New"/>
                <a:cs typeface="Courier New"/>
              </a:rPr>
              <a:t>APRE</a:t>
            </a:r>
            <a:endParaRPr sz="2100" dirty="0">
              <a:latin typeface="Courier New"/>
              <a:cs typeface="Courier New"/>
            </a:endParaRPr>
          </a:p>
          <a:p>
            <a:pPr marL="11128" marR="40727">
              <a:lnSpc>
                <a:spcPts val="1389"/>
              </a:lnSpc>
            </a:pPr>
            <a:r>
              <a:rPr sz="2400" spc="-39" baseline="1610" dirty="0" smtClean="0">
                <a:solidFill>
                  <a:srgbClr val="95ABBC"/>
                </a:solidFill>
                <a:latin typeface="Arial"/>
                <a:cs typeface="Arial"/>
              </a:rPr>
              <a:t>"</a:t>
            </a:r>
            <a:r>
              <a:rPr sz="600" baseline="25767" dirty="0" smtClean="0">
                <a:solidFill>
                  <a:srgbClr val="95ABBC"/>
                </a:solidFill>
                <a:latin typeface="Times New Roman"/>
                <a:cs typeface="Times New Roman"/>
              </a:rPr>
              <a:t>11</a:t>
            </a:r>
            <a:r>
              <a:rPr sz="600" spc="-179" baseline="25767" dirty="0" smtClean="0">
                <a:solidFill>
                  <a:srgbClr val="95ABBC"/>
                </a:solidFill>
                <a:latin typeface="Times New Roman"/>
                <a:cs typeface="Times New Roman"/>
              </a:rPr>
              <a:t>,</a:t>
            </a:r>
            <a:r>
              <a:rPr sz="2400" spc="-66" baseline="1610" dirty="0" smtClean="0">
                <a:solidFill>
                  <a:srgbClr val="95ABBC"/>
                </a:solidFill>
                <a:latin typeface="Arial"/>
                <a:cs typeface="Arial"/>
              </a:rPr>
              <a:t>"</a:t>
            </a:r>
            <a:r>
              <a:rPr sz="600" spc="-25" baseline="25767" dirty="0" smtClean="0">
                <a:solidFill>
                  <a:srgbClr val="95ABBC"/>
                </a:solidFill>
                <a:latin typeface="Times New Roman"/>
                <a:cs typeface="Times New Roman"/>
              </a:rPr>
              <a:t>.</a:t>
            </a:r>
            <a:r>
              <a:rPr sz="2400" spc="-219" baseline="1610" dirty="0" smtClean="0">
                <a:solidFill>
                  <a:srgbClr val="95ABBC"/>
                </a:solidFill>
                <a:latin typeface="Arial"/>
                <a:cs typeface="Arial"/>
              </a:rPr>
              <a:t>"</a:t>
            </a:r>
            <a:r>
              <a:rPr sz="600" baseline="25767" dirty="0" smtClean="0">
                <a:solidFill>
                  <a:srgbClr val="95ABBC"/>
                </a:solidFill>
                <a:latin typeface="Times New Roman"/>
                <a:cs typeface="Times New Roman"/>
              </a:rPr>
              <a:t>i</a:t>
            </a:r>
            <a:r>
              <a:rPr sz="600" spc="-56" baseline="25767" dirty="0" smtClean="0">
                <a:solidFill>
                  <a:srgbClr val="95ABBC"/>
                </a:solidFill>
                <a:latin typeface="Times New Roman"/>
                <a:cs typeface="Times New Roman"/>
              </a:rPr>
              <a:t>r</a:t>
            </a:r>
            <a:r>
              <a:rPr sz="2400" spc="-219" baseline="1610" dirty="0" smtClean="0">
                <a:solidFill>
                  <a:srgbClr val="95ABBC"/>
                </a:solidFill>
                <a:latin typeface="Arial"/>
                <a:cs typeface="Arial"/>
              </a:rPr>
              <a:t>"</a:t>
            </a:r>
            <a:r>
              <a:rPr sz="600" baseline="25767" dirty="0" smtClean="0">
                <a:solidFill>
                  <a:srgbClr val="95ABBC"/>
                </a:solidFill>
                <a:latin typeface="Times New Roman"/>
                <a:cs typeface="Times New Roman"/>
              </a:rPr>
              <a:t>..</a:t>
            </a:r>
            <a:r>
              <a:rPr sz="600" spc="-39" baseline="25767" dirty="0" smtClean="0">
                <a:solidFill>
                  <a:srgbClr val="95ABBC"/>
                </a:solidFill>
                <a:latin typeface="Times New Roman"/>
                <a:cs typeface="Times New Roman"/>
              </a:rPr>
              <a:t>.</a:t>
            </a:r>
            <a:r>
              <a:rPr sz="2400" baseline="1610" dirty="0" smtClean="0">
                <a:solidFill>
                  <a:srgbClr val="95ABBC"/>
                </a:solidFill>
                <a:latin typeface="Arial"/>
                <a:cs typeface="Arial"/>
              </a:rPr>
              <a:t>"</a:t>
            </a:r>
            <a:r>
              <a:rPr sz="2400" spc="-227" baseline="1610" dirty="0" smtClean="0">
                <a:solidFill>
                  <a:srgbClr val="95ABBC"/>
                </a:solidFill>
                <a:latin typeface="Arial"/>
                <a:cs typeface="Arial"/>
              </a:rPr>
              <a:t>"</a:t>
            </a:r>
            <a:r>
              <a:rPr sz="600" spc="-56" baseline="25767" dirty="0" smtClean="0">
                <a:solidFill>
                  <a:srgbClr val="83929F"/>
                </a:solidFill>
                <a:latin typeface="Times New Roman"/>
                <a:cs typeface="Times New Roman"/>
              </a:rPr>
              <a:t>R</a:t>
            </a:r>
            <a:r>
              <a:rPr sz="2400" spc="-258" baseline="1610" dirty="0" smtClean="0">
                <a:solidFill>
                  <a:srgbClr val="95ABBC"/>
                </a:solidFill>
                <a:latin typeface="Arial"/>
                <a:cs typeface="Arial"/>
              </a:rPr>
              <a:t>"</a:t>
            </a:r>
            <a:r>
              <a:rPr sz="600" baseline="25767" dirty="0" smtClean="0">
                <a:solidFill>
                  <a:srgbClr val="95ABBC"/>
                </a:solidFill>
                <a:latin typeface="Times New Roman"/>
                <a:cs typeface="Times New Roman"/>
              </a:rPr>
              <a:t>i</a:t>
            </a:r>
            <a:r>
              <a:rPr sz="600" spc="-56" baseline="25767" dirty="0" smtClean="0">
                <a:solidFill>
                  <a:srgbClr val="95ABBC"/>
                </a:solidFill>
                <a:latin typeface="Times New Roman"/>
                <a:cs typeface="Times New Roman"/>
              </a:rPr>
              <a:t>e</a:t>
            </a:r>
            <a:r>
              <a:rPr sz="2400" baseline="1610" dirty="0" smtClean="0">
                <a:solidFill>
                  <a:srgbClr val="95ABBC"/>
                </a:solidFill>
                <a:latin typeface="Arial"/>
                <a:cs typeface="Arial"/>
              </a:rPr>
              <a:t>"</a:t>
            </a:r>
            <a:r>
              <a:rPr sz="2400" spc="-345" baseline="1610" dirty="0" smtClean="0">
                <a:solidFill>
                  <a:srgbClr val="95ABBC"/>
                </a:solidFill>
                <a:latin typeface="Arial"/>
                <a:cs typeface="Arial"/>
              </a:rPr>
              <a:t>"</a:t>
            </a:r>
            <a:r>
              <a:rPr sz="600" baseline="25767" dirty="0" smtClean="0">
                <a:solidFill>
                  <a:srgbClr val="95ABBC"/>
                </a:solidFill>
                <a:latin typeface="Times New Roman"/>
                <a:cs typeface="Times New Roman"/>
              </a:rPr>
              <a:t>re</a:t>
            </a:r>
            <a:endParaRPr sz="400" dirty="0">
              <a:latin typeface="Times New Roman"/>
              <a:cs typeface="Times New Roman"/>
            </a:endParaRPr>
          </a:p>
        </p:txBody>
      </p:sp>
      <p:sp>
        <p:nvSpPr>
          <p:cNvPr id="12" name="object 12"/>
          <p:cNvSpPr txBox="1"/>
          <p:nvPr/>
        </p:nvSpPr>
        <p:spPr>
          <a:xfrm>
            <a:off x="7505487" y="540528"/>
            <a:ext cx="342943" cy="233585"/>
          </a:xfrm>
          <a:prstGeom prst="rect">
            <a:avLst/>
          </a:prstGeom>
        </p:spPr>
        <p:txBody>
          <a:bodyPr wrap="square" lIns="0" tIns="0" rIns="0" bIns="0" rtlCol="0">
            <a:noAutofit/>
          </a:bodyPr>
          <a:lstStyle/>
          <a:p>
            <a:pPr marL="11128">
              <a:lnSpc>
                <a:spcPts val="1709"/>
              </a:lnSpc>
              <a:spcBef>
                <a:spcPts val="85"/>
              </a:spcBef>
            </a:pPr>
            <a:r>
              <a:rPr sz="1600" spc="-2352" dirty="0" smtClean="0">
                <a:solidFill>
                  <a:srgbClr val="95ABBC"/>
                </a:solidFill>
                <a:latin typeface="Arial"/>
                <a:cs typeface="Arial"/>
              </a:rPr>
              <a:t>-</a:t>
            </a:r>
            <a:r>
              <a:rPr sz="600" baseline="19325" dirty="0" smtClean="0">
                <a:solidFill>
                  <a:srgbClr val="95ABBC"/>
                </a:solidFill>
                <a:latin typeface="Times New Roman"/>
                <a:cs typeface="Times New Roman"/>
              </a:rPr>
              <a:t>• </a:t>
            </a:r>
            <a:r>
              <a:rPr sz="600" spc="-25" baseline="19325" dirty="0" smtClean="0">
                <a:solidFill>
                  <a:srgbClr val="95ABBC"/>
                </a:solidFill>
                <a:latin typeface="Times New Roman"/>
                <a:cs typeface="Times New Roman"/>
              </a:rPr>
              <a:t> </a:t>
            </a:r>
            <a:r>
              <a:rPr sz="600" baseline="19325" dirty="0" smtClean="0">
                <a:solidFill>
                  <a:srgbClr val="95ABBC"/>
                </a:solidFill>
                <a:latin typeface="Times New Roman"/>
                <a:cs typeface="Times New Roman"/>
              </a:rPr>
              <a:t>Eurvpt'•</a:t>
            </a:r>
            <a:endParaRPr sz="400" dirty="0">
              <a:latin typeface="Times New Roman"/>
              <a:cs typeface="Times New Roman"/>
            </a:endParaRPr>
          </a:p>
        </p:txBody>
      </p:sp>
      <p:sp>
        <p:nvSpPr>
          <p:cNvPr id="11" name="object 11"/>
          <p:cNvSpPr txBox="1"/>
          <p:nvPr/>
        </p:nvSpPr>
        <p:spPr>
          <a:xfrm>
            <a:off x="2759706" y="1254462"/>
            <a:ext cx="2243482" cy="346121"/>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Su</a:t>
            </a:r>
            <a:r>
              <a:rPr sz="3700" b="1" spc="4" baseline="2925" dirty="0" smtClean="0">
                <a:solidFill>
                  <a:srgbClr val="005DA1"/>
                </a:solidFill>
                <a:latin typeface="Calibri"/>
                <a:cs typeface="Calibri"/>
              </a:rPr>
              <a:t>b-</a:t>
            </a:r>
            <a:r>
              <a:rPr sz="3700" b="1" baseline="2925" dirty="0" smtClean="0">
                <a:solidFill>
                  <a:srgbClr val="005DA1"/>
                </a:solidFill>
                <a:latin typeface="Calibri"/>
                <a:cs typeface="Calibri"/>
              </a:rPr>
              <a:t>a</a:t>
            </a:r>
            <a:r>
              <a:rPr sz="3700" b="1" spc="-8" baseline="2925" dirty="0" smtClean="0">
                <a:solidFill>
                  <a:srgbClr val="005DA1"/>
                </a:solidFill>
                <a:latin typeface="Calibri"/>
                <a:cs typeface="Calibri"/>
              </a:rPr>
              <a:t>r</a:t>
            </a:r>
            <a:r>
              <a:rPr sz="3700" b="1" baseline="2925" dirty="0" smtClean="0">
                <a:solidFill>
                  <a:srgbClr val="005DA1"/>
                </a:solidFill>
                <a:latin typeface="Calibri"/>
                <a:cs typeface="Calibri"/>
              </a:rPr>
              <a:t>eas</a:t>
            </a:r>
            <a:r>
              <a:rPr sz="3700" b="1" spc="-34" baseline="2925" dirty="0" smtClean="0">
                <a:solidFill>
                  <a:srgbClr val="005DA1"/>
                </a:solidFill>
                <a:latin typeface="Calibri"/>
                <a:cs typeface="Calibri"/>
              </a:rPr>
              <a:t> </a:t>
            </a:r>
            <a:r>
              <a:rPr sz="3700" b="1" baseline="2925" dirty="0" smtClean="0">
                <a:solidFill>
                  <a:srgbClr val="005DA1"/>
                </a:solidFill>
                <a:latin typeface="Calibri"/>
                <a:cs typeface="Calibri"/>
              </a:rPr>
              <a:t>Ene</a:t>
            </a:r>
            <a:r>
              <a:rPr sz="3700" b="1" spc="-8" baseline="2925" dirty="0" smtClean="0">
                <a:solidFill>
                  <a:srgbClr val="005DA1"/>
                </a:solidFill>
                <a:latin typeface="Calibri"/>
                <a:cs typeface="Calibri"/>
              </a:rPr>
              <a:t>r</a:t>
            </a:r>
            <a:r>
              <a:rPr sz="3700" b="1" baseline="2925" dirty="0" smtClean="0">
                <a:solidFill>
                  <a:srgbClr val="005DA1"/>
                </a:solidFill>
                <a:latin typeface="Calibri"/>
                <a:cs typeface="Calibri"/>
              </a:rPr>
              <a:t>gy</a:t>
            </a:r>
            <a:endParaRPr sz="2500" dirty="0">
              <a:latin typeface="Calibri"/>
              <a:cs typeface="Calibri"/>
            </a:endParaRPr>
          </a:p>
        </p:txBody>
      </p:sp>
      <p:sp>
        <p:nvSpPr>
          <p:cNvPr id="10" name="object 10"/>
          <p:cNvSpPr txBox="1"/>
          <p:nvPr/>
        </p:nvSpPr>
        <p:spPr>
          <a:xfrm>
            <a:off x="4998575" y="1254462"/>
            <a:ext cx="1267769" cy="346121"/>
          </a:xfrm>
          <a:prstGeom prst="rect">
            <a:avLst/>
          </a:prstGeom>
        </p:spPr>
        <p:txBody>
          <a:bodyPr wrap="square" lIns="0" tIns="0" rIns="0" bIns="0" rtlCol="0">
            <a:noAutofit/>
          </a:bodyPr>
          <a:lstStyle/>
          <a:p>
            <a:pPr marL="11128">
              <a:lnSpc>
                <a:spcPts val="2594"/>
              </a:lnSpc>
              <a:spcBef>
                <a:spcPts val="130"/>
              </a:spcBef>
            </a:pPr>
            <a:r>
              <a:rPr sz="3700" b="1" spc="-66" baseline="2925" dirty="0" smtClean="0">
                <a:solidFill>
                  <a:srgbClr val="005DA1"/>
                </a:solidFill>
                <a:latin typeface="Calibri"/>
                <a:cs typeface="Calibri"/>
              </a:rPr>
              <a:t>E</a:t>
            </a:r>
            <a:r>
              <a:rPr sz="3700" b="1" baseline="2925" dirty="0" smtClean="0">
                <a:solidFill>
                  <a:srgbClr val="005DA1"/>
                </a:solidFill>
                <a:latin typeface="Calibri"/>
                <a:cs typeface="Calibri"/>
              </a:rPr>
              <a:t>fficiency</a:t>
            </a:r>
            <a:endParaRPr sz="2500" dirty="0">
              <a:latin typeface="Calibri"/>
              <a:cs typeface="Calibri"/>
            </a:endParaRPr>
          </a:p>
        </p:txBody>
      </p:sp>
      <p:sp>
        <p:nvSpPr>
          <p:cNvPr id="9" name="object 9"/>
          <p:cNvSpPr txBox="1"/>
          <p:nvPr/>
        </p:nvSpPr>
        <p:spPr>
          <a:xfrm>
            <a:off x="3491880" y="2451620"/>
            <a:ext cx="1872208" cy="473324"/>
          </a:xfrm>
          <a:prstGeom prst="rect">
            <a:avLst/>
          </a:prstGeom>
        </p:spPr>
        <p:txBody>
          <a:bodyPr wrap="square" lIns="0" tIns="0" rIns="0" bIns="0" rtlCol="0">
            <a:noAutofit/>
          </a:bodyPr>
          <a:lstStyle/>
          <a:p>
            <a:pPr marL="11128">
              <a:lnSpc>
                <a:spcPts val="1866"/>
              </a:lnSpc>
              <a:spcBef>
                <a:spcPts val="93"/>
              </a:spcBef>
            </a:pPr>
            <a:r>
              <a:rPr sz="2600" b="1" baseline="2730" dirty="0" smtClean="0">
                <a:solidFill>
                  <a:srgbClr val="FFFFFF"/>
                </a:solidFill>
                <a:latin typeface="Calibri"/>
                <a:cs typeface="Calibri"/>
              </a:rPr>
              <a:t>Bu</a:t>
            </a:r>
            <a:r>
              <a:rPr sz="2600" b="1" spc="12" baseline="2730" dirty="0" smtClean="0">
                <a:solidFill>
                  <a:srgbClr val="FFFFFF"/>
                </a:solidFill>
                <a:latin typeface="Calibri"/>
                <a:cs typeface="Calibri"/>
              </a:rPr>
              <a:t>i</a:t>
            </a:r>
            <a:r>
              <a:rPr sz="2600" b="1" spc="-8" baseline="2730" dirty="0" smtClean="0">
                <a:solidFill>
                  <a:srgbClr val="FFFFFF"/>
                </a:solidFill>
                <a:latin typeface="Calibri"/>
                <a:cs typeface="Calibri"/>
              </a:rPr>
              <a:t>l</a:t>
            </a:r>
            <a:r>
              <a:rPr sz="2600" b="1" baseline="2730" dirty="0" smtClean="0">
                <a:solidFill>
                  <a:srgbClr val="FFFFFF"/>
                </a:solidFill>
                <a:latin typeface="Calibri"/>
                <a:cs typeface="Calibri"/>
              </a:rPr>
              <a:t>dings</a:t>
            </a:r>
            <a:r>
              <a:rPr lang="it-IT" sz="2600" b="1" baseline="2730" dirty="0" smtClean="0">
                <a:solidFill>
                  <a:srgbClr val="FFFFFF"/>
                </a:solidFill>
                <a:latin typeface="Calibri"/>
                <a:cs typeface="Calibri"/>
              </a:rPr>
              <a:t> </a:t>
            </a:r>
            <a:r>
              <a:rPr lang="it-IT" sz="2600" b="1" baseline="2730" dirty="0" err="1" smtClean="0">
                <a:solidFill>
                  <a:srgbClr val="FFFFFF"/>
                </a:solidFill>
                <a:latin typeface="Calibri"/>
                <a:cs typeface="Calibri"/>
              </a:rPr>
              <a:t>upgrading</a:t>
            </a:r>
            <a:r>
              <a:rPr lang="it-IT" sz="2600" b="1" baseline="2730" dirty="0" smtClean="0">
                <a:solidFill>
                  <a:srgbClr val="FFFFFF"/>
                </a:solidFill>
                <a:latin typeface="Calibri"/>
                <a:cs typeface="Calibri"/>
              </a:rPr>
              <a:t> </a:t>
            </a:r>
            <a:r>
              <a:rPr lang="it-IT" sz="2600" b="1" baseline="2730" dirty="0" err="1" smtClean="0">
                <a:solidFill>
                  <a:srgbClr val="FFFFFF"/>
                </a:solidFill>
                <a:latin typeface="Calibri"/>
                <a:cs typeface="Calibri"/>
              </a:rPr>
              <a:t>performancies</a:t>
            </a:r>
            <a:endParaRPr dirty="0">
              <a:latin typeface="Calibri"/>
              <a:cs typeface="Calibri"/>
            </a:endParaRPr>
          </a:p>
        </p:txBody>
      </p:sp>
      <p:sp>
        <p:nvSpPr>
          <p:cNvPr id="8" name="object 8"/>
          <p:cNvSpPr txBox="1"/>
          <p:nvPr/>
        </p:nvSpPr>
        <p:spPr>
          <a:xfrm>
            <a:off x="1094239" y="3224872"/>
            <a:ext cx="2648611" cy="506294"/>
          </a:xfrm>
          <a:prstGeom prst="rect">
            <a:avLst/>
          </a:prstGeom>
        </p:spPr>
        <p:txBody>
          <a:bodyPr wrap="square" lIns="0" tIns="0" rIns="0" bIns="0" rtlCol="0">
            <a:noAutofit/>
          </a:bodyPr>
          <a:lstStyle/>
          <a:p>
            <a:pPr algn="ctr">
              <a:lnSpc>
                <a:spcPts val="1866"/>
              </a:lnSpc>
              <a:spcBef>
                <a:spcPts val="93"/>
              </a:spcBef>
            </a:pPr>
            <a:r>
              <a:rPr sz="2600" b="1" spc="-8" baseline="2730" dirty="0" smtClean="0">
                <a:solidFill>
                  <a:srgbClr val="FFFFFF"/>
                </a:solidFill>
                <a:latin typeface="Calibri"/>
                <a:cs typeface="Calibri"/>
              </a:rPr>
              <a:t>E</a:t>
            </a:r>
            <a:r>
              <a:rPr sz="2600" b="1" baseline="2730" dirty="0" smtClean="0">
                <a:solidFill>
                  <a:srgbClr val="FFFFFF"/>
                </a:solidFill>
                <a:latin typeface="Calibri"/>
                <a:cs typeface="Calibri"/>
              </a:rPr>
              <a:t>n</a:t>
            </a:r>
            <a:r>
              <a:rPr sz="2600" b="1" spc="-17" baseline="2730" dirty="0" smtClean="0">
                <a:solidFill>
                  <a:srgbClr val="FFFFFF"/>
                </a:solidFill>
                <a:latin typeface="Calibri"/>
                <a:cs typeface="Calibri"/>
              </a:rPr>
              <a:t>g</a:t>
            </a:r>
            <a:r>
              <a:rPr sz="2600" b="1" baseline="2730" dirty="0" smtClean="0">
                <a:solidFill>
                  <a:srgbClr val="FFFFFF"/>
                </a:solidFill>
                <a:latin typeface="Calibri"/>
                <a:cs typeface="Calibri"/>
              </a:rPr>
              <a:t>ag</a:t>
            </a:r>
            <a:r>
              <a:rPr sz="2600" b="1" spc="-12" baseline="2730" dirty="0" smtClean="0">
                <a:solidFill>
                  <a:srgbClr val="FFFFFF"/>
                </a:solidFill>
                <a:latin typeface="Calibri"/>
                <a:cs typeface="Calibri"/>
              </a:rPr>
              <a:t>i</a:t>
            </a:r>
            <a:r>
              <a:rPr sz="2600" b="1" baseline="2730" dirty="0" smtClean="0">
                <a:solidFill>
                  <a:srgbClr val="FFFFFF"/>
                </a:solidFill>
                <a:latin typeface="Calibri"/>
                <a:cs typeface="Calibri"/>
              </a:rPr>
              <a:t>ng</a:t>
            </a:r>
            <a:r>
              <a:rPr sz="2600" b="1" spc="-17" baseline="2730" dirty="0" smtClean="0">
                <a:solidFill>
                  <a:srgbClr val="FFFFFF"/>
                </a:solidFill>
                <a:latin typeface="Calibri"/>
                <a:cs typeface="Calibri"/>
              </a:rPr>
              <a:t> </a:t>
            </a:r>
            <a:r>
              <a:rPr sz="2600" b="1" baseline="2730" dirty="0" smtClean="0">
                <a:solidFill>
                  <a:srgbClr val="FFFFFF"/>
                </a:solidFill>
                <a:latin typeface="Calibri"/>
                <a:cs typeface="Calibri"/>
              </a:rPr>
              <a:t>consume</a:t>
            </a:r>
            <a:r>
              <a:rPr sz="2600" b="1" spc="34" baseline="2730" dirty="0" smtClean="0">
                <a:solidFill>
                  <a:srgbClr val="FFFFFF"/>
                </a:solidFill>
                <a:latin typeface="Calibri"/>
                <a:cs typeface="Calibri"/>
              </a:rPr>
              <a:t>r</a:t>
            </a:r>
            <a:r>
              <a:rPr sz="2600" b="1" baseline="2730" dirty="0" smtClean="0">
                <a:solidFill>
                  <a:srgbClr val="FFFFFF"/>
                </a:solidFill>
                <a:latin typeface="Calibri"/>
                <a:cs typeface="Calibri"/>
              </a:rPr>
              <a:t>s</a:t>
            </a:r>
            <a:r>
              <a:rPr sz="2600" b="1" spc="-117" baseline="2730" dirty="0" smtClean="0">
                <a:solidFill>
                  <a:srgbClr val="FFFFFF"/>
                </a:solidFill>
                <a:latin typeface="Calibri"/>
                <a:cs typeface="Calibri"/>
              </a:rPr>
              <a:t> </a:t>
            </a:r>
            <a:r>
              <a:rPr sz="2600" b="1" spc="-17" baseline="2730" dirty="0" smtClean="0">
                <a:solidFill>
                  <a:srgbClr val="FFFFFF"/>
                </a:solidFill>
                <a:latin typeface="Calibri"/>
                <a:cs typeface="Calibri"/>
              </a:rPr>
              <a:t>t</a:t>
            </a:r>
            <a:r>
              <a:rPr sz="2600" b="1" baseline="2730" dirty="0" smtClean="0">
                <a:solidFill>
                  <a:srgbClr val="FFFFFF"/>
                </a:solidFill>
                <a:latin typeface="Calibri"/>
                <a:cs typeface="Calibri"/>
              </a:rPr>
              <a:t>o</a:t>
            </a:r>
            <a:r>
              <a:rPr sz="2600" b="1" spc="-8" baseline="2730" dirty="0" smtClean="0">
                <a:solidFill>
                  <a:srgbClr val="FFFFFF"/>
                </a:solidFill>
                <a:latin typeface="Calibri"/>
                <a:cs typeface="Calibri"/>
              </a:rPr>
              <a:t>w</a:t>
            </a:r>
            <a:r>
              <a:rPr sz="2600" b="1" baseline="2730" dirty="0" smtClean="0">
                <a:solidFill>
                  <a:srgbClr val="FFFFFF"/>
                </a:solidFill>
                <a:latin typeface="Calibri"/>
                <a:cs typeface="Calibri"/>
              </a:rPr>
              <a:t>a</a:t>
            </a:r>
            <a:r>
              <a:rPr sz="2600" b="1" spc="-8" baseline="2730" dirty="0" smtClean="0">
                <a:solidFill>
                  <a:srgbClr val="FFFFFF"/>
                </a:solidFill>
                <a:latin typeface="Calibri"/>
                <a:cs typeface="Calibri"/>
              </a:rPr>
              <a:t>r</a:t>
            </a:r>
            <a:r>
              <a:rPr sz="2600" b="1" baseline="2730" dirty="0" smtClean="0">
                <a:solidFill>
                  <a:srgbClr val="FFFFFF"/>
                </a:solidFill>
                <a:latin typeface="Calibri"/>
                <a:cs typeface="Calibri"/>
              </a:rPr>
              <a:t>ds</a:t>
            </a:r>
            <a:endParaRPr dirty="0">
              <a:latin typeface="Calibri"/>
              <a:cs typeface="Calibri"/>
            </a:endParaRPr>
          </a:p>
          <a:p>
            <a:pPr marL="456081" marR="470000" algn="ctr">
              <a:lnSpc>
                <a:spcPts val="1936"/>
              </a:lnSpc>
              <a:spcBef>
                <a:spcPts val="4"/>
              </a:spcBef>
            </a:pPr>
            <a:r>
              <a:rPr sz="2600" b="1" baseline="2730" dirty="0" smtClean="0">
                <a:solidFill>
                  <a:srgbClr val="FFFFFF"/>
                </a:solidFill>
                <a:latin typeface="Calibri"/>
                <a:cs typeface="Calibri"/>
              </a:rPr>
              <a:t>su</a:t>
            </a:r>
            <a:r>
              <a:rPr sz="2600" b="1" spc="-17" baseline="2730" dirty="0" smtClean="0">
                <a:solidFill>
                  <a:srgbClr val="FFFFFF"/>
                </a:solidFill>
                <a:latin typeface="Calibri"/>
                <a:cs typeface="Calibri"/>
              </a:rPr>
              <a:t>st</a:t>
            </a:r>
            <a:r>
              <a:rPr sz="2600" b="1" baseline="2730" dirty="0" smtClean="0">
                <a:solidFill>
                  <a:srgbClr val="FFFFFF"/>
                </a:solidFill>
                <a:latin typeface="Calibri"/>
                <a:cs typeface="Calibri"/>
              </a:rPr>
              <a:t>a</a:t>
            </a:r>
            <a:r>
              <a:rPr sz="2600" b="1" spc="-8" baseline="2730" dirty="0" smtClean="0">
                <a:solidFill>
                  <a:srgbClr val="FFFFFF"/>
                </a:solidFill>
                <a:latin typeface="Calibri"/>
                <a:cs typeface="Calibri"/>
              </a:rPr>
              <a:t>i</a:t>
            </a:r>
            <a:r>
              <a:rPr sz="2600" b="1" baseline="2730" dirty="0" smtClean="0">
                <a:solidFill>
                  <a:srgbClr val="FFFFFF"/>
                </a:solidFill>
                <a:latin typeface="Calibri"/>
                <a:cs typeface="Calibri"/>
              </a:rPr>
              <a:t>nab</a:t>
            </a:r>
            <a:r>
              <a:rPr sz="2600" b="1" spc="12" baseline="2730" dirty="0" smtClean="0">
                <a:solidFill>
                  <a:srgbClr val="FFFFFF"/>
                </a:solidFill>
                <a:latin typeface="Calibri"/>
                <a:cs typeface="Calibri"/>
              </a:rPr>
              <a:t>l</a:t>
            </a:r>
            <a:r>
              <a:rPr sz="2600" b="1" baseline="2730" dirty="0" smtClean="0">
                <a:solidFill>
                  <a:srgbClr val="FFFFFF"/>
                </a:solidFill>
                <a:latin typeface="Calibri"/>
                <a:cs typeface="Calibri"/>
              </a:rPr>
              <a:t>e</a:t>
            </a:r>
            <a:r>
              <a:rPr sz="2600" b="1" spc="-52" baseline="2730" dirty="0" smtClean="0">
                <a:solidFill>
                  <a:srgbClr val="FFFFFF"/>
                </a:solidFill>
                <a:latin typeface="Calibri"/>
                <a:cs typeface="Calibri"/>
              </a:rPr>
              <a:t> </a:t>
            </a:r>
            <a:r>
              <a:rPr sz="2600" b="1" baseline="2730" dirty="0" smtClean="0">
                <a:solidFill>
                  <a:srgbClr val="FFFFFF"/>
                </a:solidFill>
                <a:latin typeface="Calibri"/>
                <a:cs typeface="Calibri"/>
              </a:rPr>
              <a:t>ene</a:t>
            </a:r>
            <a:r>
              <a:rPr sz="2600" b="1" spc="8" baseline="2730" dirty="0" smtClean="0">
                <a:solidFill>
                  <a:srgbClr val="FFFFFF"/>
                </a:solidFill>
                <a:latin typeface="Calibri"/>
                <a:cs typeface="Calibri"/>
              </a:rPr>
              <a:t>r</a:t>
            </a:r>
            <a:r>
              <a:rPr sz="2600" b="1" baseline="2730" dirty="0" smtClean="0">
                <a:solidFill>
                  <a:srgbClr val="FFFFFF"/>
                </a:solidFill>
                <a:latin typeface="Calibri"/>
                <a:cs typeface="Calibri"/>
              </a:rPr>
              <a:t>gy</a:t>
            </a:r>
            <a:endParaRPr dirty="0">
              <a:latin typeface="Calibri"/>
              <a:cs typeface="Calibri"/>
            </a:endParaRPr>
          </a:p>
        </p:txBody>
      </p:sp>
      <p:sp>
        <p:nvSpPr>
          <p:cNvPr id="7" name="object 7"/>
          <p:cNvSpPr txBox="1"/>
          <p:nvPr/>
        </p:nvSpPr>
        <p:spPr>
          <a:xfrm>
            <a:off x="5545911" y="3431992"/>
            <a:ext cx="1985036" cy="506294"/>
          </a:xfrm>
          <a:prstGeom prst="rect">
            <a:avLst/>
          </a:prstGeom>
        </p:spPr>
        <p:txBody>
          <a:bodyPr wrap="square" lIns="0" tIns="0" rIns="0" bIns="0" rtlCol="0">
            <a:noAutofit/>
          </a:bodyPr>
          <a:lstStyle/>
          <a:p>
            <a:pPr algn="ctr">
              <a:lnSpc>
                <a:spcPts val="1866"/>
              </a:lnSpc>
              <a:spcBef>
                <a:spcPts val="93"/>
              </a:spcBef>
            </a:pPr>
            <a:r>
              <a:rPr sz="2600" b="1" baseline="2730" dirty="0" smtClean="0">
                <a:solidFill>
                  <a:srgbClr val="FFFFFF"/>
                </a:solidFill>
                <a:latin typeface="Calibri"/>
                <a:cs typeface="Calibri"/>
              </a:rPr>
              <a:t>Indu</a:t>
            </a:r>
            <a:r>
              <a:rPr sz="2600" b="1" spc="4" baseline="2730" dirty="0" smtClean="0">
                <a:solidFill>
                  <a:srgbClr val="FFFFFF"/>
                </a:solidFill>
                <a:latin typeface="Calibri"/>
                <a:cs typeface="Calibri"/>
              </a:rPr>
              <a:t>s</a:t>
            </a:r>
            <a:r>
              <a:rPr sz="2600" b="1" baseline="2730" dirty="0" smtClean="0">
                <a:solidFill>
                  <a:srgbClr val="FFFFFF"/>
                </a:solidFill>
                <a:latin typeface="Calibri"/>
                <a:cs typeface="Calibri"/>
              </a:rPr>
              <a:t>t</a:t>
            </a:r>
            <a:r>
              <a:rPr sz="2600" b="1" spc="12" baseline="2730" dirty="0" smtClean="0">
                <a:solidFill>
                  <a:srgbClr val="FFFFFF"/>
                </a:solidFill>
                <a:latin typeface="Calibri"/>
                <a:cs typeface="Calibri"/>
              </a:rPr>
              <a:t>r</a:t>
            </a:r>
            <a:r>
              <a:rPr sz="2600" b="1" spc="-113" baseline="2730" dirty="0" smtClean="0">
                <a:solidFill>
                  <a:srgbClr val="FFFFFF"/>
                </a:solidFill>
                <a:latin typeface="Calibri"/>
                <a:cs typeface="Calibri"/>
              </a:rPr>
              <a:t>y</a:t>
            </a:r>
            <a:r>
              <a:rPr sz="2600" b="1" baseline="2730" dirty="0" smtClean="0">
                <a:solidFill>
                  <a:srgbClr val="FFFFFF"/>
                </a:solidFill>
                <a:latin typeface="Calibri"/>
                <a:cs typeface="Calibri"/>
              </a:rPr>
              <a:t>,</a:t>
            </a:r>
            <a:r>
              <a:rPr sz="2600" b="1" spc="-69" baseline="2730" dirty="0" smtClean="0">
                <a:solidFill>
                  <a:srgbClr val="FFFFFF"/>
                </a:solidFill>
                <a:latin typeface="Calibri"/>
                <a:cs typeface="Calibri"/>
              </a:rPr>
              <a:t> </a:t>
            </a:r>
            <a:r>
              <a:rPr sz="2600" b="1" baseline="2730" dirty="0" smtClean="0">
                <a:solidFill>
                  <a:srgbClr val="FFFFFF"/>
                </a:solidFill>
                <a:latin typeface="Calibri"/>
                <a:cs typeface="Calibri"/>
              </a:rPr>
              <a:t>se</a:t>
            </a:r>
            <a:r>
              <a:rPr sz="2600" b="1" spc="34" baseline="2730" dirty="0" smtClean="0">
                <a:solidFill>
                  <a:srgbClr val="FFFFFF"/>
                </a:solidFill>
                <a:latin typeface="Calibri"/>
                <a:cs typeface="Calibri"/>
              </a:rPr>
              <a:t>r</a:t>
            </a:r>
            <a:r>
              <a:rPr sz="2600" b="1" baseline="2730" dirty="0" smtClean="0">
                <a:solidFill>
                  <a:srgbClr val="FFFFFF"/>
                </a:solidFill>
                <a:latin typeface="Calibri"/>
                <a:cs typeface="Calibri"/>
              </a:rPr>
              <a:t>v</a:t>
            </a:r>
            <a:r>
              <a:rPr sz="2600" b="1" spc="-12" baseline="2730" dirty="0" smtClean="0">
                <a:solidFill>
                  <a:srgbClr val="FFFFFF"/>
                </a:solidFill>
                <a:latin typeface="Calibri"/>
                <a:cs typeface="Calibri"/>
              </a:rPr>
              <a:t>i</a:t>
            </a:r>
            <a:r>
              <a:rPr sz="2600" b="1" baseline="2730" dirty="0" smtClean="0">
                <a:solidFill>
                  <a:srgbClr val="FFFFFF"/>
                </a:solidFill>
                <a:latin typeface="Calibri"/>
                <a:cs typeface="Calibri"/>
              </a:rPr>
              <a:t>ces</a:t>
            </a:r>
            <a:r>
              <a:rPr sz="2600" b="1" spc="-26" baseline="2730" dirty="0" smtClean="0">
                <a:solidFill>
                  <a:srgbClr val="FFFFFF"/>
                </a:solidFill>
                <a:latin typeface="Calibri"/>
                <a:cs typeface="Calibri"/>
              </a:rPr>
              <a:t> </a:t>
            </a:r>
            <a:r>
              <a:rPr sz="2600" b="1" baseline="2730" dirty="0" smtClean="0">
                <a:solidFill>
                  <a:srgbClr val="FFFFFF"/>
                </a:solidFill>
                <a:latin typeface="Calibri"/>
                <a:cs typeface="Calibri"/>
              </a:rPr>
              <a:t>and</a:t>
            </a:r>
            <a:endParaRPr dirty="0">
              <a:latin typeface="Calibri"/>
              <a:cs typeface="Calibri"/>
            </a:endParaRPr>
          </a:p>
          <a:p>
            <a:pPr marL="573590" marR="592179" algn="ctr">
              <a:lnSpc>
                <a:spcPts val="1936"/>
              </a:lnSpc>
              <a:spcBef>
                <a:spcPts val="4"/>
              </a:spcBef>
            </a:pPr>
            <a:r>
              <a:rPr sz="2600" b="1" baseline="2730" dirty="0" smtClean="0">
                <a:solidFill>
                  <a:srgbClr val="FFFFFF"/>
                </a:solidFill>
                <a:latin typeface="Calibri"/>
                <a:cs typeface="Calibri"/>
              </a:rPr>
              <a:t>products</a:t>
            </a:r>
            <a:endParaRPr dirty="0">
              <a:latin typeface="Calibri"/>
              <a:cs typeface="Calibri"/>
            </a:endParaRPr>
          </a:p>
        </p:txBody>
      </p:sp>
      <p:sp>
        <p:nvSpPr>
          <p:cNvPr id="6" name="object 6"/>
          <p:cNvSpPr txBox="1"/>
          <p:nvPr/>
        </p:nvSpPr>
        <p:spPr>
          <a:xfrm>
            <a:off x="3942996" y="4856984"/>
            <a:ext cx="885969" cy="506294"/>
          </a:xfrm>
          <a:prstGeom prst="rect">
            <a:avLst/>
          </a:prstGeom>
        </p:spPr>
        <p:txBody>
          <a:bodyPr wrap="square" lIns="0" tIns="0" rIns="0" bIns="0" rtlCol="0">
            <a:noAutofit/>
          </a:bodyPr>
          <a:lstStyle/>
          <a:p>
            <a:pPr marL="106225" marR="119387" algn="ctr">
              <a:lnSpc>
                <a:spcPts val="1866"/>
              </a:lnSpc>
              <a:spcBef>
                <a:spcPts val="93"/>
              </a:spcBef>
            </a:pPr>
            <a:r>
              <a:rPr sz="2600" b="1" spc="-8" baseline="2730" dirty="0" smtClean="0">
                <a:solidFill>
                  <a:srgbClr val="FFFF00"/>
                </a:solidFill>
                <a:latin typeface="Calibri"/>
                <a:cs typeface="Calibri"/>
              </a:rPr>
              <a:t>E</a:t>
            </a:r>
            <a:r>
              <a:rPr sz="2600" b="1" baseline="2730" dirty="0" smtClean="0">
                <a:solidFill>
                  <a:srgbClr val="FFFF00"/>
                </a:solidFill>
                <a:latin typeface="Calibri"/>
                <a:cs typeface="Calibri"/>
              </a:rPr>
              <a:t>ne</a:t>
            </a:r>
            <a:r>
              <a:rPr sz="2600" b="1" spc="4" baseline="2730" dirty="0" smtClean="0">
                <a:solidFill>
                  <a:srgbClr val="FFFF00"/>
                </a:solidFill>
                <a:latin typeface="Calibri"/>
                <a:cs typeface="Calibri"/>
              </a:rPr>
              <a:t>r</a:t>
            </a:r>
            <a:r>
              <a:rPr sz="2600" b="1" baseline="2730" dirty="0" smtClean="0">
                <a:solidFill>
                  <a:srgbClr val="FFFF00"/>
                </a:solidFill>
                <a:latin typeface="Calibri"/>
                <a:cs typeface="Calibri"/>
              </a:rPr>
              <a:t>gy</a:t>
            </a:r>
            <a:endParaRPr dirty="0">
              <a:latin typeface="Calibri"/>
              <a:cs typeface="Calibri"/>
            </a:endParaRPr>
          </a:p>
          <a:p>
            <a:pPr algn="ctr">
              <a:lnSpc>
                <a:spcPts val="1936"/>
              </a:lnSpc>
              <a:spcBef>
                <a:spcPts val="4"/>
              </a:spcBef>
            </a:pPr>
            <a:r>
              <a:rPr sz="2600" b="1" spc="-52" baseline="2730" dirty="0" smtClean="0">
                <a:solidFill>
                  <a:srgbClr val="FFFF00"/>
                </a:solidFill>
                <a:latin typeface="Calibri"/>
                <a:cs typeface="Calibri"/>
              </a:rPr>
              <a:t>E</a:t>
            </a:r>
            <a:r>
              <a:rPr sz="2600" b="1" baseline="2730" dirty="0" smtClean="0">
                <a:solidFill>
                  <a:srgbClr val="FFFF00"/>
                </a:solidFill>
                <a:latin typeface="Calibri"/>
                <a:cs typeface="Calibri"/>
              </a:rPr>
              <a:t>ff</a:t>
            </a:r>
            <a:r>
              <a:rPr sz="2600" b="1" spc="-17" baseline="2730" dirty="0" smtClean="0">
                <a:solidFill>
                  <a:srgbClr val="FFFF00"/>
                </a:solidFill>
                <a:latin typeface="Calibri"/>
                <a:cs typeface="Calibri"/>
              </a:rPr>
              <a:t>i</a:t>
            </a:r>
            <a:r>
              <a:rPr sz="2600" b="1" baseline="2730" dirty="0" smtClean="0">
                <a:solidFill>
                  <a:srgbClr val="FFFF00"/>
                </a:solidFill>
                <a:latin typeface="Calibri"/>
                <a:cs typeface="Calibri"/>
              </a:rPr>
              <a:t>c</a:t>
            </a:r>
            <a:r>
              <a:rPr sz="2600" b="1" spc="-4" baseline="2730" dirty="0" smtClean="0">
                <a:solidFill>
                  <a:srgbClr val="FFFF00"/>
                </a:solidFill>
                <a:latin typeface="Calibri"/>
                <a:cs typeface="Calibri"/>
              </a:rPr>
              <a:t>i</a:t>
            </a:r>
            <a:r>
              <a:rPr sz="2600" b="1" baseline="2730" dirty="0" smtClean="0">
                <a:solidFill>
                  <a:srgbClr val="FFFF00"/>
                </a:solidFill>
                <a:latin typeface="Calibri"/>
                <a:cs typeface="Calibri"/>
              </a:rPr>
              <a:t>ency</a:t>
            </a:r>
            <a:endParaRPr dirty="0">
              <a:latin typeface="Calibri"/>
              <a:cs typeface="Calibri"/>
            </a:endParaRPr>
          </a:p>
        </p:txBody>
      </p:sp>
      <p:sp>
        <p:nvSpPr>
          <p:cNvPr id="5" name="object 5"/>
          <p:cNvSpPr txBox="1"/>
          <p:nvPr/>
        </p:nvSpPr>
        <p:spPr>
          <a:xfrm>
            <a:off x="1318386" y="4975733"/>
            <a:ext cx="1124935" cy="506294"/>
          </a:xfrm>
          <a:prstGeom prst="rect">
            <a:avLst/>
          </a:prstGeom>
        </p:spPr>
        <p:txBody>
          <a:bodyPr wrap="square" lIns="0" tIns="0" rIns="0" bIns="0" rtlCol="0">
            <a:noAutofit/>
          </a:bodyPr>
          <a:lstStyle/>
          <a:p>
            <a:pPr algn="ctr">
              <a:lnSpc>
                <a:spcPts val="1866"/>
              </a:lnSpc>
              <a:spcBef>
                <a:spcPts val="93"/>
              </a:spcBef>
            </a:pPr>
            <a:r>
              <a:rPr sz="2600" b="1" baseline="2730" dirty="0" smtClean="0">
                <a:solidFill>
                  <a:srgbClr val="FFFFFF"/>
                </a:solidFill>
                <a:latin typeface="Calibri"/>
                <a:cs typeface="Calibri"/>
              </a:rPr>
              <a:t>He</a:t>
            </a:r>
            <a:r>
              <a:rPr sz="2600" b="1" spc="-22" baseline="2730" dirty="0" smtClean="0">
                <a:solidFill>
                  <a:srgbClr val="FFFFFF"/>
                </a:solidFill>
                <a:latin typeface="Calibri"/>
                <a:cs typeface="Calibri"/>
              </a:rPr>
              <a:t>a</a:t>
            </a:r>
            <a:r>
              <a:rPr sz="2600" b="1" baseline="2730" dirty="0" smtClean="0">
                <a:solidFill>
                  <a:srgbClr val="FFFFFF"/>
                </a:solidFill>
                <a:latin typeface="Calibri"/>
                <a:cs typeface="Calibri"/>
              </a:rPr>
              <a:t>t</a:t>
            </a:r>
            <a:r>
              <a:rPr sz="2600" b="1" spc="-4" baseline="2730" dirty="0" smtClean="0">
                <a:solidFill>
                  <a:srgbClr val="FFFFFF"/>
                </a:solidFill>
                <a:latin typeface="Calibri"/>
                <a:cs typeface="Calibri"/>
              </a:rPr>
              <a:t>i</a:t>
            </a:r>
            <a:r>
              <a:rPr sz="2600" b="1" baseline="2730" dirty="0" smtClean="0">
                <a:solidFill>
                  <a:srgbClr val="FFFFFF"/>
                </a:solidFill>
                <a:latin typeface="Calibri"/>
                <a:cs typeface="Calibri"/>
              </a:rPr>
              <a:t>ng</a:t>
            </a:r>
            <a:r>
              <a:rPr sz="2600" b="1" spc="-30" baseline="2730" dirty="0" smtClean="0">
                <a:solidFill>
                  <a:srgbClr val="FFFFFF"/>
                </a:solidFill>
                <a:latin typeface="Calibri"/>
                <a:cs typeface="Calibri"/>
              </a:rPr>
              <a:t> </a:t>
            </a:r>
            <a:r>
              <a:rPr sz="2600" b="1" baseline="2730" dirty="0" smtClean="0">
                <a:solidFill>
                  <a:srgbClr val="FFFFFF"/>
                </a:solidFill>
                <a:latin typeface="Calibri"/>
                <a:cs typeface="Calibri"/>
              </a:rPr>
              <a:t>and</a:t>
            </a:r>
            <a:endParaRPr dirty="0">
              <a:latin typeface="Calibri"/>
              <a:cs typeface="Calibri"/>
            </a:endParaRPr>
          </a:p>
          <a:p>
            <a:pPr marL="197028" marR="211410" algn="ctr">
              <a:lnSpc>
                <a:spcPts val="1936"/>
              </a:lnSpc>
              <a:spcBef>
                <a:spcPts val="4"/>
              </a:spcBef>
            </a:pPr>
            <a:r>
              <a:rPr sz="2600" b="1" baseline="2730" dirty="0" smtClean="0">
                <a:solidFill>
                  <a:srgbClr val="FFFFFF"/>
                </a:solidFill>
                <a:latin typeface="Calibri"/>
                <a:cs typeface="Calibri"/>
              </a:rPr>
              <a:t>Coo</a:t>
            </a:r>
            <a:r>
              <a:rPr sz="2600" b="1" spc="8" baseline="2730" dirty="0" smtClean="0">
                <a:solidFill>
                  <a:srgbClr val="FFFFFF"/>
                </a:solidFill>
                <a:latin typeface="Calibri"/>
                <a:cs typeface="Calibri"/>
              </a:rPr>
              <a:t>l</a:t>
            </a:r>
            <a:r>
              <a:rPr sz="2600" b="1" spc="-8" baseline="2730" dirty="0" smtClean="0">
                <a:solidFill>
                  <a:srgbClr val="FFFFFF"/>
                </a:solidFill>
                <a:latin typeface="Calibri"/>
                <a:cs typeface="Calibri"/>
              </a:rPr>
              <a:t>i</a:t>
            </a:r>
            <a:r>
              <a:rPr sz="2600" b="1" baseline="2730" dirty="0" smtClean="0">
                <a:solidFill>
                  <a:srgbClr val="FFFFFF"/>
                </a:solidFill>
                <a:latin typeface="Calibri"/>
                <a:cs typeface="Calibri"/>
              </a:rPr>
              <a:t>ng</a:t>
            </a:r>
            <a:endParaRPr dirty="0">
              <a:latin typeface="Calibri"/>
              <a:cs typeface="Calibri"/>
            </a:endParaRPr>
          </a:p>
        </p:txBody>
      </p:sp>
      <p:sp>
        <p:nvSpPr>
          <p:cNvPr id="4" name="object 4"/>
          <p:cNvSpPr txBox="1"/>
          <p:nvPr/>
        </p:nvSpPr>
        <p:spPr>
          <a:xfrm>
            <a:off x="5798729" y="5061343"/>
            <a:ext cx="2170276" cy="757601"/>
          </a:xfrm>
          <a:prstGeom prst="rect">
            <a:avLst/>
          </a:prstGeom>
        </p:spPr>
        <p:txBody>
          <a:bodyPr wrap="square" lIns="0" tIns="0" rIns="0" bIns="0" rtlCol="0">
            <a:noAutofit/>
          </a:bodyPr>
          <a:lstStyle/>
          <a:p>
            <a:pPr algn="ctr">
              <a:lnSpc>
                <a:spcPts val="1866"/>
              </a:lnSpc>
              <a:spcBef>
                <a:spcPts val="93"/>
              </a:spcBef>
            </a:pPr>
            <a:r>
              <a:rPr sz="2600" b="1" baseline="2730" dirty="0" smtClean="0">
                <a:solidFill>
                  <a:srgbClr val="FFFFFF"/>
                </a:solidFill>
                <a:latin typeface="Calibri"/>
                <a:cs typeface="Calibri"/>
              </a:rPr>
              <a:t>Innov</a:t>
            </a:r>
            <a:r>
              <a:rPr sz="2600" b="1" spc="-22" baseline="2730" dirty="0" smtClean="0">
                <a:solidFill>
                  <a:srgbClr val="FFFFFF"/>
                </a:solidFill>
                <a:latin typeface="Calibri"/>
                <a:cs typeface="Calibri"/>
              </a:rPr>
              <a:t>a</a:t>
            </a:r>
            <a:r>
              <a:rPr sz="2600" b="1" baseline="2730" dirty="0" smtClean="0">
                <a:solidFill>
                  <a:srgbClr val="FFFFFF"/>
                </a:solidFill>
                <a:latin typeface="Calibri"/>
                <a:cs typeface="Calibri"/>
              </a:rPr>
              <a:t>t</a:t>
            </a:r>
            <a:r>
              <a:rPr sz="2600" b="1" spc="-4" baseline="2730" dirty="0" smtClean="0">
                <a:solidFill>
                  <a:srgbClr val="FFFFFF"/>
                </a:solidFill>
                <a:latin typeface="Calibri"/>
                <a:cs typeface="Calibri"/>
              </a:rPr>
              <a:t>i</a:t>
            </a:r>
            <a:r>
              <a:rPr sz="2600" b="1" spc="-25" baseline="2730" dirty="0" smtClean="0">
                <a:solidFill>
                  <a:srgbClr val="FFFFFF"/>
                </a:solidFill>
                <a:latin typeface="Calibri"/>
                <a:cs typeface="Calibri"/>
              </a:rPr>
              <a:t>v</a:t>
            </a:r>
            <a:r>
              <a:rPr sz="2600" b="1" baseline="2730" dirty="0" smtClean="0">
                <a:solidFill>
                  <a:srgbClr val="FFFFFF"/>
                </a:solidFill>
                <a:latin typeface="Calibri"/>
                <a:cs typeface="Calibri"/>
              </a:rPr>
              <a:t>e</a:t>
            </a:r>
            <a:r>
              <a:rPr sz="2600" b="1" spc="-46" baseline="2730" dirty="0" smtClean="0">
                <a:solidFill>
                  <a:srgbClr val="FFFFFF"/>
                </a:solidFill>
                <a:latin typeface="Calibri"/>
                <a:cs typeface="Calibri"/>
              </a:rPr>
              <a:t> </a:t>
            </a:r>
            <a:r>
              <a:rPr sz="2600" b="1" baseline="2730" dirty="0" smtClean="0">
                <a:solidFill>
                  <a:srgbClr val="FFFFFF"/>
                </a:solidFill>
                <a:latin typeface="Calibri"/>
                <a:cs typeface="Calibri"/>
              </a:rPr>
              <a:t>f</a:t>
            </a:r>
            <a:r>
              <a:rPr sz="2600" b="1" spc="-12" baseline="2730" dirty="0" smtClean="0">
                <a:solidFill>
                  <a:srgbClr val="FFFFFF"/>
                </a:solidFill>
                <a:latin typeface="Calibri"/>
                <a:cs typeface="Calibri"/>
              </a:rPr>
              <a:t>i</a:t>
            </a:r>
            <a:r>
              <a:rPr sz="2600" b="1" baseline="2730" dirty="0" smtClean="0">
                <a:solidFill>
                  <a:srgbClr val="FFFFFF"/>
                </a:solidFill>
                <a:latin typeface="Calibri"/>
                <a:cs typeface="Calibri"/>
              </a:rPr>
              <a:t>nanc</a:t>
            </a:r>
            <a:r>
              <a:rPr sz="2600" b="1" spc="17" baseline="2730" dirty="0" smtClean="0">
                <a:solidFill>
                  <a:srgbClr val="FFFFFF"/>
                </a:solidFill>
                <a:latin typeface="Calibri"/>
                <a:cs typeface="Calibri"/>
              </a:rPr>
              <a:t>i</a:t>
            </a:r>
            <a:r>
              <a:rPr sz="2600" b="1" baseline="2730" dirty="0" smtClean="0">
                <a:solidFill>
                  <a:srgbClr val="FFFFFF"/>
                </a:solidFill>
                <a:latin typeface="Calibri"/>
                <a:cs typeface="Calibri"/>
              </a:rPr>
              <a:t>ng</a:t>
            </a:r>
            <a:r>
              <a:rPr sz="2600" b="1" spc="-61" baseline="2730" dirty="0" smtClean="0">
                <a:solidFill>
                  <a:srgbClr val="FFFFFF"/>
                </a:solidFill>
                <a:latin typeface="Calibri"/>
                <a:cs typeface="Calibri"/>
              </a:rPr>
              <a:t> </a:t>
            </a:r>
            <a:r>
              <a:rPr sz="2600" b="1" spc="-25" baseline="2730" dirty="0" smtClean="0">
                <a:solidFill>
                  <a:srgbClr val="FFFFFF"/>
                </a:solidFill>
                <a:latin typeface="Calibri"/>
                <a:cs typeface="Calibri"/>
              </a:rPr>
              <a:t>f</a:t>
            </a:r>
            <a:r>
              <a:rPr sz="2600" b="1" baseline="2730" dirty="0" smtClean="0">
                <a:solidFill>
                  <a:srgbClr val="FFFFFF"/>
                </a:solidFill>
                <a:latin typeface="Calibri"/>
                <a:cs typeface="Calibri"/>
              </a:rPr>
              <a:t>or</a:t>
            </a:r>
            <a:endParaRPr dirty="0">
              <a:latin typeface="Calibri"/>
              <a:cs typeface="Calibri"/>
            </a:endParaRPr>
          </a:p>
          <a:p>
            <a:pPr marL="295842" marR="314490" algn="ctr">
              <a:lnSpc>
                <a:spcPts val="1936"/>
              </a:lnSpc>
              <a:spcBef>
                <a:spcPts val="4"/>
              </a:spcBef>
            </a:pPr>
            <a:r>
              <a:rPr sz="2600" b="1" baseline="2730" dirty="0" smtClean="0">
                <a:solidFill>
                  <a:srgbClr val="FFFFFF"/>
                </a:solidFill>
                <a:latin typeface="Calibri"/>
                <a:cs typeface="Calibri"/>
              </a:rPr>
              <a:t>ene</a:t>
            </a:r>
            <a:r>
              <a:rPr sz="2600" b="1" spc="8" baseline="2730" dirty="0" smtClean="0">
                <a:solidFill>
                  <a:srgbClr val="FFFFFF"/>
                </a:solidFill>
                <a:latin typeface="Calibri"/>
                <a:cs typeface="Calibri"/>
              </a:rPr>
              <a:t>r</a:t>
            </a:r>
            <a:r>
              <a:rPr sz="2600" b="1" baseline="2730" dirty="0" smtClean="0">
                <a:solidFill>
                  <a:srgbClr val="FFFFFF"/>
                </a:solidFill>
                <a:latin typeface="Calibri"/>
                <a:cs typeface="Calibri"/>
              </a:rPr>
              <a:t>gy</a:t>
            </a:r>
            <a:r>
              <a:rPr sz="2600" b="1" spc="-58" baseline="2730" dirty="0" smtClean="0">
                <a:solidFill>
                  <a:srgbClr val="FFFFFF"/>
                </a:solidFill>
                <a:latin typeface="Calibri"/>
                <a:cs typeface="Calibri"/>
              </a:rPr>
              <a:t> </a:t>
            </a:r>
            <a:r>
              <a:rPr sz="2600" b="1" spc="-17" baseline="2730" dirty="0" smtClean="0">
                <a:solidFill>
                  <a:srgbClr val="FFFFFF"/>
                </a:solidFill>
                <a:latin typeface="Calibri"/>
                <a:cs typeface="Calibri"/>
              </a:rPr>
              <a:t>e</a:t>
            </a:r>
            <a:r>
              <a:rPr sz="2600" b="1" baseline="2730" dirty="0" smtClean="0">
                <a:solidFill>
                  <a:srgbClr val="FFFFFF"/>
                </a:solidFill>
                <a:latin typeface="Calibri"/>
                <a:cs typeface="Calibri"/>
              </a:rPr>
              <a:t>ff</a:t>
            </a:r>
            <a:r>
              <a:rPr sz="2600" b="1" spc="-17" baseline="2730" dirty="0" smtClean="0">
                <a:solidFill>
                  <a:srgbClr val="FFFFFF"/>
                </a:solidFill>
                <a:latin typeface="Calibri"/>
                <a:cs typeface="Calibri"/>
              </a:rPr>
              <a:t>i</a:t>
            </a:r>
            <a:r>
              <a:rPr sz="2600" b="1" baseline="2730" dirty="0" smtClean="0">
                <a:solidFill>
                  <a:srgbClr val="FFFFFF"/>
                </a:solidFill>
                <a:latin typeface="Calibri"/>
                <a:cs typeface="Calibri"/>
              </a:rPr>
              <a:t>c</a:t>
            </a:r>
            <a:r>
              <a:rPr sz="2600" b="1" spc="-4" baseline="2730" dirty="0" smtClean="0">
                <a:solidFill>
                  <a:srgbClr val="FFFFFF"/>
                </a:solidFill>
                <a:latin typeface="Calibri"/>
                <a:cs typeface="Calibri"/>
              </a:rPr>
              <a:t>i</a:t>
            </a:r>
            <a:r>
              <a:rPr sz="2600" b="1" baseline="2730" dirty="0" smtClean="0">
                <a:solidFill>
                  <a:srgbClr val="FFFFFF"/>
                </a:solidFill>
                <a:latin typeface="Calibri"/>
                <a:cs typeface="Calibri"/>
              </a:rPr>
              <a:t>ency</a:t>
            </a:r>
            <a:endParaRPr dirty="0">
              <a:latin typeface="Calibri"/>
              <a:cs typeface="Calibri"/>
            </a:endParaRPr>
          </a:p>
          <a:p>
            <a:pPr marL="514836" marR="529429" algn="ctr">
              <a:lnSpc>
                <a:spcPts val="1914"/>
              </a:lnSpc>
            </a:pPr>
            <a:r>
              <a:rPr sz="2600" b="1" spc="-8" baseline="2730" dirty="0" smtClean="0">
                <a:solidFill>
                  <a:srgbClr val="FFFFFF"/>
                </a:solidFill>
                <a:latin typeface="Calibri"/>
                <a:cs typeface="Calibri"/>
              </a:rPr>
              <a:t>i</a:t>
            </a:r>
            <a:r>
              <a:rPr sz="2600" b="1" spc="-12" baseline="2730" dirty="0" smtClean="0">
                <a:solidFill>
                  <a:srgbClr val="FFFFFF"/>
                </a:solidFill>
                <a:latin typeface="Calibri"/>
                <a:cs typeface="Calibri"/>
              </a:rPr>
              <a:t>n</a:t>
            </a:r>
            <a:r>
              <a:rPr sz="2600" b="1" spc="-25" baseline="2730" dirty="0" smtClean="0">
                <a:solidFill>
                  <a:srgbClr val="FFFFFF"/>
                </a:solidFill>
                <a:latin typeface="Calibri"/>
                <a:cs typeface="Calibri"/>
              </a:rPr>
              <a:t>v</a:t>
            </a:r>
            <a:r>
              <a:rPr sz="2600" b="1" baseline="2730" dirty="0" smtClean="0">
                <a:solidFill>
                  <a:srgbClr val="FFFFFF"/>
                </a:solidFill>
                <a:latin typeface="Calibri"/>
                <a:cs typeface="Calibri"/>
              </a:rPr>
              <a:t>e</a:t>
            </a:r>
            <a:r>
              <a:rPr sz="2600" b="1" spc="-17" baseline="2730" dirty="0" smtClean="0">
                <a:solidFill>
                  <a:srgbClr val="FFFFFF"/>
                </a:solidFill>
                <a:latin typeface="Calibri"/>
                <a:cs typeface="Calibri"/>
              </a:rPr>
              <a:t>s</a:t>
            </a:r>
            <a:r>
              <a:rPr sz="2600" b="1" baseline="2730" dirty="0" smtClean="0">
                <a:solidFill>
                  <a:srgbClr val="FFFFFF"/>
                </a:solidFill>
                <a:latin typeface="Calibri"/>
                <a:cs typeface="Calibri"/>
              </a:rPr>
              <a:t>tme</a:t>
            </a:r>
            <a:r>
              <a:rPr sz="2600" b="1" spc="8" baseline="2730" dirty="0" smtClean="0">
                <a:solidFill>
                  <a:srgbClr val="FFFFFF"/>
                </a:solidFill>
                <a:latin typeface="Calibri"/>
                <a:cs typeface="Calibri"/>
              </a:rPr>
              <a:t>n</a:t>
            </a:r>
            <a:r>
              <a:rPr sz="2600" b="1" baseline="2730" dirty="0" smtClean="0">
                <a:solidFill>
                  <a:srgbClr val="FFFFFF"/>
                </a:solidFill>
                <a:latin typeface="Calibri"/>
                <a:cs typeface="Calibri"/>
              </a:rPr>
              <a:t>ts</a:t>
            </a:r>
            <a:endParaRPr dirty="0">
              <a:latin typeface="Calibri"/>
              <a:cs typeface="Calibri"/>
            </a:endParaRPr>
          </a:p>
        </p:txBody>
      </p:sp>
      <p:sp>
        <p:nvSpPr>
          <p:cNvPr id="3" name="object 3"/>
          <p:cNvSpPr txBox="1"/>
          <p:nvPr/>
        </p:nvSpPr>
        <p:spPr>
          <a:xfrm>
            <a:off x="6247432" y="6298980"/>
            <a:ext cx="895193" cy="193312"/>
          </a:xfrm>
          <a:prstGeom prst="rect">
            <a:avLst/>
          </a:prstGeom>
        </p:spPr>
        <p:txBody>
          <a:bodyPr wrap="square" lIns="0" tIns="0" rIns="0" bIns="0" rtlCol="0">
            <a:noAutofit/>
          </a:bodyPr>
          <a:lstStyle/>
          <a:p>
            <a:pPr marL="11128">
              <a:lnSpc>
                <a:spcPts val="1406"/>
              </a:lnSpc>
              <a:spcBef>
                <a:spcPts val="70"/>
              </a:spcBef>
            </a:pPr>
            <a:r>
              <a:rPr sz="1300" dirty="0" smtClean="0">
                <a:solidFill>
                  <a:srgbClr val="577991"/>
                </a:solidFill>
                <a:latin typeface="Times New Roman"/>
                <a:cs typeface="Times New Roman"/>
                <a:hlinkClick r:id="rId7"/>
              </a:rPr>
              <a:t>www.apre</a:t>
            </a:r>
            <a:r>
              <a:rPr sz="1300" dirty="0" smtClean="0">
                <a:solidFill>
                  <a:srgbClr val="74706E"/>
                </a:solidFill>
                <a:latin typeface="Times New Roman"/>
                <a:cs typeface="Times New Roman"/>
                <a:hlinkClick r:id="rId7"/>
              </a:rPr>
              <a:t>.</a:t>
            </a:r>
            <a:r>
              <a:rPr sz="1300" dirty="0" smtClean="0">
                <a:solidFill>
                  <a:srgbClr val="577991"/>
                </a:solidFill>
                <a:latin typeface="Times New Roman"/>
                <a:cs typeface="Times New Roman"/>
                <a:hlinkClick r:id="rId7"/>
              </a:rPr>
              <a:t>it</a:t>
            </a:r>
            <a:endParaRPr sz="1300" dirty="0">
              <a:latin typeface="Times New Roman"/>
              <a:cs typeface="Times New Roman"/>
            </a:endParaRPr>
          </a:p>
        </p:txBody>
      </p:sp>
      <p:sp>
        <p:nvSpPr>
          <p:cNvPr id="2" name="object 2"/>
          <p:cNvSpPr txBox="1"/>
          <p:nvPr/>
        </p:nvSpPr>
        <p:spPr>
          <a:xfrm>
            <a:off x="7750897" y="6335826"/>
            <a:ext cx="685566" cy="159022"/>
          </a:xfrm>
          <a:prstGeom prst="rect">
            <a:avLst/>
          </a:prstGeom>
        </p:spPr>
        <p:txBody>
          <a:bodyPr wrap="square" lIns="0" tIns="0" rIns="0" bIns="0" rtlCol="0">
            <a:noAutofit/>
          </a:bodyPr>
          <a:lstStyle/>
          <a:p>
            <a:pPr marL="11128">
              <a:lnSpc>
                <a:spcPts val="1139"/>
              </a:lnSpc>
              <a:spcBef>
                <a:spcPts val="57"/>
              </a:spcBef>
            </a:pPr>
            <a:r>
              <a:rPr sz="1400" baseline="2473" dirty="0" smtClean="0">
                <a:solidFill>
                  <a:srgbClr val="595959"/>
                </a:solidFill>
                <a:latin typeface="Symbol"/>
                <a:cs typeface="Symbol"/>
              </a:rPr>
              <a:t></a:t>
            </a:r>
            <a:r>
              <a:rPr sz="1400" spc="18" baseline="2635" dirty="0" smtClean="0">
                <a:solidFill>
                  <a:srgbClr val="595959"/>
                </a:solidFill>
                <a:latin typeface="Times New Roman"/>
                <a:cs typeface="Times New Roman"/>
              </a:rPr>
              <a:t> </a:t>
            </a:r>
            <a:r>
              <a:rPr sz="1400" spc="8" baseline="2482" dirty="0" smtClean="0">
                <a:solidFill>
                  <a:srgbClr val="595959"/>
                </a:solidFill>
                <a:latin typeface="Calibri"/>
                <a:cs typeface="Calibri"/>
              </a:rPr>
              <a:t>A</a:t>
            </a:r>
            <a:r>
              <a:rPr sz="1400" baseline="2482" dirty="0" smtClean="0">
                <a:solidFill>
                  <a:srgbClr val="595959"/>
                </a:solidFill>
                <a:latin typeface="Calibri"/>
                <a:cs typeface="Calibri"/>
              </a:rPr>
              <a:t>PRE</a:t>
            </a:r>
            <a:r>
              <a:rPr sz="1400" spc="-12" baseline="2482" dirty="0" smtClean="0">
                <a:solidFill>
                  <a:srgbClr val="595959"/>
                </a:solidFill>
                <a:latin typeface="Calibri"/>
                <a:cs typeface="Calibri"/>
              </a:rPr>
              <a:t> </a:t>
            </a:r>
            <a:r>
              <a:rPr sz="1400" spc="-8" baseline="2482" dirty="0" smtClean="0">
                <a:solidFill>
                  <a:srgbClr val="595959"/>
                </a:solidFill>
                <a:latin typeface="Calibri"/>
                <a:cs typeface="Calibri"/>
              </a:rPr>
              <a:t>201</a:t>
            </a:r>
            <a:r>
              <a:rPr sz="1400" baseline="2482" dirty="0" smtClean="0">
                <a:solidFill>
                  <a:srgbClr val="595959"/>
                </a:solidFill>
                <a:latin typeface="Calibri"/>
                <a:cs typeface="Calibri"/>
              </a:rPr>
              <a:t>3</a:t>
            </a:r>
            <a:endParaRPr sz="1000" dirty="0">
              <a:latin typeface="Calibri"/>
              <a:cs typeface="Calibri"/>
            </a:endParaRPr>
          </a:p>
        </p:txBody>
      </p:sp>
      <p:sp>
        <p:nvSpPr>
          <p:cNvPr id="19" name="Segnaposto data 18"/>
          <p:cNvSpPr>
            <a:spLocks noGrp="1"/>
          </p:cNvSpPr>
          <p:nvPr>
            <p:ph type="dt" sz="half" idx="6"/>
          </p:nvPr>
        </p:nvSpPr>
        <p:spPr/>
        <p:txBody>
          <a:bodyPr/>
          <a:lstStyle/>
          <a:p>
            <a:fld id="{CE06748F-3522-40D1-82B3-320CDEDCAA9F}" type="datetime1">
              <a:rPr lang="en-GB" smtClean="0"/>
              <a:pPr/>
              <a:t>08/09/2017</a:t>
            </a:fld>
            <a:endParaRPr lang="en-US"/>
          </a:p>
        </p:txBody>
      </p:sp>
      <p:sp>
        <p:nvSpPr>
          <p:cNvPr id="20" name="Segnaposto piè di pagina 19"/>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7192948" y="6202870"/>
            <a:ext cx="618365" cy="124207"/>
          </a:xfrm>
          <a:prstGeom prst="rect">
            <a:avLst/>
          </a:prstGeom>
          <a:blipFill>
            <a:blip r:embed="rId2" cstate="print"/>
            <a:stretch>
              <a:fillRect/>
            </a:stretch>
          </a:blipFill>
        </p:spPr>
        <p:txBody>
          <a:bodyPr wrap="square" lIns="0" tIns="0" rIns="0" bIns="0" rtlCol="0">
            <a:noAutofit/>
          </a:bodyPr>
          <a:lstStyle/>
          <a:p>
            <a:endParaRPr/>
          </a:p>
        </p:txBody>
      </p:sp>
      <p:sp>
        <p:nvSpPr>
          <p:cNvPr id="21" name="object 21"/>
          <p:cNvSpPr/>
          <p:nvPr/>
        </p:nvSpPr>
        <p:spPr>
          <a:xfrm>
            <a:off x="1613438" y="2295965"/>
            <a:ext cx="6176553" cy="3756350"/>
          </a:xfrm>
          <a:prstGeom prst="rect">
            <a:avLst/>
          </a:prstGeom>
          <a:blipFill>
            <a:blip r:embed="rId3" cstate="print"/>
            <a:stretch>
              <a:fillRect/>
            </a:stretch>
          </a:blipFill>
        </p:spPr>
        <p:txBody>
          <a:bodyPr wrap="square" lIns="0" tIns="0" rIns="0" bIns="0" rtlCol="0">
            <a:noAutofit/>
          </a:bodyPr>
          <a:lstStyle/>
          <a:p>
            <a:endParaRPr/>
          </a:p>
        </p:txBody>
      </p:sp>
      <p:sp>
        <p:nvSpPr>
          <p:cNvPr id="22" name="object 22"/>
          <p:cNvSpPr/>
          <p:nvPr/>
        </p:nvSpPr>
        <p:spPr>
          <a:xfrm>
            <a:off x="6254738" y="5950690"/>
            <a:ext cx="2231803" cy="587165"/>
          </a:xfrm>
          <a:prstGeom prst="rect">
            <a:avLst/>
          </a:prstGeom>
          <a:blipFill>
            <a:blip r:embed="rId4" cstate="print"/>
            <a:stretch>
              <a:fillRect/>
            </a:stretch>
          </a:blipFill>
        </p:spPr>
        <p:txBody>
          <a:bodyPr wrap="square" lIns="0" tIns="0" rIns="0" bIns="0" rtlCol="0">
            <a:noAutofit/>
          </a:bodyPr>
          <a:lstStyle/>
          <a:p>
            <a:endParaRPr/>
          </a:p>
        </p:txBody>
      </p:sp>
      <p:sp>
        <p:nvSpPr>
          <p:cNvPr id="17" name="object 17"/>
          <p:cNvSpPr/>
          <p:nvPr/>
        </p:nvSpPr>
        <p:spPr>
          <a:xfrm>
            <a:off x="653903" y="308637"/>
            <a:ext cx="7821976" cy="1095288"/>
          </a:xfrm>
          <a:prstGeom prst="rect">
            <a:avLst/>
          </a:prstGeom>
          <a:blipFill>
            <a:blip r:embed="rId5" cstate="print"/>
            <a:stretch>
              <a:fillRect/>
            </a:stretch>
          </a:blipFill>
        </p:spPr>
        <p:txBody>
          <a:bodyPr wrap="square" lIns="0" tIns="0" rIns="0" bIns="0" rtlCol="0">
            <a:noAutofit/>
          </a:bodyPr>
          <a:lstStyle/>
          <a:p>
            <a:endParaRPr/>
          </a:p>
        </p:txBody>
      </p:sp>
      <p:sp>
        <p:nvSpPr>
          <p:cNvPr id="18" name="object 18"/>
          <p:cNvSpPr/>
          <p:nvPr/>
        </p:nvSpPr>
        <p:spPr>
          <a:xfrm>
            <a:off x="7192948" y="587165"/>
            <a:ext cx="618365" cy="139263"/>
          </a:xfrm>
          <a:prstGeom prst="rect">
            <a:avLst/>
          </a:prstGeom>
          <a:blipFill>
            <a:blip r:embed="rId6" cstate="print"/>
            <a:stretch>
              <a:fillRect/>
            </a:stretch>
          </a:blipFill>
        </p:spPr>
        <p:txBody>
          <a:bodyPr wrap="square" lIns="0" tIns="0" rIns="0" bIns="0" rtlCol="0">
            <a:noAutofit/>
          </a:bodyPr>
          <a:lstStyle/>
          <a:p>
            <a:endParaRPr/>
          </a:p>
        </p:txBody>
      </p:sp>
      <p:sp>
        <p:nvSpPr>
          <p:cNvPr id="19" name="object 19"/>
          <p:cNvSpPr/>
          <p:nvPr/>
        </p:nvSpPr>
        <p:spPr>
          <a:xfrm>
            <a:off x="7192948" y="361332"/>
            <a:ext cx="618365" cy="180665"/>
          </a:xfrm>
          <a:prstGeom prst="rect">
            <a:avLst/>
          </a:prstGeom>
          <a:blipFill>
            <a:blip r:embed="rId7" cstate="print"/>
            <a:stretch>
              <a:fillRect/>
            </a:stretch>
          </a:blipFill>
        </p:spPr>
        <p:txBody>
          <a:bodyPr wrap="square" lIns="0" tIns="0" rIns="0" bIns="0" rtlCol="0">
            <a:noAutofit/>
          </a:bodyPr>
          <a:lstStyle/>
          <a:p>
            <a:endParaRPr/>
          </a:p>
        </p:txBody>
      </p:sp>
      <p:sp>
        <p:nvSpPr>
          <p:cNvPr id="16" name="object 16"/>
          <p:cNvSpPr txBox="1"/>
          <p:nvPr/>
        </p:nvSpPr>
        <p:spPr>
          <a:xfrm>
            <a:off x="7189196" y="312862"/>
            <a:ext cx="669171" cy="461251"/>
          </a:xfrm>
          <a:prstGeom prst="rect">
            <a:avLst/>
          </a:prstGeom>
        </p:spPr>
        <p:txBody>
          <a:bodyPr wrap="square" lIns="0" tIns="0" rIns="0" bIns="0" rtlCol="0">
            <a:noAutofit/>
          </a:bodyPr>
          <a:lstStyle/>
          <a:p>
            <a:pPr marL="11128">
              <a:lnSpc>
                <a:spcPts val="2063"/>
              </a:lnSpc>
              <a:spcBef>
                <a:spcPts val="103"/>
              </a:spcBef>
            </a:pPr>
            <a:r>
              <a:rPr sz="2100" dirty="0" smtClean="0">
                <a:solidFill>
                  <a:srgbClr val="306692"/>
                </a:solidFill>
                <a:latin typeface="Courier New"/>
                <a:cs typeface="Courier New"/>
              </a:rPr>
              <a:t>APRE</a:t>
            </a:r>
            <a:endParaRPr sz="2100" dirty="0">
              <a:latin typeface="Courier New"/>
              <a:cs typeface="Courier New"/>
            </a:endParaRPr>
          </a:p>
          <a:p>
            <a:pPr marL="11128" marR="40728">
              <a:lnSpc>
                <a:spcPts val="1380"/>
              </a:lnSpc>
            </a:pPr>
            <a:r>
              <a:rPr sz="2400" spc="-39" baseline="1610" dirty="0" smtClean="0">
                <a:solidFill>
                  <a:srgbClr val="95AABA"/>
                </a:solidFill>
                <a:latin typeface="Arial"/>
                <a:cs typeface="Arial"/>
              </a:rPr>
              <a:t>"</a:t>
            </a:r>
            <a:r>
              <a:rPr sz="700" baseline="23190" dirty="0" smtClean="0">
                <a:solidFill>
                  <a:srgbClr val="95AABA"/>
                </a:solidFill>
                <a:latin typeface="Times New Roman"/>
                <a:cs typeface="Times New Roman"/>
              </a:rPr>
              <a:t>11</a:t>
            </a:r>
            <a:r>
              <a:rPr sz="700" spc="-179" baseline="23190" dirty="0" smtClean="0">
                <a:solidFill>
                  <a:srgbClr val="95AABA"/>
                </a:solidFill>
                <a:latin typeface="Times New Roman"/>
                <a:cs typeface="Times New Roman"/>
              </a:rPr>
              <a:t>,</a:t>
            </a:r>
            <a:r>
              <a:rPr sz="2400" spc="-66" baseline="1610" dirty="0" smtClean="0">
                <a:solidFill>
                  <a:srgbClr val="95AABA"/>
                </a:solidFill>
                <a:latin typeface="Arial"/>
                <a:cs typeface="Arial"/>
              </a:rPr>
              <a:t>"</a:t>
            </a:r>
            <a:r>
              <a:rPr sz="700" spc="-25" baseline="23190" dirty="0" smtClean="0">
                <a:solidFill>
                  <a:srgbClr val="95AABA"/>
                </a:solidFill>
                <a:latin typeface="Times New Roman"/>
                <a:cs typeface="Times New Roman"/>
              </a:rPr>
              <a:t>.</a:t>
            </a:r>
            <a:r>
              <a:rPr sz="2400" spc="-219" baseline="1610" dirty="0" smtClean="0">
                <a:solidFill>
                  <a:srgbClr val="95AABA"/>
                </a:solidFill>
                <a:latin typeface="Arial"/>
                <a:cs typeface="Arial"/>
              </a:rPr>
              <a:t>"</a:t>
            </a:r>
            <a:r>
              <a:rPr sz="700" baseline="23190" dirty="0" smtClean="0">
                <a:solidFill>
                  <a:srgbClr val="95AABA"/>
                </a:solidFill>
                <a:latin typeface="Times New Roman"/>
                <a:cs typeface="Times New Roman"/>
              </a:rPr>
              <a:t>i</a:t>
            </a:r>
            <a:r>
              <a:rPr sz="700" spc="-56" baseline="23190" dirty="0" smtClean="0">
                <a:solidFill>
                  <a:srgbClr val="95AABA"/>
                </a:solidFill>
                <a:latin typeface="Times New Roman"/>
                <a:cs typeface="Times New Roman"/>
              </a:rPr>
              <a:t>r</a:t>
            </a:r>
            <a:r>
              <a:rPr sz="2400" spc="-219" baseline="1610" dirty="0" smtClean="0">
                <a:solidFill>
                  <a:srgbClr val="95AABA"/>
                </a:solidFill>
                <a:latin typeface="Arial"/>
                <a:cs typeface="Arial"/>
              </a:rPr>
              <a:t>"</a:t>
            </a:r>
            <a:r>
              <a:rPr sz="700" baseline="23190" dirty="0" smtClean="0">
                <a:solidFill>
                  <a:srgbClr val="95AABA"/>
                </a:solidFill>
                <a:latin typeface="Times New Roman"/>
                <a:cs typeface="Times New Roman"/>
              </a:rPr>
              <a:t>..</a:t>
            </a:r>
            <a:r>
              <a:rPr sz="700" spc="-39" baseline="23190" dirty="0" smtClean="0">
                <a:solidFill>
                  <a:srgbClr val="95AABA"/>
                </a:solidFill>
                <a:latin typeface="Times New Roman"/>
                <a:cs typeface="Times New Roman"/>
              </a:rPr>
              <a:t>.</a:t>
            </a:r>
            <a:r>
              <a:rPr sz="2400" baseline="1610" dirty="0" smtClean="0">
                <a:solidFill>
                  <a:srgbClr val="95AABA"/>
                </a:solidFill>
                <a:latin typeface="Arial"/>
                <a:cs typeface="Arial"/>
              </a:rPr>
              <a:t>"</a:t>
            </a:r>
            <a:r>
              <a:rPr sz="2400" spc="-227" baseline="1610" dirty="0" smtClean="0">
                <a:solidFill>
                  <a:srgbClr val="95AABA"/>
                </a:solidFill>
                <a:latin typeface="Arial"/>
                <a:cs typeface="Arial"/>
              </a:rPr>
              <a:t>"</a:t>
            </a:r>
            <a:r>
              <a:rPr sz="700" spc="-56" baseline="23190" dirty="0" smtClean="0">
                <a:solidFill>
                  <a:srgbClr val="83929F"/>
                </a:solidFill>
                <a:latin typeface="Times New Roman"/>
                <a:cs typeface="Times New Roman"/>
              </a:rPr>
              <a:t>R</a:t>
            </a:r>
            <a:r>
              <a:rPr sz="2400" spc="-258" baseline="1610" dirty="0" smtClean="0">
                <a:solidFill>
                  <a:srgbClr val="95AABA"/>
                </a:solidFill>
                <a:latin typeface="Arial"/>
                <a:cs typeface="Arial"/>
              </a:rPr>
              <a:t>"</a:t>
            </a:r>
            <a:r>
              <a:rPr sz="700" baseline="23190" dirty="0" smtClean="0">
                <a:solidFill>
                  <a:srgbClr val="95AABA"/>
                </a:solidFill>
                <a:latin typeface="Times New Roman"/>
                <a:cs typeface="Times New Roman"/>
              </a:rPr>
              <a:t>i</a:t>
            </a:r>
            <a:r>
              <a:rPr sz="700" spc="-56" baseline="23190" dirty="0" smtClean="0">
                <a:solidFill>
                  <a:srgbClr val="95AABA"/>
                </a:solidFill>
                <a:latin typeface="Times New Roman"/>
                <a:cs typeface="Times New Roman"/>
              </a:rPr>
              <a:t>e</a:t>
            </a:r>
            <a:r>
              <a:rPr sz="2400" baseline="1610" dirty="0" smtClean="0">
                <a:solidFill>
                  <a:srgbClr val="95AABA"/>
                </a:solidFill>
                <a:latin typeface="Arial"/>
                <a:cs typeface="Arial"/>
              </a:rPr>
              <a:t>"</a:t>
            </a:r>
            <a:r>
              <a:rPr sz="2400" spc="-345" baseline="1610" dirty="0" smtClean="0">
                <a:solidFill>
                  <a:srgbClr val="95AABA"/>
                </a:solidFill>
                <a:latin typeface="Arial"/>
                <a:cs typeface="Arial"/>
              </a:rPr>
              <a:t>"</a:t>
            </a:r>
            <a:r>
              <a:rPr sz="700" baseline="23190" dirty="0" smtClean="0">
                <a:solidFill>
                  <a:srgbClr val="95AABA"/>
                </a:solidFill>
                <a:latin typeface="Times New Roman"/>
                <a:cs typeface="Times New Roman"/>
              </a:rPr>
              <a:t>re</a:t>
            </a:r>
            <a:endParaRPr sz="400" dirty="0">
              <a:latin typeface="Times New Roman"/>
              <a:cs typeface="Times New Roman"/>
            </a:endParaRPr>
          </a:p>
        </p:txBody>
      </p:sp>
      <p:sp>
        <p:nvSpPr>
          <p:cNvPr id="15" name="object 15"/>
          <p:cNvSpPr txBox="1"/>
          <p:nvPr/>
        </p:nvSpPr>
        <p:spPr>
          <a:xfrm>
            <a:off x="7505487" y="540527"/>
            <a:ext cx="342943" cy="233586"/>
          </a:xfrm>
          <a:prstGeom prst="rect">
            <a:avLst/>
          </a:prstGeom>
        </p:spPr>
        <p:txBody>
          <a:bodyPr wrap="square" lIns="0" tIns="0" rIns="0" bIns="0" rtlCol="0">
            <a:noAutofit/>
          </a:bodyPr>
          <a:lstStyle/>
          <a:p>
            <a:pPr marL="11128">
              <a:lnSpc>
                <a:spcPts val="1709"/>
              </a:lnSpc>
              <a:spcBef>
                <a:spcPts val="85"/>
              </a:spcBef>
            </a:pPr>
            <a:r>
              <a:rPr sz="1600" spc="-2352" dirty="0" smtClean="0">
                <a:solidFill>
                  <a:srgbClr val="95AABA"/>
                </a:solidFill>
                <a:latin typeface="Arial"/>
                <a:cs typeface="Arial"/>
              </a:rPr>
              <a:t>-</a:t>
            </a:r>
            <a:r>
              <a:rPr sz="700" baseline="17392" dirty="0" smtClean="0">
                <a:solidFill>
                  <a:srgbClr val="95AABA"/>
                </a:solidFill>
                <a:latin typeface="Times New Roman"/>
                <a:cs typeface="Times New Roman"/>
              </a:rPr>
              <a:t>• </a:t>
            </a:r>
            <a:r>
              <a:rPr sz="700" spc="-47" baseline="17392" dirty="0" smtClean="0">
                <a:solidFill>
                  <a:srgbClr val="95AABA"/>
                </a:solidFill>
                <a:latin typeface="Times New Roman"/>
                <a:cs typeface="Times New Roman"/>
              </a:rPr>
              <a:t> </a:t>
            </a:r>
            <a:r>
              <a:rPr sz="700" baseline="17392" dirty="0" smtClean="0">
                <a:solidFill>
                  <a:srgbClr val="95AABA"/>
                </a:solidFill>
                <a:latin typeface="Times New Roman"/>
                <a:cs typeface="Times New Roman"/>
              </a:rPr>
              <a:t>Eurvpt'•</a:t>
            </a:r>
            <a:endParaRPr sz="400" dirty="0">
              <a:latin typeface="Times New Roman"/>
              <a:cs typeface="Times New Roman"/>
            </a:endParaRPr>
          </a:p>
        </p:txBody>
      </p:sp>
      <p:sp>
        <p:nvSpPr>
          <p:cNvPr id="14" name="object 14"/>
          <p:cNvSpPr txBox="1"/>
          <p:nvPr/>
        </p:nvSpPr>
        <p:spPr>
          <a:xfrm>
            <a:off x="1803171" y="1254461"/>
            <a:ext cx="1316774" cy="346122"/>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Su</a:t>
            </a:r>
            <a:r>
              <a:rPr sz="3700" b="1" spc="4" baseline="2925" dirty="0" smtClean="0">
                <a:solidFill>
                  <a:srgbClr val="005DA1"/>
                </a:solidFill>
                <a:latin typeface="Calibri"/>
                <a:cs typeface="Calibri"/>
              </a:rPr>
              <a:t>b-</a:t>
            </a:r>
            <a:r>
              <a:rPr sz="3700" b="1" baseline="2925" dirty="0" smtClean="0">
                <a:solidFill>
                  <a:srgbClr val="005DA1"/>
                </a:solidFill>
                <a:latin typeface="Calibri"/>
                <a:cs typeface="Calibri"/>
              </a:rPr>
              <a:t>a</a:t>
            </a:r>
            <a:r>
              <a:rPr sz="3700" b="1" spc="-8" baseline="2925" dirty="0" smtClean="0">
                <a:solidFill>
                  <a:srgbClr val="005DA1"/>
                </a:solidFill>
                <a:latin typeface="Calibri"/>
                <a:cs typeface="Calibri"/>
              </a:rPr>
              <a:t>r</a:t>
            </a:r>
            <a:r>
              <a:rPr sz="3700" b="1" baseline="2925" dirty="0" smtClean="0">
                <a:solidFill>
                  <a:srgbClr val="005DA1"/>
                </a:solidFill>
                <a:latin typeface="Calibri"/>
                <a:cs typeface="Calibri"/>
              </a:rPr>
              <a:t>eas</a:t>
            </a:r>
            <a:endParaRPr sz="2500" dirty="0">
              <a:latin typeface="Calibri"/>
              <a:cs typeface="Calibri"/>
            </a:endParaRPr>
          </a:p>
        </p:txBody>
      </p:sp>
      <p:sp>
        <p:nvSpPr>
          <p:cNvPr id="13" name="object 13"/>
          <p:cNvSpPr txBox="1"/>
          <p:nvPr/>
        </p:nvSpPr>
        <p:spPr>
          <a:xfrm>
            <a:off x="3116778" y="1254461"/>
            <a:ext cx="1615382" cy="346122"/>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Comp</a:t>
            </a:r>
            <a:r>
              <a:rPr sz="3700" b="1" spc="-12" baseline="2925" dirty="0" smtClean="0">
                <a:solidFill>
                  <a:srgbClr val="005DA1"/>
                </a:solidFill>
                <a:latin typeface="Calibri"/>
                <a:cs typeface="Calibri"/>
              </a:rPr>
              <a:t>e</a:t>
            </a:r>
            <a:r>
              <a:rPr sz="3700" b="1" baseline="2925" dirty="0" smtClean="0">
                <a:solidFill>
                  <a:srgbClr val="005DA1"/>
                </a:solidFill>
                <a:latin typeface="Calibri"/>
                <a:cs typeface="Calibri"/>
              </a:rPr>
              <a:t>titive</a:t>
            </a:r>
            <a:endParaRPr sz="2500" dirty="0">
              <a:latin typeface="Calibri"/>
              <a:cs typeface="Calibri"/>
            </a:endParaRPr>
          </a:p>
        </p:txBody>
      </p:sp>
      <p:sp>
        <p:nvSpPr>
          <p:cNvPr id="12" name="object 12"/>
          <p:cNvSpPr txBox="1"/>
          <p:nvPr/>
        </p:nvSpPr>
        <p:spPr>
          <a:xfrm>
            <a:off x="4727513" y="1254461"/>
            <a:ext cx="1567342" cy="346122"/>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Low</a:t>
            </a:r>
            <a:r>
              <a:rPr sz="3700" b="1" spc="-17" baseline="2925" dirty="0" smtClean="0">
                <a:solidFill>
                  <a:srgbClr val="005DA1"/>
                </a:solidFill>
                <a:latin typeface="Calibri"/>
                <a:cs typeface="Calibri"/>
              </a:rPr>
              <a:t> </a:t>
            </a:r>
            <a:r>
              <a:rPr sz="3700" b="1" baseline="2925" dirty="0" smtClean="0">
                <a:solidFill>
                  <a:srgbClr val="005DA1"/>
                </a:solidFill>
                <a:latin typeface="Calibri"/>
                <a:cs typeface="Calibri"/>
              </a:rPr>
              <a:t>Ca</a:t>
            </a:r>
            <a:r>
              <a:rPr sz="3700" b="1" spc="12" baseline="2925" dirty="0" smtClean="0">
                <a:solidFill>
                  <a:srgbClr val="005DA1"/>
                </a:solidFill>
                <a:latin typeface="Calibri"/>
                <a:cs typeface="Calibri"/>
              </a:rPr>
              <a:t>r</a:t>
            </a:r>
            <a:r>
              <a:rPr sz="3700" b="1" baseline="2925" dirty="0" smtClean="0">
                <a:solidFill>
                  <a:srgbClr val="005DA1"/>
                </a:solidFill>
                <a:latin typeface="Calibri"/>
                <a:cs typeface="Calibri"/>
              </a:rPr>
              <a:t>bon</a:t>
            </a:r>
            <a:endParaRPr sz="2500" dirty="0">
              <a:latin typeface="Calibri"/>
              <a:cs typeface="Calibri"/>
            </a:endParaRPr>
          </a:p>
        </p:txBody>
      </p:sp>
      <p:sp>
        <p:nvSpPr>
          <p:cNvPr id="11" name="object 11"/>
          <p:cNvSpPr txBox="1"/>
          <p:nvPr/>
        </p:nvSpPr>
        <p:spPr>
          <a:xfrm>
            <a:off x="6293938" y="1254461"/>
            <a:ext cx="929874" cy="346122"/>
          </a:xfrm>
          <a:prstGeom prst="rect">
            <a:avLst/>
          </a:prstGeom>
        </p:spPr>
        <p:txBody>
          <a:bodyPr wrap="square" lIns="0" tIns="0" rIns="0" bIns="0" rtlCol="0">
            <a:noAutofit/>
          </a:bodyPr>
          <a:lstStyle/>
          <a:p>
            <a:pPr marL="11128">
              <a:lnSpc>
                <a:spcPts val="2594"/>
              </a:lnSpc>
              <a:spcBef>
                <a:spcPts val="130"/>
              </a:spcBef>
            </a:pPr>
            <a:r>
              <a:rPr sz="3700" b="1" baseline="2925" dirty="0" smtClean="0">
                <a:solidFill>
                  <a:srgbClr val="005DA1"/>
                </a:solidFill>
                <a:latin typeface="Calibri"/>
                <a:cs typeface="Calibri"/>
              </a:rPr>
              <a:t>Ene</a:t>
            </a:r>
            <a:r>
              <a:rPr sz="3700" b="1" spc="-8" baseline="2925" dirty="0" smtClean="0">
                <a:solidFill>
                  <a:srgbClr val="005DA1"/>
                </a:solidFill>
                <a:latin typeface="Calibri"/>
                <a:cs typeface="Calibri"/>
              </a:rPr>
              <a:t>r</a:t>
            </a:r>
            <a:r>
              <a:rPr sz="3700" b="1" baseline="2925" dirty="0" smtClean="0">
                <a:solidFill>
                  <a:srgbClr val="005DA1"/>
                </a:solidFill>
                <a:latin typeface="Calibri"/>
                <a:cs typeface="Calibri"/>
              </a:rPr>
              <a:t>gy</a:t>
            </a:r>
            <a:endParaRPr sz="2500" dirty="0">
              <a:latin typeface="Calibri"/>
              <a:cs typeface="Calibri"/>
            </a:endParaRPr>
          </a:p>
        </p:txBody>
      </p:sp>
      <p:sp>
        <p:nvSpPr>
          <p:cNvPr id="10" name="object 10"/>
          <p:cNvSpPr txBox="1"/>
          <p:nvPr/>
        </p:nvSpPr>
        <p:spPr>
          <a:xfrm>
            <a:off x="4936022" y="2305254"/>
            <a:ext cx="1123569" cy="1017193"/>
          </a:xfrm>
          <a:prstGeom prst="rect">
            <a:avLst/>
          </a:prstGeom>
        </p:spPr>
        <p:txBody>
          <a:bodyPr wrap="square" lIns="0" tIns="0" rIns="0" bIns="0" rtlCol="0">
            <a:noAutofit/>
          </a:bodyPr>
          <a:lstStyle/>
          <a:p>
            <a:pPr marL="307058" marR="319022" algn="ctr">
              <a:lnSpc>
                <a:spcPts val="1520"/>
              </a:lnSpc>
              <a:spcBef>
                <a:spcPts val="75"/>
              </a:spcBef>
            </a:pPr>
            <a:r>
              <a:rPr sz="2100" b="1" baseline="3413" dirty="0" smtClean="0">
                <a:solidFill>
                  <a:srgbClr val="FFFFFF"/>
                </a:solidFill>
                <a:latin typeface="Calibri"/>
                <a:cs typeface="Calibri"/>
              </a:rPr>
              <a:t>Soc</a:t>
            </a:r>
            <a:r>
              <a:rPr sz="2100" b="1" spc="-4" baseline="3413" dirty="0" smtClean="0">
                <a:solidFill>
                  <a:srgbClr val="FFFFFF"/>
                </a:solidFill>
                <a:latin typeface="Calibri"/>
                <a:cs typeface="Calibri"/>
              </a:rPr>
              <a:t>i</a:t>
            </a:r>
            <a:r>
              <a:rPr sz="2100" b="1" baseline="3413" dirty="0" smtClean="0">
                <a:solidFill>
                  <a:srgbClr val="FFFFFF"/>
                </a:solidFill>
                <a:latin typeface="Calibri"/>
                <a:cs typeface="Calibri"/>
              </a:rPr>
              <a:t>a</a:t>
            </a:r>
            <a:r>
              <a:rPr sz="2100" b="1" spc="-12" baseline="3413" dirty="0" smtClean="0">
                <a:solidFill>
                  <a:srgbClr val="FFFFFF"/>
                </a:solidFill>
                <a:latin typeface="Calibri"/>
                <a:cs typeface="Calibri"/>
              </a:rPr>
              <a:t>l</a:t>
            </a:r>
            <a:r>
              <a:rPr sz="2100" b="1" baseline="3413" dirty="0" smtClean="0">
                <a:solidFill>
                  <a:srgbClr val="FFFFFF"/>
                </a:solidFill>
                <a:latin typeface="Calibri"/>
                <a:cs typeface="Calibri"/>
              </a:rPr>
              <a:t>,</a:t>
            </a:r>
            <a:endParaRPr sz="1400" dirty="0">
              <a:latin typeface="Calibri"/>
              <a:cs typeface="Calibri"/>
            </a:endParaRPr>
          </a:p>
          <a:p>
            <a:pPr marL="26639" marR="42052" algn="ctr">
              <a:lnSpc>
                <a:spcPts val="1555"/>
              </a:lnSpc>
              <a:spcBef>
                <a:spcPts val="1"/>
              </a:spcBef>
            </a:pPr>
            <a:r>
              <a:rPr sz="2100" b="1" baseline="1706" dirty="0" smtClean="0">
                <a:solidFill>
                  <a:srgbClr val="FFFFFF"/>
                </a:solidFill>
                <a:latin typeface="Calibri"/>
                <a:cs typeface="Calibri"/>
              </a:rPr>
              <a:t>econom</a:t>
            </a:r>
            <a:r>
              <a:rPr sz="2100" b="1" spc="4" baseline="1706" dirty="0" smtClean="0">
                <a:solidFill>
                  <a:srgbClr val="FFFFFF"/>
                </a:solidFill>
                <a:latin typeface="Calibri"/>
                <a:cs typeface="Calibri"/>
              </a:rPr>
              <a:t>i</a:t>
            </a:r>
            <a:r>
              <a:rPr sz="2100" b="1" baseline="1706" dirty="0" smtClean="0">
                <a:solidFill>
                  <a:srgbClr val="FFFFFF"/>
                </a:solidFill>
                <a:latin typeface="Calibri"/>
                <a:cs typeface="Calibri"/>
              </a:rPr>
              <a:t>c</a:t>
            </a:r>
            <a:r>
              <a:rPr sz="2100" b="1" spc="-44" baseline="1706" dirty="0" smtClean="0">
                <a:solidFill>
                  <a:srgbClr val="FFFFFF"/>
                </a:solidFill>
                <a:latin typeface="Calibri"/>
                <a:cs typeface="Calibri"/>
              </a:rPr>
              <a:t> </a:t>
            </a:r>
            <a:r>
              <a:rPr sz="2100" b="1" baseline="1706" dirty="0" smtClean="0">
                <a:solidFill>
                  <a:srgbClr val="FFFFFF"/>
                </a:solidFill>
                <a:latin typeface="Calibri"/>
                <a:cs typeface="Calibri"/>
              </a:rPr>
              <a:t>and</a:t>
            </a:r>
            <a:endParaRPr sz="1400" dirty="0">
              <a:latin typeface="Calibri"/>
              <a:cs typeface="Calibri"/>
            </a:endParaRPr>
          </a:p>
          <a:p>
            <a:pPr algn="ctr">
              <a:lnSpc>
                <a:spcPts val="1533"/>
              </a:lnSpc>
            </a:pPr>
            <a:r>
              <a:rPr sz="2100" b="1" baseline="3413" dirty="0" smtClean="0">
                <a:solidFill>
                  <a:srgbClr val="FFFFFF"/>
                </a:solidFill>
                <a:latin typeface="Calibri"/>
                <a:cs typeface="Calibri"/>
              </a:rPr>
              <a:t>human</a:t>
            </a:r>
            <a:r>
              <a:rPr sz="2100" b="1" spc="-8" baseline="3413" dirty="0" smtClean="0">
                <a:solidFill>
                  <a:srgbClr val="FFFFFF"/>
                </a:solidFill>
                <a:latin typeface="Calibri"/>
                <a:cs typeface="Calibri"/>
              </a:rPr>
              <a:t> </a:t>
            </a:r>
            <a:r>
              <a:rPr sz="2100" b="1" baseline="3413" dirty="0" smtClean="0">
                <a:solidFill>
                  <a:srgbClr val="FFFFFF"/>
                </a:solidFill>
                <a:latin typeface="Calibri"/>
                <a:cs typeface="Calibri"/>
              </a:rPr>
              <a:t>aspec</a:t>
            </a:r>
            <a:r>
              <a:rPr sz="2100" b="1" spc="4" baseline="3413" dirty="0" smtClean="0">
                <a:solidFill>
                  <a:srgbClr val="FFFFFF"/>
                </a:solidFill>
                <a:latin typeface="Calibri"/>
                <a:cs typeface="Calibri"/>
              </a:rPr>
              <a:t>t</a:t>
            </a:r>
            <a:r>
              <a:rPr sz="2100" b="1" baseline="3413" dirty="0" smtClean="0">
                <a:solidFill>
                  <a:srgbClr val="FFFFFF"/>
                </a:solidFill>
                <a:latin typeface="Calibri"/>
                <a:cs typeface="Calibri"/>
              </a:rPr>
              <a:t>s</a:t>
            </a:r>
            <a:endParaRPr sz="1400" dirty="0">
              <a:latin typeface="Calibri"/>
              <a:cs typeface="Calibri"/>
            </a:endParaRPr>
          </a:p>
          <a:p>
            <a:pPr marL="48004" marR="64706" algn="ctr">
              <a:lnSpc>
                <a:spcPts val="1533"/>
              </a:lnSpc>
            </a:pPr>
            <a:r>
              <a:rPr sz="2100" b="1" baseline="3413" dirty="0" smtClean="0">
                <a:solidFill>
                  <a:srgbClr val="FFFFFF"/>
                </a:solidFill>
                <a:latin typeface="Calibri"/>
                <a:cs typeface="Calibri"/>
              </a:rPr>
              <a:t>of </a:t>
            </a:r>
            <a:r>
              <a:rPr sz="2100" b="1" spc="-12" baseline="3413" dirty="0" smtClean="0">
                <a:solidFill>
                  <a:srgbClr val="FFFFFF"/>
                </a:solidFill>
                <a:latin typeface="Calibri"/>
                <a:cs typeface="Calibri"/>
              </a:rPr>
              <a:t>t</a:t>
            </a:r>
            <a:r>
              <a:rPr sz="2100" b="1" baseline="3413" dirty="0" smtClean="0">
                <a:solidFill>
                  <a:srgbClr val="FFFFFF"/>
                </a:solidFill>
                <a:latin typeface="Calibri"/>
                <a:cs typeface="Calibri"/>
              </a:rPr>
              <a:t>he energy</a:t>
            </a:r>
            <a:endParaRPr sz="1400" dirty="0">
              <a:latin typeface="Calibri"/>
              <a:cs typeface="Calibri"/>
            </a:endParaRPr>
          </a:p>
          <a:p>
            <a:pPr marL="283022" marR="300438" algn="ctr">
              <a:lnSpc>
                <a:spcPts val="1533"/>
              </a:lnSpc>
            </a:pPr>
            <a:r>
              <a:rPr sz="2100" b="1" spc="-12" baseline="3413" dirty="0" smtClean="0">
                <a:solidFill>
                  <a:srgbClr val="FFFFFF"/>
                </a:solidFill>
                <a:latin typeface="Calibri"/>
                <a:cs typeface="Calibri"/>
              </a:rPr>
              <a:t>s</a:t>
            </a:r>
            <a:r>
              <a:rPr sz="2100" b="1" baseline="3413" dirty="0" smtClean="0">
                <a:solidFill>
                  <a:srgbClr val="FFFFFF"/>
                </a:solidFill>
                <a:latin typeface="Calibri"/>
                <a:cs typeface="Calibri"/>
              </a:rPr>
              <a:t>y</a:t>
            </a:r>
            <a:r>
              <a:rPr sz="2100" b="1" spc="-8" baseline="3413" dirty="0" smtClean="0">
                <a:solidFill>
                  <a:srgbClr val="FFFFFF"/>
                </a:solidFill>
                <a:latin typeface="Calibri"/>
                <a:cs typeface="Calibri"/>
              </a:rPr>
              <a:t>s</a:t>
            </a:r>
            <a:r>
              <a:rPr sz="2100" b="1" spc="-25" baseline="3413" dirty="0" smtClean="0">
                <a:solidFill>
                  <a:srgbClr val="FFFFFF"/>
                </a:solidFill>
                <a:latin typeface="Calibri"/>
                <a:cs typeface="Calibri"/>
              </a:rPr>
              <a:t>t</a:t>
            </a:r>
            <a:r>
              <a:rPr sz="2100" b="1" baseline="3413" dirty="0" smtClean="0">
                <a:solidFill>
                  <a:srgbClr val="FFFFFF"/>
                </a:solidFill>
                <a:latin typeface="Calibri"/>
                <a:cs typeface="Calibri"/>
              </a:rPr>
              <a:t>em</a:t>
            </a:r>
            <a:endParaRPr sz="1400" dirty="0">
              <a:latin typeface="Calibri"/>
              <a:cs typeface="Calibri"/>
            </a:endParaRPr>
          </a:p>
        </p:txBody>
      </p:sp>
      <p:sp>
        <p:nvSpPr>
          <p:cNvPr id="9" name="object 9"/>
          <p:cNvSpPr txBox="1"/>
          <p:nvPr/>
        </p:nvSpPr>
        <p:spPr>
          <a:xfrm>
            <a:off x="3142843" y="2340464"/>
            <a:ext cx="1551585" cy="892921"/>
          </a:xfrm>
          <a:prstGeom prst="rect">
            <a:avLst/>
          </a:prstGeom>
        </p:spPr>
        <p:txBody>
          <a:bodyPr wrap="square" lIns="0" tIns="0" rIns="0" bIns="0" rtlCol="0">
            <a:noAutofit/>
          </a:bodyPr>
          <a:lstStyle/>
          <a:p>
            <a:pPr marL="364945" marR="374408" algn="ctr">
              <a:lnSpc>
                <a:spcPts val="1332"/>
              </a:lnSpc>
              <a:spcBef>
                <a:spcPts val="67"/>
              </a:spcBef>
            </a:pPr>
            <a:r>
              <a:rPr b="1" spc="-4" baseline="1950" dirty="0" smtClean="0">
                <a:solidFill>
                  <a:srgbClr val="FFFFFF"/>
                </a:solidFill>
                <a:latin typeface="Calibri"/>
                <a:cs typeface="Calibri"/>
              </a:rPr>
              <a:t>E</a:t>
            </a:r>
            <a:r>
              <a:rPr b="1" baseline="1950" dirty="0" smtClean="0">
                <a:solidFill>
                  <a:srgbClr val="FFFFFF"/>
                </a:solidFill>
                <a:latin typeface="Calibri"/>
                <a:cs typeface="Calibri"/>
              </a:rPr>
              <a:t>n</a:t>
            </a:r>
            <a:r>
              <a:rPr b="1" spc="4" baseline="1950" dirty="0" smtClean="0">
                <a:solidFill>
                  <a:srgbClr val="FFFFFF"/>
                </a:solidFill>
                <a:latin typeface="Calibri"/>
                <a:cs typeface="Calibri"/>
              </a:rPr>
              <a:t>a</a:t>
            </a:r>
            <a:r>
              <a:rPr b="1" baseline="1950" dirty="0" smtClean="0">
                <a:solidFill>
                  <a:srgbClr val="FFFFFF"/>
                </a:solidFill>
                <a:latin typeface="Calibri"/>
                <a:cs typeface="Calibri"/>
              </a:rPr>
              <a:t>b</a:t>
            </a:r>
            <a:r>
              <a:rPr b="1" spc="-8" baseline="1950" dirty="0" smtClean="0">
                <a:solidFill>
                  <a:srgbClr val="FFFFFF"/>
                </a:solidFill>
                <a:latin typeface="Calibri"/>
                <a:cs typeface="Calibri"/>
              </a:rPr>
              <a:t>l</a:t>
            </a:r>
            <a:r>
              <a:rPr b="1" spc="-4" baseline="1950" dirty="0" smtClean="0">
                <a:solidFill>
                  <a:srgbClr val="FFFFFF"/>
                </a:solidFill>
                <a:latin typeface="Calibri"/>
                <a:cs typeface="Calibri"/>
              </a:rPr>
              <a:t>i</a:t>
            </a:r>
            <a:r>
              <a:rPr b="1" baseline="1950" dirty="0" smtClean="0">
                <a:solidFill>
                  <a:srgbClr val="FFFFFF"/>
                </a:solidFill>
                <a:latin typeface="Calibri"/>
                <a:cs typeface="Calibri"/>
              </a:rPr>
              <a:t>ng</a:t>
            </a:r>
            <a:r>
              <a:rPr b="1" spc="4" baseline="1950" dirty="0" smtClean="0">
                <a:solidFill>
                  <a:srgbClr val="FFFFFF"/>
                </a:solidFill>
                <a:latin typeface="Calibri"/>
                <a:cs typeface="Calibri"/>
              </a:rPr>
              <a:t> </a:t>
            </a:r>
            <a:r>
              <a:rPr b="1" baseline="1950" dirty="0" smtClean="0">
                <a:solidFill>
                  <a:srgbClr val="FFFFFF"/>
                </a:solidFill>
                <a:latin typeface="Calibri"/>
                <a:cs typeface="Calibri"/>
              </a:rPr>
              <a:t>the</a:t>
            </a:r>
            <a:endParaRPr sz="1200" dirty="0">
              <a:latin typeface="Calibri"/>
              <a:cs typeface="Calibri"/>
            </a:endParaRPr>
          </a:p>
          <a:p>
            <a:pPr marL="36454" marR="43247" algn="ctr">
              <a:lnSpc>
                <a:spcPts val="1367"/>
              </a:lnSpc>
              <a:spcBef>
                <a:spcPts val="2"/>
              </a:spcBef>
            </a:pPr>
            <a:r>
              <a:rPr b="1" baseline="1950" dirty="0" smtClean="0">
                <a:solidFill>
                  <a:srgbClr val="FFFFFF"/>
                </a:solidFill>
                <a:latin typeface="Calibri"/>
                <a:cs typeface="Calibri"/>
              </a:rPr>
              <a:t>de</a:t>
            </a:r>
            <a:r>
              <a:rPr b="1" spc="-12" baseline="1950" dirty="0" smtClean="0">
                <a:solidFill>
                  <a:srgbClr val="FFFFFF"/>
                </a:solidFill>
                <a:latin typeface="Calibri"/>
                <a:cs typeface="Calibri"/>
              </a:rPr>
              <a:t>c</a:t>
            </a:r>
            <a:r>
              <a:rPr b="1" spc="8" baseline="1950" dirty="0" smtClean="0">
                <a:solidFill>
                  <a:srgbClr val="FFFFFF"/>
                </a:solidFill>
                <a:latin typeface="Calibri"/>
                <a:cs typeface="Calibri"/>
              </a:rPr>
              <a:t>ar</a:t>
            </a:r>
            <a:r>
              <a:rPr b="1" baseline="1950" dirty="0" smtClean="0">
                <a:solidFill>
                  <a:srgbClr val="FFFFFF"/>
                </a:solidFill>
                <a:latin typeface="Calibri"/>
                <a:cs typeface="Calibri"/>
              </a:rPr>
              <a:t>bon</a:t>
            </a:r>
            <a:r>
              <a:rPr b="1" spc="-12" baseline="1950" dirty="0" smtClean="0">
                <a:solidFill>
                  <a:srgbClr val="FFFFFF"/>
                </a:solidFill>
                <a:latin typeface="Calibri"/>
                <a:cs typeface="Calibri"/>
              </a:rPr>
              <a:t>i</a:t>
            </a:r>
            <a:r>
              <a:rPr b="1" baseline="1950" dirty="0" smtClean="0">
                <a:solidFill>
                  <a:srgbClr val="FFFFFF"/>
                </a:solidFill>
                <a:latin typeface="Calibri"/>
                <a:cs typeface="Calibri"/>
              </a:rPr>
              <a:t>s</a:t>
            </a:r>
            <a:r>
              <a:rPr b="1" spc="-17" baseline="1950" dirty="0" smtClean="0">
                <a:solidFill>
                  <a:srgbClr val="FFFFFF"/>
                </a:solidFill>
                <a:latin typeface="Calibri"/>
                <a:cs typeface="Calibri"/>
              </a:rPr>
              <a:t>a</a:t>
            </a:r>
            <a:r>
              <a:rPr b="1" baseline="1950" dirty="0" smtClean="0">
                <a:solidFill>
                  <a:srgbClr val="FFFFFF"/>
                </a:solidFill>
                <a:latin typeface="Calibri"/>
                <a:cs typeface="Calibri"/>
              </a:rPr>
              <a:t>t</a:t>
            </a:r>
            <a:r>
              <a:rPr b="1" spc="-8" baseline="1950" dirty="0" smtClean="0">
                <a:solidFill>
                  <a:srgbClr val="FFFFFF"/>
                </a:solidFill>
                <a:latin typeface="Calibri"/>
                <a:cs typeface="Calibri"/>
              </a:rPr>
              <a:t>i</a:t>
            </a:r>
            <a:r>
              <a:rPr b="1" baseline="1950" dirty="0" smtClean="0">
                <a:solidFill>
                  <a:srgbClr val="FFFFFF"/>
                </a:solidFill>
                <a:latin typeface="Calibri"/>
                <a:cs typeface="Calibri"/>
              </a:rPr>
              <a:t>on</a:t>
            </a:r>
            <a:r>
              <a:rPr b="1" spc="-7" baseline="1950" dirty="0" smtClean="0">
                <a:solidFill>
                  <a:srgbClr val="FFFFFF"/>
                </a:solidFill>
                <a:latin typeface="Calibri"/>
                <a:cs typeface="Calibri"/>
              </a:rPr>
              <a:t> </a:t>
            </a:r>
            <a:r>
              <a:rPr b="1" baseline="1950" dirty="0" smtClean="0">
                <a:solidFill>
                  <a:srgbClr val="FFFFFF"/>
                </a:solidFill>
                <a:latin typeface="Calibri"/>
                <a:cs typeface="Calibri"/>
              </a:rPr>
              <a:t>of</a:t>
            </a:r>
            <a:r>
              <a:rPr b="1" spc="-5" baseline="1950" dirty="0" smtClean="0">
                <a:solidFill>
                  <a:srgbClr val="FFFFFF"/>
                </a:solidFill>
                <a:latin typeface="Calibri"/>
                <a:cs typeface="Calibri"/>
              </a:rPr>
              <a:t> </a:t>
            </a:r>
            <a:r>
              <a:rPr b="1" baseline="1950" dirty="0" smtClean="0">
                <a:solidFill>
                  <a:srgbClr val="FFFFFF"/>
                </a:solidFill>
                <a:latin typeface="Calibri"/>
                <a:cs typeface="Calibri"/>
              </a:rPr>
              <a:t>the</a:t>
            </a:r>
            <a:endParaRPr sz="1200" dirty="0">
              <a:latin typeface="Calibri"/>
              <a:cs typeface="Calibri"/>
            </a:endParaRPr>
          </a:p>
          <a:p>
            <a:pPr algn="ctr">
              <a:lnSpc>
                <a:spcPts val="1345"/>
              </a:lnSpc>
            </a:pPr>
            <a:r>
              <a:rPr b="1" baseline="1950" dirty="0" smtClean="0">
                <a:solidFill>
                  <a:srgbClr val="FFFFFF"/>
                </a:solidFill>
                <a:latin typeface="Calibri"/>
                <a:cs typeface="Calibri"/>
              </a:rPr>
              <a:t>use</a:t>
            </a:r>
            <a:r>
              <a:rPr b="1" spc="-9" baseline="1950" dirty="0" smtClean="0">
                <a:solidFill>
                  <a:srgbClr val="FFFFFF"/>
                </a:solidFill>
                <a:latin typeface="Calibri"/>
                <a:cs typeface="Calibri"/>
              </a:rPr>
              <a:t> </a:t>
            </a:r>
            <a:r>
              <a:rPr b="1" baseline="1950" dirty="0" smtClean="0">
                <a:solidFill>
                  <a:srgbClr val="FFFFFF"/>
                </a:solidFill>
                <a:latin typeface="Calibri"/>
                <a:cs typeface="Calibri"/>
              </a:rPr>
              <a:t>of</a:t>
            </a:r>
            <a:r>
              <a:rPr b="1" spc="-5" baseline="1950" dirty="0" smtClean="0">
                <a:solidFill>
                  <a:srgbClr val="FFFFFF"/>
                </a:solidFill>
                <a:latin typeface="Calibri"/>
                <a:cs typeface="Calibri"/>
              </a:rPr>
              <a:t> </a:t>
            </a:r>
            <a:r>
              <a:rPr b="1" spc="-25" baseline="1950" dirty="0" smtClean="0">
                <a:solidFill>
                  <a:srgbClr val="FFFFFF"/>
                </a:solidFill>
                <a:latin typeface="Calibri"/>
                <a:cs typeface="Calibri"/>
              </a:rPr>
              <a:t>f</a:t>
            </a:r>
            <a:r>
              <a:rPr b="1" baseline="1950" dirty="0" smtClean="0">
                <a:solidFill>
                  <a:srgbClr val="FFFFFF"/>
                </a:solidFill>
                <a:latin typeface="Calibri"/>
                <a:cs typeface="Calibri"/>
              </a:rPr>
              <a:t>oss</a:t>
            </a:r>
            <a:r>
              <a:rPr b="1" spc="-12" baseline="1950" dirty="0" smtClean="0">
                <a:solidFill>
                  <a:srgbClr val="FFFFFF"/>
                </a:solidFill>
                <a:latin typeface="Calibri"/>
                <a:cs typeface="Calibri"/>
              </a:rPr>
              <a:t>i</a:t>
            </a:r>
            <a:r>
              <a:rPr b="1" baseline="1950" dirty="0" smtClean="0">
                <a:solidFill>
                  <a:srgbClr val="FFFFFF"/>
                </a:solidFill>
                <a:latin typeface="Calibri"/>
                <a:cs typeface="Calibri"/>
              </a:rPr>
              <a:t>l</a:t>
            </a:r>
            <a:r>
              <a:rPr b="1" spc="8" baseline="1950" dirty="0" smtClean="0">
                <a:solidFill>
                  <a:srgbClr val="FFFFFF"/>
                </a:solidFill>
                <a:latin typeface="Calibri"/>
                <a:cs typeface="Calibri"/>
              </a:rPr>
              <a:t> </a:t>
            </a:r>
            <a:r>
              <a:rPr b="1" spc="-8" baseline="1950" dirty="0" smtClean="0">
                <a:solidFill>
                  <a:srgbClr val="FFFFFF"/>
                </a:solidFill>
                <a:latin typeface="Calibri"/>
                <a:cs typeface="Calibri"/>
              </a:rPr>
              <a:t>f</a:t>
            </a:r>
            <a:r>
              <a:rPr b="1" baseline="1950" dirty="0" smtClean="0">
                <a:solidFill>
                  <a:srgbClr val="FFFFFF"/>
                </a:solidFill>
                <a:latin typeface="Calibri"/>
                <a:cs typeface="Calibri"/>
              </a:rPr>
              <a:t>ue</a:t>
            </a:r>
            <a:r>
              <a:rPr b="1" spc="-12" baseline="1950" dirty="0" smtClean="0">
                <a:solidFill>
                  <a:srgbClr val="FFFFFF"/>
                </a:solidFill>
                <a:latin typeface="Calibri"/>
                <a:cs typeface="Calibri"/>
              </a:rPr>
              <a:t>l</a:t>
            </a:r>
            <a:r>
              <a:rPr b="1" baseline="1950" dirty="0" smtClean="0">
                <a:solidFill>
                  <a:srgbClr val="FFFFFF"/>
                </a:solidFill>
                <a:latin typeface="Calibri"/>
                <a:cs typeface="Calibri"/>
              </a:rPr>
              <a:t>s</a:t>
            </a:r>
            <a:r>
              <a:rPr b="1" spc="10" baseline="1950" dirty="0" smtClean="0">
                <a:solidFill>
                  <a:srgbClr val="FFFFFF"/>
                </a:solidFill>
                <a:latin typeface="Calibri"/>
                <a:cs typeface="Calibri"/>
              </a:rPr>
              <a:t> </a:t>
            </a:r>
            <a:r>
              <a:rPr b="1" baseline="1950" dirty="0" smtClean="0">
                <a:solidFill>
                  <a:srgbClr val="FFFFFF"/>
                </a:solidFill>
                <a:latin typeface="Calibri"/>
                <a:cs typeface="Calibri"/>
              </a:rPr>
              <a:t>du</a:t>
            </a:r>
            <a:r>
              <a:rPr b="1" spc="4" baseline="1950" dirty="0" smtClean="0">
                <a:solidFill>
                  <a:srgbClr val="FFFFFF"/>
                </a:solidFill>
                <a:latin typeface="Calibri"/>
                <a:cs typeface="Calibri"/>
              </a:rPr>
              <a:t>r</a:t>
            </a:r>
            <a:r>
              <a:rPr b="1" spc="-4" baseline="1950" dirty="0" smtClean="0">
                <a:solidFill>
                  <a:srgbClr val="FFFFFF"/>
                </a:solidFill>
                <a:latin typeface="Calibri"/>
                <a:cs typeface="Calibri"/>
              </a:rPr>
              <a:t>i</a:t>
            </a:r>
            <a:r>
              <a:rPr b="1" baseline="1950" dirty="0" smtClean="0">
                <a:solidFill>
                  <a:srgbClr val="FFFFFF"/>
                </a:solidFill>
                <a:latin typeface="Calibri"/>
                <a:cs typeface="Calibri"/>
              </a:rPr>
              <a:t>ng</a:t>
            </a:r>
            <a:endParaRPr sz="1200" dirty="0">
              <a:latin typeface="Calibri"/>
              <a:cs typeface="Calibri"/>
            </a:endParaRPr>
          </a:p>
          <a:p>
            <a:pPr marL="52478" marR="59356" algn="ctr">
              <a:lnSpc>
                <a:spcPts val="1345"/>
              </a:lnSpc>
            </a:pPr>
            <a:r>
              <a:rPr b="1" baseline="1950" dirty="0" smtClean="0">
                <a:solidFill>
                  <a:srgbClr val="FFFFFF"/>
                </a:solidFill>
                <a:latin typeface="Calibri"/>
                <a:cs typeface="Calibri"/>
              </a:rPr>
              <a:t>the</a:t>
            </a:r>
            <a:r>
              <a:rPr b="1" spc="-8" baseline="1950" dirty="0" smtClean="0">
                <a:solidFill>
                  <a:srgbClr val="FFFFFF"/>
                </a:solidFill>
                <a:latin typeface="Calibri"/>
                <a:cs typeface="Calibri"/>
              </a:rPr>
              <a:t> </a:t>
            </a:r>
            <a:r>
              <a:rPr b="1" baseline="1950" dirty="0" smtClean="0">
                <a:solidFill>
                  <a:srgbClr val="FFFFFF"/>
                </a:solidFill>
                <a:latin typeface="Calibri"/>
                <a:cs typeface="Calibri"/>
              </a:rPr>
              <a:t>t</a:t>
            </a:r>
            <a:r>
              <a:rPr b="1" spc="-12" baseline="1950" dirty="0" smtClean="0">
                <a:solidFill>
                  <a:srgbClr val="FFFFFF"/>
                </a:solidFill>
                <a:latin typeface="Calibri"/>
                <a:cs typeface="Calibri"/>
              </a:rPr>
              <a:t>r</a:t>
            </a:r>
            <a:r>
              <a:rPr b="1" spc="8" baseline="1950" dirty="0" smtClean="0">
                <a:solidFill>
                  <a:srgbClr val="FFFFFF"/>
                </a:solidFill>
                <a:latin typeface="Calibri"/>
                <a:cs typeface="Calibri"/>
              </a:rPr>
              <a:t>a</a:t>
            </a:r>
            <a:r>
              <a:rPr b="1" baseline="1950" dirty="0" smtClean="0">
                <a:solidFill>
                  <a:srgbClr val="FFFFFF"/>
                </a:solidFill>
                <a:latin typeface="Calibri"/>
                <a:cs typeface="Calibri"/>
              </a:rPr>
              <a:t>ns</a:t>
            </a:r>
            <a:r>
              <a:rPr b="1" spc="-8" baseline="1950" dirty="0" smtClean="0">
                <a:solidFill>
                  <a:srgbClr val="FFFFFF"/>
                </a:solidFill>
                <a:latin typeface="Calibri"/>
                <a:cs typeface="Calibri"/>
              </a:rPr>
              <a:t>i</a:t>
            </a:r>
            <a:r>
              <a:rPr b="1" baseline="1950" dirty="0" smtClean="0">
                <a:solidFill>
                  <a:srgbClr val="FFFFFF"/>
                </a:solidFill>
                <a:latin typeface="Calibri"/>
                <a:cs typeface="Calibri"/>
              </a:rPr>
              <a:t>t</a:t>
            </a:r>
            <a:r>
              <a:rPr b="1" spc="-8" baseline="1950" dirty="0" smtClean="0">
                <a:solidFill>
                  <a:srgbClr val="FFFFFF"/>
                </a:solidFill>
                <a:latin typeface="Calibri"/>
                <a:cs typeface="Calibri"/>
              </a:rPr>
              <a:t>i</a:t>
            </a:r>
            <a:r>
              <a:rPr b="1" baseline="1950" dirty="0" smtClean="0">
                <a:solidFill>
                  <a:srgbClr val="FFFFFF"/>
                </a:solidFill>
                <a:latin typeface="Calibri"/>
                <a:cs typeface="Calibri"/>
              </a:rPr>
              <a:t>on</a:t>
            </a:r>
            <a:r>
              <a:rPr b="1" spc="-18" baseline="1950" dirty="0" smtClean="0">
                <a:solidFill>
                  <a:srgbClr val="FFFFFF"/>
                </a:solidFill>
                <a:latin typeface="Calibri"/>
                <a:cs typeface="Calibri"/>
              </a:rPr>
              <a:t> </a:t>
            </a:r>
            <a:r>
              <a:rPr b="1" spc="-22" baseline="1950" dirty="0" smtClean="0">
                <a:solidFill>
                  <a:srgbClr val="FFFFFF"/>
                </a:solidFill>
                <a:latin typeface="Calibri"/>
                <a:cs typeface="Calibri"/>
              </a:rPr>
              <a:t>t</a:t>
            </a:r>
            <a:r>
              <a:rPr b="1" baseline="1950" dirty="0" smtClean="0">
                <a:solidFill>
                  <a:srgbClr val="FFFFFF"/>
                </a:solidFill>
                <a:latin typeface="Calibri"/>
                <a:cs typeface="Calibri"/>
              </a:rPr>
              <a:t>o</a:t>
            </a:r>
            <a:r>
              <a:rPr b="1" spc="2" baseline="1950" dirty="0" smtClean="0">
                <a:solidFill>
                  <a:srgbClr val="FFFFFF"/>
                </a:solidFill>
                <a:latin typeface="Calibri"/>
                <a:cs typeface="Calibri"/>
              </a:rPr>
              <a:t> </a:t>
            </a:r>
            <a:r>
              <a:rPr b="1" baseline="1950" dirty="0" smtClean="0">
                <a:solidFill>
                  <a:srgbClr val="FFFFFF"/>
                </a:solidFill>
                <a:latin typeface="Calibri"/>
                <a:cs typeface="Calibri"/>
              </a:rPr>
              <a:t>a</a:t>
            </a:r>
            <a:r>
              <a:rPr b="1" spc="-1" baseline="1950" dirty="0" smtClean="0">
                <a:solidFill>
                  <a:srgbClr val="FFFFFF"/>
                </a:solidFill>
                <a:latin typeface="Calibri"/>
                <a:cs typeface="Calibri"/>
              </a:rPr>
              <a:t> </a:t>
            </a:r>
            <a:r>
              <a:rPr b="1" spc="-8" baseline="1950" dirty="0" smtClean="0">
                <a:solidFill>
                  <a:srgbClr val="FFFFFF"/>
                </a:solidFill>
                <a:latin typeface="Calibri"/>
                <a:cs typeface="Calibri"/>
              </a:rPr>
              <a:t>l</a:t>
            </a:r>
            <a:r>
              <a:rPr b="1" baseline="1950" dirty="0" smtClean="0">
                <a:solidFill>
                  <a:srgbClr val="FFFFFF"/>
                </a:solidFill>
                <a:latin typeface="Calibri"/>
                <a:cs typeface="Calibri"/>
              </a:rPr>
              <a:t>ow</a:t>
            </a:r>
            <a:endParaRPr sz="1200" dirty="0">
              <a:latin typeface="Calibri"/>
              <a:cs typeface="Calibri"/>
            </a:endParaRPr>
          </a:p>
          <a:p>
            <a:pPr marL="234083" marR="240766" algn="ctr">
              <a:lnSpc>
                <a:spcPts val="1345"/>
              </a:lnSpc>
            </a:pPr>
            <a:r>
              <a:rPr b="1" spc="-4" baseline="1950" dirty="0" smtClean="0">
                <a:solidFill>
                  <a:srgbClr val="FFFFFF"/>
                </a:solidFill>
                <a:latin typeface="Calibri"/>
                <a:cs typeface="Calibri"/>
              </a:rPr>
              <a:t>c</a:t>
            </a:r>
            <a:r>
              <a:rPr b="1" spc="8" baseline="1950" dirty="0" smtClean="0">
                <a:solidFill>
                  <a:srgbClr val="FFFFFF"/>
                </a:solidFill>
                <a:latin typeface="Calibri"/>
                <a:cs typeface="Calibri"/>
              </a:rPr>
              <a:t>ar</a:t>
            </a:r>
            <a:r>
              <a:rPr b="1" baseline="1950" dirty="0" smtClean="0">
                <a:solidFill>
                  <a:srgbClr val="FFFFFF"/>
                </a:solidFill>
                <a:latin typeface="Calibri"/>
                <a:cs typeface="Calibri"/>
              </a:rPr>
              <a:t>bon</a:t>
            </a:r>
            <a:r>
              <a:rPr b="1" spc="-26" baseline="1950" dirty="0" smtClean="0">
                <a:solidFill>
                  <a:srgbClr val="FFFFFF"/>
                </a:solidFill>
                <a:latin typeface="Calibri"/>
                <a:cs typeface="Calibri"/>
              </a:rPr>
              <a:t> </a:t>
            </a:r>
            <a:r>
              <a:rPr b="1" baseline="1950" dirty="0" smtClean="0">
                <a:solidFill>
                  <a:srgbClr val="FFFFFF"/>
                </a:solidFill>
                <a:latin typeface="Calibri"/>
                <a:cs typeface="Calibri"/>
              </a:rPr>
              <a:t>e</a:t>
            </a:r>
            <a:r>
              <a:rPr b="1" spc="-8" baseline="1950" dirty="0" smtClean="0">
                <a:solidFill>
                  <a:srgbClr val="FFFFFF"/>
                </a:solidFill>
                <a:latin typeface="Calibri"/>
                <a:cs typeface="Calibri"/>
              </a:rPr>
              <a:t>c</a:t>
            </a:r>
            <a:r>
              <a:rPr b="1" baseline="1950" dirty="0" smtClean="0">
                <a:solidFill>
                  <a:srgbClr val="FFFFFF"/>
                </a:solidFill>
                <a:latin typeface="Calibri"/>
                <a:cs typeface="Calibri"/>
              </a:rPr>
              <a:t>ono</a:t>
            </a:r>
            <a:r>
              <a:rPr b="1" spc="-34" baseline="1950" dirty="0" smtClean="0">
                <a:solidFill>
                  <a:srgbClr val="FFFFFF"/>
                </a:solidFill>
                <a:latin typeface="Calibri"/>
                <a:cs typeface="Calibri"/>
              </a:rPr>
              <a:t>m</a:t>
            </a:r>
            <a:r>
              <a:rPr b="1" baseline="1950" dirty="0" smtClean="0">
                <a:solidFill>
                  <a:srgbClr val="FFFFFF"/>
                </a:solidFill>
                <a:latin typeface="Calibri"/>
                <a:cs typeface="Calibri"/>
              </a:rPr>
              <a:t>y</a:t>
            </a:r>
            <a:endParaRPr sz="1200" dirty="0">
              <a:latin typeface="Calibri"/>
              <a:cs typeface="Calibri"/>
            </a:endParaRPr>
          </a:p>
        </p:txBody>
      </p:sp>
      <p:sp>
        <p:nvSpPr>
          <p:cNvPr id="8" name="object 8"/>
          <p:cNvSpPr txBox="1"/>
          <p:nvPr/>
        </p:nvSpPr>
        <p:spPr>
          <a:xfrm>
            <a:off x="6244418" y="3362951"/>
            <a:ext cx="1354162" cy="1017193"/>
          </a:xfrm>
          <a:prstGeom prst="rect">
            <a:avLst/>
          </a:prstGeom>
        </p:spPr>
        <p:txBody>
          <a:bodyPr wrap="square" lIns="0" tIns="0" rIns="0" bIns="0" rtlCol="0">
            <a:noAutofit/>
          </a:bodyPr>
          <a:lstStyle/>
          <a:p>
            <a:pPr marL="122783" marR="137975" algn="ctr">
              <a:lnSpc>
                <a:spcPts val="1520"/>
              </a:lnSpc>
              <a:spcBef>
                <a:spcPts val="75"/>
              </a:spcBef>
            </a:pPr>
            <a:r>
              <a:rPr sz="2100" baseline="3413" dirty="0" smtClean="0">
                <a:solidFill>
                  <a:srgbClr val="FFFFFF"/>
                </a:solidFill>
                <a:latin typeface="Calibri"/>
                <a:cs typeface="Calibri"/>
              </a:rPr>
              <a:t>Suppo</a:t>
            </a:r>
            <a:r>
              <a:rPr sz="2100" spc="-22" baseline="3413" dirty="0" smtClean="0">
                <a:solidFill>
                  <a:srgbClr val="FFFFFF"/>
                </a:solidFill>
                <a:latin typeface="Calibri"/>
                <a:cs typeface="Calibri"/>
              </a:rPr>
              <a:t>r</a:t>
            </a:r>
            <a:r>
              <a:rPr sz="2100" spc="-8" baseline="3413" dirty="0" smtClean="0">
                <a:solidFill>
                  <a:srgbClr val="FFFFFF"/>
                </a:solidFill>
                <a:latin typeface="Calibri"/>
                <a:cs typeface="Calibri"/>
              </a:rPr>
              <a:t>ti</a:t>
            </a:r>
            <a:r>
              <a:rPr sz="2100" baseline="3413" dirty="0" smtClean="0">
                <a:solidFill>
                  <a:srgbClr val="FFFFFF"/>
                </a:solidFill>
                <a:latin typeface="Calibri"/>
                <a:cs typeface="Calibri"/>
              </a:rPr>
              <a:t>ng</a:t>
            </a:r>
            <a:r>
              <a:rPr sz="2100" spc="4" baseline="3413" dirty="0" smtClean="0">
                <a:solidFill>
                  <a:srgbClr val="FFFFFF"/>
                </a:solidFill>
                <a:latin typeface="Calibri"/>
                <a:cs typeface="Calibri"/>
              </a:rPr>
              <a:t> </a:t>
            </a:r>
            <a:r>
              <a:rPr sz="2100" spc="-8" baseline="3413" dirty="0" smtClean="0">
                <a:solidFill>
                  <a:srgbClr val="FFFFFF"/>
                </a:solidFill>
                <a:latin typeface="Calibri"/>
                <a:cs typeface="Calibri"/>
              </a:rPr>
              <a:t>t</a:t>
            </a:r>
            <a:r>
              <a:rPr sz="2100" baseline="3413" dirty="0" smtClean="0">
                <a:solidFill>
                  <a:srgbClr val="FFFFFF"/>
                </a:solidFill>
                <a:latin typeface="Calibri"/>
                <a:cs typeface="Calibri"/>
              </a:rPr>
              <a:t>he</a:t>
            </a:r>
            <a:endParaRPr sz="1400" dirty="0">
              <a:latin typeface="Calibri"/>
              <a:cs typeface="Calibri"/>
            </a:endParaRPr>
          </a:p>
          <a:p>
            <a:pPr marL="23968" marR="40347" algn="ctr">
              <a:lnSpc>
                <a:spcPts val="1555"/>
              </a:lnSpc>
              <a:spcBef>
                <a:spcPts val="1"/>
              </a:spcBef>
            </a:pPr>
            <a:r>
              <a:rPr sz="2100" baseline="1706" dirty="0" smtClean="0">
                <a:solidFill>
                  <a:srgbClr val="FFFFFF"/>
                </a:solidFill>
                <a:latin typeface="Calibri"/>
                <a:cs typeface="Calibri"/>
              </a:rPr>
              <a:t>d</a:t>
            </a:r>
            <a:r>
              <a:rPr sz="2100" spc="-12" baseline="1706" dirty="0" smtClean="0">
                <a:solidFill>
                  <a:srgbClr val="FFFFFF"/>
                </a:solidFill>
                <a:latin typeface="Calibri"/>
                <a:cs typeface="Calibri"/>
              </a:rPr>
              <a:t>e</a:t>
            </a:r>
            <a:r>
              <a:rPr sz="2100" spc="-25" baseline="1706" dirty="0" smtClean="0">
                <a:solidFill>
                  <a:srgbClr val="FFFFFF"/>
                </a:solidFill>
                <a:latin typeface="Calibri"/>
                <a:cs typeface="Calibri"/>
              </a:rPr>
              <a:t>v</a:t>
            </a:r>
            <a:r>
              <a:rPr sz="2100" spc="-8" baseline="1706" dirty="0" smtClean="0">
                <a:solidFill>
                  <a:srgbClr val="FFFFFF"/>
                </a:solidFill>
                <a:latin typeface="Calibri"/>
                <a:cs typeface="Calibri"/>
              </a:rPr>
              <a:t>el</a:t>
            </a:r>
            <a:r>
              <a:rPr sz="2100" baseline="1706" dirty="0" smtClean="0">
                <a:solidFill>
                  <a:srgbClr val="FFFFFF"/>
                </a:solidFill>
                <a:latin typeface="Calibri"/>
                <a:cs typeface="Calibri"/>
              </a:rPr>
              <a:t>opm</a:t>
            </a:r>
            <a:r>
              <a:rPr sz="2100" spc="-8" baseline="1706" dirty="0" smtClean="0">
                <a:solidFill>
                  <a:srgbClr val="FFFFFF"/>
                </a:solidFill>
                <a:latin typeface="Calibri"/>
                <a:cs typeface="Calibri"/>
              </a:rPr>
              <a:t>e</a:t>
            </a:r>
            <a:r>
              <a:rPr sz="2100" spc="-25" baseline="1706" dirty="0" smtClean="0">
                <a:solidFill>
                  <a:srgbClr val="FFFFFF"/>
                </a:solidFill>
                <a:latin typeface="Calibri"/>
                <a:cs typeface="Calibri"/>
              </a:rPr>
              <a:t>n</a:t>
            </a:r>
            <a:r>
              <a:rPr sz="2100" baseline="1706" dirty="0" smtClean="0">
                <a:solidFill>
                  <a:srgbClr val="FFFFFF"/>
                </a:solidFill>
                <a:latin typeface="Calibri"/>
                <a:cs typeface="Calibri"/>
              </a:rPr>
              <a:t>t</a:t>
            </a:r>
            <a:r>
              <a:rPr sz="2100" spc="8" baseline="1706" dirty="0" smtClean="0">
                <a:solidFill>
                  <a:srgbClr val="FFFFFF"/>
                </a:solidFill>
                <a:latin typeface="Calibri"/>
                <a:cs typeface="Calibri"/>
              </a:rPr>
              <a:t> </a:t>
            </a:r>
            <a:r>
              <a:rPr sz="2100" baseline="1706" dirty="0" smtClean="0">
                <a:solidFill>
                  <a:srgbClr val="FFFFFF"/>
                </a:solidFill>
                <a:latin typeface="Calibri"/>
                <a:cs typeface="Calibri"/>
              </a:rPr>
              <a:t>of</a:t>
            </a:r>
            <a:r>
              <a:rPr sz="2100" spc="4" baseline="1706" dirty="0" smtClean="0">
                <a:solidFill>
                  <a:srgbClr val="FFFFFF"/>
                </a:solidFill>
                <a:latin typeface="Calibri"/>
                <a:cs typeface="Calibri"/>
              </a:rPr>
              <a:t> </a:t>
            </a:r>
            <a:r>
              <a:rPr sz="2100" baseline="1706" dirty="0" smtClean="0">
                <a:solidFill>
                  <a:srgbClr val="FFFFFF"/>
                </a:solidFill>
                <a:latin typeface="Calibri"/>
                <a:cs typeface="Calibri"/>
              </a:rPr>
              <a:t>a</a:t>
            </a:r>
            <a:endParaRPr sz="1400" dirty="0">
              <a:latin typeface="Calibri"/>
              <a:cs typeface="Calibri"/>
            </a:endParaRPr>
          </a:p>
          <a:p>
            <a:pPr algn="ctr">
              <a:lnSpc>
                <a:spcPts val="1533"/>
              </a:lnSpc>
            </a:pPr>
            <a:r>
              <a:rPr sz="2100" baseline="3413" dirty="0" smtClean="0">
                <a:solidFill>
                  <a:srgbClr val="FFFFFF"/>
                </a:solidFill>
                <a:latin typeface="Calibri"/>
                <a:cs typeface="Calibri"/>
              </a:rPr>
              <a:t>Eu</a:t>
            </a:r>
            <a:r>
              <a:rPr sz="2100" spc="-25" baseline="3413" dirty="0" smtClean="0">
                <a:solidFill>
                  <a:srgbClr val="FFFFFF"/>
                </a:solidFill>
                <a:latin typeface="Calibri"/>
                <a:cs typeface="Calibri"/>
              </a:rPr>
              <a:t>r</a:t>
            </a:r>
            <a:r>
              <a:rPr sz="2100" baseline="3413" dirty="0" smtClean="0">
                <a:solidFill>
                  <a:srgbClr val="FFFFFF"/>
                </a:solidFill>
                <a:latin typeface="Calibri"/>
                <a:cs typeface="Calibri"/>
              </a:rPr>
              <a:t>op</a:t>
            </a:r>
            <a:r>
              <a:rPr sz="2100" spc="-17" baseline="3413" dirty="0" smtClean="0">
                <a:solidFill>
                  <a:srgbClr val="FFFFFF"/>
                </a:solidFill>
                <a:latin typeface="Calibri"/>
                <a:cs typeface="Calibri"/>
              </a:rPr>
              <a:t>e</a:t>
            </a:r>
            <a:r>
              <a:rPr sz="2100" baseline="3413" dirty="0" smtClean="0">
                <a:solidFill>
                  <a:srgbClr val="FFFFFF"/>
                </a:solidFill>
                <a:latin typeface="Calibri"/>
                <a:cs typeface="Calibri"/>
              </a:rPr>
              <a:t>an</a:t>
            </a:r>
            <a:r>
              <a:rPr sz="2100" spc="-8" baseline="3413" dirty="0" smtClean="0">
                <a:solidFill>
                  <a:srgbClr val="FFFFFF"/>
                </a:solidFill>
                <a:latin typeface="Calibri"/>
                <a:cs typeface="Calibri"/>
              </a:rPr>
              <a:t> </a:t>
            </a:r>
            <a:r>
              <a:rPr sz="2100" spc="-30" baseline="3413" dirty="0" err="1" smtClean="0">
                <a:solidFill>
                  <a:srgbClr val="FFFFFF"/>
                </a:solidFill>
                <a:latin typeface="Calibri"/>
                <a:cs typeface="Calibri"/>
              </a:rPr>
              <a:t>r</a:t>
            </a:r>
            <a:r>
              <a:rPr sz="2100" spc="-8" baseline="3413" dirty="0" err="1" smtClean="0">
                <a:solidFill>
                  <a:srgbClr val="FFFFFF"/>
                </a:solidFill>
                <a:latin typeface="Calibri"/>
                <a:cs typeface="Calibri"/>
              </a:rPr>
              <a:t>e</a:t>
            </a:r>
            <a:r>
              <a:rPr sz="2100" baseline="3413" dirty="0" err="1" smtClean="0">
                <a:solidFill>
                  <a:srgbClr val="FFFFFF"/>
                </a:solidFill>
                <a:latin typeface="Calibri"/>
                <a:cs typeface="Calibri"/>
              </a:rPr>
              <a:t>s</a:t>
            </a:r>
            <a:r>
              <a:rPr sz="2100" spc="-12" baseline="3413" dirty="0" err="1" smtClean="0">
                <a:solidFill>
                  <a:srgbClr val="FFFFFF"/>
                </a:solidFill>
                <a:latin typeface="Calibri"/>
                <a:cs typeface="Calibri"/>
              </a:rPr>
              <a:t>e</a:t>
            </a:r>
            <a:r>
              <a:rPr lang="it-IT" sz="2100" spc="-30" baseline="3413" dirty="0" err="1" smtClean="0">
                <a:solidFill>
                  <a:srgbClr val="FFFFFF"/>
                </a:solidFill>
                <a:latin typeface="Calibri"/>
                <a:cs typeface="Calibri"/>
              </a:rPr>
              <a:t>ar</a:t>
            </a:r>
            <a:r>
              <a:rPr sz="2100" spc="-8" baseline="3413" dirty="0" err="1" smtClean="0">
                <a:solidFill>
                  <a:srgbClr val="FFFFFF"/>
                </a:solidFill>
                <a:latin typeface="Calibri"/>
                <a:cs typeface="Calibri"/>
              </a:rPr>
              <a:t>c</a:t>
            </a:r>
            <a:r>
              <a:rPr sz="2100" baseline="3413" dirty="0" err="1" smtClean="0">
                <a:solidFill>
                  <a:srgbClr val="FFFFFF"/>
                </a:solidFill>
                <a:latin typeface="Calibri"/>
                <a:cs typeface="Calibri"/>
              </a:rPr>
              <a:t>h</a:t>
            </a:r>
            <a:endParaRPr sz="1400" dirty="0">
              <a:latin typeface="Calibri"/>
              <a:cs typeface="Calibri"/>
            </a:endParaRPr>
          </a:p>
          <a:p>
            <a:pPr marR="14481" algn="ctr">
              <a:lnSpc>
                <a:spcPts val="1533"/>
              </a:lnSpc>
            </a:pPr>
            <a:r>
              <a:rPr sz="2100" baseline="3413" dirty="0" smtClean="0">
                <a:solidFill>
                  <a:srgbClr val="FFFFFF"/>
                </a:solidFill>
                <a:latin typeface="Calibri"/>
                <a:cs typeface="Calibri"/>
              </a:rPr>
              <a:t>a</a:t>
            </a:r>
            <a:r>
              <a:rPr sz="2100" spc="-30" baseline="3413" dirty="0" smtClean="0">
                <a:solidFill>
                  <a:srgbClr val="FFFFFF"/>
                </a:solidFill>
                <a:latin typeface="Calibri"/>
                <a:cs typeface="Calibri"/>
              </a:rPr>
              <a:t>r</a:t>
            </a:r>
            <a:r>
              <a:rPr sz="2100" spc="-8" baseline="3413" dirty="0" smtClean="0">
                <a:solidFill>
                  <a:srgbClr val="FFFFFF"/>
                </a:solidFill>
                <a:latin typeface="Calibri"/>
                <a:cs typeface="Calibri"/>
              </a:rPr>
              <a:t>e</a:t>
            </a:r>
            <a:r>
              <a:rPr sz="2100" baseline="3413" dirty="0" smtClean="0">
                <a:solidFill>
                  <a:srgbClr val="FFFFFF"/>
                </a:solidFill>
                <a:latin typeface="Calibri"/>
                <a:cs typeface="Calibri"/>
              </a:rPr>
              <a:t>a </a:t>
            </a:r>
            <a:r>
              <a:rPr sz="2100" spc="-12" baseline="3413" dirty="0" smtClean="0">
                <a:solidFill>
                  <a:srgbClr val="FFFFFF"/>
                </a:solidFill>
                <a:latin typeface="Calibri"/>
                <a:cs typeface="Calibri"/>
              </a:rPr>
              <a:t>i</a:t>
            </a:r>
            <a:r>
              <a:rPr sz="2100" baseline="3413" dirty="0" smtClean="0">
                <a:solidFill>
                  <a:srgbClr val="FFFFFF"/>
                </a:solidFill>
                <a:latin typeface="Calibri"/>
                <a:cs typeface="Calibri"/>
              </a:rPr>
              <a:t>n</a:t>
            </a:r>
            <a:r>
              <a:rPr sz="2100" spc="17" baseline="3413" dirty="0" smtClean="0">
                <a:solidFill>
                  <a:srgbClr val="FFFFFF"/>
                </a:solidFill>
                <a:latin typeface="Calibri"/>
                <a:cs typeface="Calibri"/>
              </a:rPr>
              <a:t> </a:t>
            </a:r>
            <a:r>
              <a:rPr sz="2100" spc="-8" baseline="3413" dirty="0" smtClean="0">
                <a:solidFill>
                  <a:srgbClr val="FFFFFF"/>
                </a:solidFill>
                <a:latin typeface="Calibri"/>
                <a:cs typeface="Calibri"/>
              </a:rPr>
              <a:t>t</a:t>
            </a:r>
            <a:r>
              <a:rPr sz="2100" baseline="3413" dirty="0" smtClean="0">
                <a:solidFill>
                  <a:srgbClr val="FFFFFF"/>
                </a:solidFill>
                <a:latin typeface="Calibri"/>
                <a:cs typeface="Calibri"/>
              </a:rPr>
              <a:t>he</a:t>
            </a:r>
            <a:r>
              <a:rPr sz="2100" spc="-12" baseline="3413" dirty="0" smtClean="0">
                <a:solidFill>
                  <a:srgbClr val="FFFFFF"/>
                </a:solidFill>
                <a:latin typeface="Calibri"/>
                <a:cs typeface="Calibri"/>
              </a:rPr>
              <a:t> </a:t>
            </a:r>
            <a:r>
              <a:rPr sz="2100" spc="-8" baseline="3413" dirty="0" smtClean="0">
                <a:solidFill>
                  <a:srgbClr val="FFFFFF"/>
                </a:solidFill>
                <a:latin typeface="Calibri"/>
                <a:cs typeface="Calibri"/>
              </a:rPr>
              <a:t>fiel</a:t>
            </a:r>
            <a:r>
              <a:rPr sz="2100" baseline="3413" dirty="0" smtClean="0">
                <a:solidFill>
                  <a:srgbClr val="FFFFFF"/>
                </a:solidFill>
                <a:latin typeface="Calibri"/>
                <a:cs typeface="Calibri"/>
              </a:rPr>
              <a:t>d</a:t>
            </a:r>
            <a:r>
              <a:rPr sz="2100" spc="34" baseline="3413" dirty="0" smtClean="0">
                <a:solidFill>
                  <a:srgbClr val="FFFFFF"/>
                </a:solidFill>
                <a:latin typeface="Calibri"/>
                <a:cs typeface="Calibri"/>
              </a:rPr>
              <a:t> </a:t>
            </a:r>
            <a:r>
              <a:rPr sz="2100" baseline="3413" dirty="0" smtClean="0">
                <a:solidFill>
                  <a:srgbClr val="FFFFFF"/>
                </a:solidFill>
                <a:latin typeface="Calibri"/>
                <a:cs typeface="Calibri"/>
              </a:rPr>
              <a:t>of</a:t>
            </a:r>
            <a:endParaRPr sz="1400" dirty="0">
              <a:latin typeface="Calibri"/>
              <a:cs typeface="Calibri"/>
            </a:endParaRPr>
          </a:p>
          <a:p>
            <a:pPr marL="413884" marR="429640" algn="ctr">
              <a:lnSpc>
                <a:spcPts val="1533"/>
              </a:lnSpc>
            </a:pPr>
            <a:r>
              <a:rPr sz="2100" spc="-8" baseline="3413" dirty="0" smtClean="0">
                <a:solidFill>
                  <a:srgbClr val="FFFFFF"/>
                </a:solidFill>
                <a:latin typeface="Calibri"/>
                <a:cs typeface="Calibri"/>
              </a:rPr>
              <a:t>e</a:t>
            </a:r>
            <a:r>
              <a:rPr sz="2100" baseline="3413" dirty="0" smtClean="0">
                <a:solidFill>
                  <a:srgbClr val="FFFFFF"/>
                </a:solidFill>
                <a:latin typeface="Calibri"/>
                <a:cs typeface="Calibri"/>
              </a:rPr>
              <a:t>n</a:t>
            </a:r>
            <a:r>
              <a:rPr sz="2100" spc="-12" baseline="3413" dirty="0" smtClean="0">
                <a:solidFill>
                  <a:srgbClr val="FFFFFF"/>
                </a:solidFill>
                <a:latin typeface="Calibri"/>
                <a:cs typeface="Calibri"/>
              </a:rPr>
              <a:t>e</a:t>
            </a:r>
            <a:r>
              <a:rPr sz="2100" spc="-30" baseline="3413" dirty="0" smtClean="0">
                <a:solidFill>
                  <a:srgbClr val="FFFFFF"/>
                </a:solidFill>
                <a:latin typeface="Calibri"/>
                <a:cs typeface="Calibri"/>
              </a:rPr>
              <a:t>r</a:t>
            </a:r>
            <a:r>
              <a:rPr sz="2100" spc="8" baseline="3413" dirty="0" smtClean="0">
                <a:solidFill>
                  <a:srgbClr val="FFFFFF"/>
                </a:solidFill>
                <a:latin typeface="Calibri"/>
                <a:cs typeface="Calibri"/>
              </a:rPr>
              <a:t>g</a:t>
            </a:r>
            <a:r>
              <a:rPr sz="2100" baseline="3413" dirty="0" smtClean="0">
                <a:solidFill>
                  <a:srgbClr val="FFFFFF"/>
                </a:solidFill>
                <a:latin typeface="Calibri"/>
                <a:cs typeface="Calibri"/>
              </a:rPr>
              <a:t>y</a:t>
            </a:r>
            <a:endParaRPr sz="1400" dirty="0">
              <a:latin typeface="Calibri"/>
              <a:cs typeface="Calibri"/>
            </a:endParaRPr>
          </a:p>
        </p:txBody>
      </p:sp>
      <p:sp>
        <p:nvSpPr>
          <p:cNvPr id="7" name="object 7"/>
          <p:cNvSpPr txBox="1"/>
          <p:nvPr/>
        </p:nvSpPr>
        <p:spPr>
          <a:xfrm>
            <a:off x="2100296" y="3385043"/>
            <a:ext cx="1062443" cy="685800"/>
          </a:xfrm>
          <a:prstGeom prst="rect">
            <a:avLst/>
          </a:prstGeom>
        </p:spPr>
        <p:txBody>
          <a:bodyPr wrap="square" lIns="0" tIns="0" rIns="0" bIns="0" rtlCol="0">
            <a:noAutofit/>
          </a:bodyPr>
          <a:lstStyle/>
          <a:p>
            <a:pPr marL="49072" marR="66551" algn="ctr">
              <a:lnSpc>
                <a:spcPts val="1695"/>
              </a:lnSpc>
              <a:spcBef>
                <a:spcPts val="84"/>
              </a:spcBef>
            </a:pPr>
            <a:r>
              <a:rPr sz="2400" b="1" spc="-25" baseline="3034" dirty="0" smtClean="0">
                <a:solidFill>
                  <a:srgbClr val="FFFFFF"/>
                </a:solidFill>
                <a:latin typeface="Calibri"/>
                <a:cs typeface="Calibri"/>
              </a:rPr>
              <a:t>R</a:t>
            </a:r>
            <a:r>
              <a:rPr sz="2400" b="1" baseline="3034" dirty="0" smtClean="0">
                <a:solidFill>
                  <a:srgbClr val="FFFFFF"/>
                </a:solidFill>
                <a:latin typeface="Calibri"/>
                <a:cs typeface="Calibri"/>
              </a:rPr>
              <a:t>ene</a:t>
            </a:r>
            <a:r>
              <a:rPr sz="2400" b="1" spc="-12" baseline="3034" dirty="0" smtClean="0">
                <a:solidFill>
                  <a:srgbClr val="FFFFFF"/>
                </a:solidFill>
                <a:latin typeface="Calibri"/>
                <a:cs typeface="Calibri"/>
              </a:rPr>
              <a:t>w</a:t>
            </a:r>
            <a:r>
              <a:rPr sz="2400" b="1" baseline="3034" dirty="0" smtClean="0">
                <a:solidFill>
                  <a:srgbClr val="FFFFFF"/>
                </a:solidFill>
                <a:latin typeface="Calibri"/>
                <a:cs typeface="Calibri"/>
              </a:rPr>
              <a:t>ab</a:t>
            </a:r>
            <a:r>
              <a:rPr sz="2400" b="1" spc="-12" baseline="3034" dirty="0" smtClean="0">
                <a:solidFill>
                  <a:srgbClr val="FFFFFF"/>
                </a:solidFill>
                <a:latin typeface="Calibri"/>
                <a:cs typeface="Calibri"/>
              </a:rPr>
              <a:t>l</a:t>
            </a:r>
            <a:r>
              <a:rPr sz="2400" b="1" baseline="3034" dirty="0" smtClean="0">
                <a:solidFill>
                  <a:srgbClr val="FFFFFF"/>
                </a:solidFill>
                <a:latin typeface="Calibri"/>
                <a:cs typeface="Calibri"/>
              </a:rPr>
              <a:t>e</a:t>
            </a:r>
            <a:endParaRPr sz="1600" dirty="0">
              <a:latin typeface="Calibri"/>
              <a:cs typeface="Calibri"/>
            </a:endParaRPr>
          </a:p>
          <a:p>
            <a:pPr marL="225336" marR="240768" algn="ctr">
              <a:lnSpc>
                <a:spcPts val="1743"/>
              </a:lnSpc>
              <a:spcBef>
                <a:spcPts val="2"/>
              </a:spcBef>
            </a:pPr>
            <a:r>
              <a:rPr sz="2400" b="1" baseline="3034" dirty="0" smtClean="0">
                <a:solidFill>
                  <a:srgbClr val="FFFFFF"/>
                </a:solidFill>
                <a:latin typeface="Calibri"/>
                <a:cs typeface="Calibri"/>
              </a:rPr>
              <a:t>ene</a:t>
            </a:r>
            <a:r>
              <a:rPr sz="2400" b="1" spc="-8" baseline="3034" dirty="0" smtClean="0">
                <a:solidFill>
                  <a:srgbClr val="FFFFFF"/>
                </a:solidFill>
                <a:latin typeface="Calibri"/>
                <a:cs typeface="Calibri"/>
              </a:rPr>
              <a:t>r</a:t>
            </a:r>
            <a:r>
              <a:rPr sz="2400" b="1" spc="8" baseline="3034" dirty="0" smtClean="0">
                <a:solidFill>
                  <a:srgbClr val="FFFFFF"/>
                </a:solidFill>
                <a:latin typeface="Calibri"/>
                <a:cs typeface="Calibri"/>
              </a:rPr>
              <a:t>g</a:t>
            </a:r>
            <a:r>
              <a:rPr sz="2400" b="1" baseline="3034" dirty="0" smtClean="0">
                <a:solidFill>
                  <a:srgbClr val="FFFFFF"/>
                </a:solidFill>
                <a:latin typeface="Calibri"/>
                <a:cs typeface="Calibri"/>
              </a:rPr>
              <a:t>y</a:t>
            </a:r>
            <a:endParaRPr sz="1600" dirty="0">
              <a:latin typeface="Calibri"/>
              <a:cs typeface="Calibri"/>
            </a:endParaRPr>
          </a:p>
          <a:p>
            <a:pPr algn="ctr">
              <a:lnSpc>
                <a:spcPts val="1726"/>
              </a:lnSpc>
            </a:pPr>
            <a:r>
              <a:rPr sz="2400" b="1" spc="-22" baseline="3034" dirty="0" smtClean="0">
                <a:solidFill>
                  <a:srgbClr val="FFFFFF"/>
                </a:solidFill>
                <a:latin typeface="Calibri"/>
                <a:cs typeface="Calibri"/>
              </a:rPr>
              <a:t>t</a:t>
            </a:r>
            <a:r>
              <a:rPr sz="2400" b="1" baseline="3034" dirty="0" smtClean="0">
                <a:solidFill>
                  <a:srgbClr val="FFFFFF"/>
                </a:solidFill>
                <a:latin typeface="Calibri"/>
                <a:cs typeface="Calibri"/>
              </a:rPr>
              <a:t>e</a:t>
            </a:r>
            <a:r>
              <a:rPr sz="2400" b="1" spc="-4" baseline="3034" dirty="0" smtClean="0">
                <a:solidFill>
                  <a:srgbClr val="FFFFFF"/>
                </a:solidFill>
                <a:latin typeface="Calibri"/>
                <a:cs typeface="Calibri"/>
              </a:rPr>
              <a:t>c</a:t>
            </a:r>
            <a:r>
              <a:rPr sz="2400" b="1" baseline="3034" dirty="0" smtClean="0">
                <a:solidFill>
                  <a:srgbClr val="FFFFFF"/>
                </a:solidFill>
                <a:latin typeface="Calibri"/>
                <a:cs typeface="Calibri"/>
              </a:rPr>
              <a:t>hno</a:t>
            </a:r>
            <a:r>
              <a:rPr sz="2400" b="1" spc="-25" baseline="3034" dirty="0" smtClean="0">
                <a:solidFill>
                  <a:srgbClr val="FFFFFF"/>
                </a:solidFill>
                <a:latin typeface="Calibri"/>
                <a:cs typeface="Calibri"/>
              </a:rPr>
              <a:t>l</a:t>
            </a:r>
            <a:r>
              <a:rPr sz="2400" b="1" baseline="3034" dirty="0" smtClean="0">
                <a:solidFill>
                  <a:srgbClr val="FFFFFF"/>
                </a:solidFill>
                <a:latin typeface="Calibri"/>
                <a:cs typeface="Calibri"/>
              </a:rPr>
              <a:t>o</a:t>
            </a:r>
            <a:r>
              <a:rPr sz="2400" b="1" spc="4" baseline="3034" dirty="0" smtClean="0">
                <a:solidFill>
                  <a:srgbClr val="FFFFFF"/>
                </a:solidFill>
                <a:latin typeface="Calibri"/>
                <a:cs typeface="Calibri"/>
              </a:rPr>
              <a:t>g</a:t>
            </a:r>
            <a:r>
              <a:rPr sz="2400" b="1" spc="-8" baseline="3034" dirty="0" smtClean="0">
                <a:solidFill>
                  <a:srgbClr val="FFFFFF"/>
                </a:solidFill>
                <a:latin typeface="Calibri"/>
                <a:cs typeface="Calibri"/>
              </a:rPr>
              <a:t>i</a:t>
            </a:r>
            <a:r>
              <a:rPr sz="2400" b="1" baseline="3034" dirty="0" smtClean="0">
                <a:solidFill>
                  <a:srgbClr val="FFFFFF"/>
                </a:solidFill>
                <a:latin typeface="Calibri"/>
                <a:cs typeface="Calibri"/>
              </a:rPr>
              <a:t>es</a:t>
            </a:r>
            <a:endParaRPr sz="1600" dirty="0">
              <a:latin typeface="Calibri"/>
              <a:cs typeface="Calibri"/>
            </a:endParaRPr>
          </a:p>
        </p:txBody>
      </p:sp>
      <p:sp>
        <p:nvSpPr>
          <p:cNvPr id="6" name="object 6"/>
          <p:cNvSpPr txBox="1"/>
          <p:nvPr/>
        </p:nvSpPr>
        <p:spPr>
          <a:xfrm>
            <a:off x="4062889" y="4659527"/>
            <a:ext cx="1020042" cy="1124896"/>
          </a:xfrm>
          <a:prstGeom prst="rect">
            <a:avLst/>
          </a:prstGeom>
        </p:spPr>
        <p:txBody>
          <a:bodyPr wrap="square" lIns="0" tIns="0" rIns="0" bIns="0" rtlCol="0">
            <a:noAutofit/>
          </a:bodyPr>
          <a:lstStyle/>
          <a:p>
            <a:pPr marL="188614" marR="214885" algn="ctr">
              <a:lnSpc>
                <a:spcPts val="2764"/>
              </a:lnSpc>
              <a:spcBef>
                <a:spcPts val="138"/>
              </a:spcBef>
            </a:pPr>
            <a:r>
              <a:rPr sz="3900" b="1" baseline="2730" dirty="0" smtClean="0">
                <a:solidFill>
                  <a:srgbClr val="FFFF00"/>
                </a:solidFill>
                <a:latin typeface="Calibri"/>
                <a:cs typeface="Calibri"/>
              </a:rPr>
              <a:t>Low</a:t>
            </a:r>
            <a:endParaRPr sz="2600" dirty="0">
              <a:latin typeface="Calibri"/>
              <a:cs typeface="Calibri"/>
            </a:endParaRPr>
          </a:p>
          <a:p>
            <a:pPr algn="ctr">
              <a:lnSpc>
                <a:spcPts val="2883"/>
              </a:lnSpc>
              <a:spcBef>
                <a:spcPts val="5"/>
              </a:spcBef>
            </a:pPr>
            <a:r>
              <a:rPr sz="3900" b="1" baseline="2730" dirty="0" smtClean="0">
                <a:solidFill>
                  <a:srgbClr val="FFFF00"/>
                </a:solidFill>
                <a:latin typeface="Calibri"/>
                <a:cs typeface="Calibri"/>
              </a:rPr>
              <a:t>Carbon</a:t>
            </a:r>
            <a:endParaRPr sz="2600" dirty="0">
              <a:latin typeface="Calibri"/>
              <a:cs typeface="Calibri"/>
            </a:endParaRPr>
          </a:p>
          <a:p>
            <a:pPr marL="4339" marR="27208" algn="ctr">
              <a:lnSpc>
                <a:spcPts val="2883"/>
              </a:lnSpc>
            </a:pPr>
            <a:r>
              <a:rPr sz="3900" b="1" baseline="2730" dirty="0" smtClean="0">
                <a:solidFill>
                  <a:srgbClr val="FFFF00"/>
                </a:solidFill>
                <a:latin typeface="Calibri"/>
                <a:cs typeface="Calibri"/>
              </a:rPr>
              <a:t>Ene</a:t>
            </a:r>
            <a:r>
              <a:rPr sz="3900" b="1" spc="-30" baseline="2730" dirty="0" smtClean="0">
                <a:solidFill>
                  <a:srgbClr val="FFFF00"/>
                </a:solidFill>
                <a:latin typeface="Calibri"/>
                <a:cs typeface="Calibri"/>
              </a:rPr>
              <a:t>r</a:t>
            </a:r>
            <a:r>
              <a:rPr sz="3900" b="1" baseline="2730" dirty="0" smtClean="0">
                <a:solidFill>
                  <a:srgbClr val="FFFF00"/>
                </a:solidFill>
                <a:latin typeface="Calibri"/>
                <a:cs typeface="Calibri"/>
              </a:rPr>
              <a:t>gy</a:t>
            </a:r>
            <a:endParaRPr sz="2600" dirty="0">
              <a:latin typeface="Calibri"/>
              <a:cs typeface="Calibri"/>
            </a:endParaRPr>
          </a:p>
        </p:txBody>
      </p:sp>
      <p:sp>
        <p:nvSpPr>
          <p:cNvPr id="5" name="object 5"/>
          <p:cNvSpPr txBox="1"/>
          <p:nvPr/>
        </p:nvSpPr>
        <p:spPr>
          <a:xfrm>
            <a:off x="1748437" y="4964685"/>
            <a:ext cx="957523" cy="915014"/>
          </a:xfrm>
          <a:prstGeom prst="rect">
            <a:avLst/>
          </a:prstGeom>
        </p:spPr>
        <p:txBody>
          <a:bodyPr wrap="square" lIns="0" tIns="0" rIns="0" bIns="0" rtlCol="0">
            <a:noAutofit/>
          </a:bodyPr>
          <a:lstStyle/>
          <a:p>
            <a:pPr algn="ctr">
              <a:lnSpc>
                <a:spcPts val="1695"/>
              </a:lnSpc>
              <a:spcBef>
                <a:spcPts val="84"/>
              </a:spcBef>
            </a:pPr>
            <a:r>
              <a:rPr sz="2400" b="1" spc="-126" baseline="3034" dirty="0" smtClean="0">
                <a:solidFill>
                  <a:srgbClr val="FFFFFF"/>
                </a:solidFill>
                <a:latin typeface="Calibri"/>
                <a:cs typeface="Calibri"/>
              </a:rPr>
              <a:t>T</a:t>
            </a:r>
            <a:r>
              <a:rPr sz="2400" b="1" baseline="3034" dirty="0" smtClean="0">
                <a:solidFill>
                  <a:srgbClr val="FFFFFF"/>
                </a:solidFill>
                <a:latin typeface="Calibri"/>
                <a:cs typeface="Calibri"/>
              </a:rPr>
              <a:t>o</a:t>
            </a:r>
            <a:r>
              <a:rPr sz="2400" b="1" spc="-25" baseline="3034" dirty="0" smtClean="0">
                <a:solidFill>
                  <a:srgbClr val="FFFFFF"/>
                </a:solidFill>
                <a:latin typeface="Calibri"/>
                <a:cs typeface="Calibri"/>
              </a:rPr>
              <a:t>w</a:t>
            </a:r>
            <a:r>
              <a:rPr sz="2400" b="1" baseline="3034" dirty="0" smtClean="0">
                <a:solidFill>
                  <a:srgbClr val="FFFFFF"/>
                </a:solidFill>
                <a:latin typeface="Calibri"/>
                <a:cs typeface="Calibri"/>
              </a:rPr>
              <a:t>a</a:t>
            </a:r>
            <a:r>
              <a:rPr sz="2400" b="1" spc="-12" baseline="3034" dirty="0" smtClean="0">
                <a:solidFill>
                  <a:srgbClr val="FFFFFF"/>
                </a:solidFill>
                <a:latin typeface="Calibri"/>
                <a:cs typeface="Calibri"/>
              </a:rPr>
              <a:t>r</a:t>
            </a:r>
            <a:r>
              <a:rPr sz="2400" b="1" baseline="3034" dirty="0" smtClean="0">
                <a:solidFill>
                  <a:srgbClr val="FFFFFF"/>
                </a:solidFill>
                <a:latin typeface="Calibri"/>
                <a:cs typeface="Calibri"/>
              </a:rPr>
              <a:t>ds an</a:t>
            </a:r>
            <a:endParaRPr sz="1600" dirty="0">
              <a:latin typeface="Calibri"/>
              <a:cs typeface="Calibri"/>
            </a:endParaRPr>
          </a:p>
          <a:p>
            <a:pPr marL="27707" marR="46516" algn="ctr">
              <a:lnSpc>
                <a:spcPts val="1743"/>
              </a:lnSpc>
              <a:spcBef>
                <a:spcPts val="2"/>
              </a:spcBef>
            </a:pPr>
            <a:r>
              <a:rPr sz="2400" b="1" spc="-8" baseline="3034" dirty="0" smtClean="0">
                <a:solidFill>
                  <a:srgbClr val="FFFFFF"/>
                </a:solidFill>
                <a:latin typeface="Calibri"/>
                <a:cs typeface="Calibri"/>
              </a:rPr>
              <a:t>i</a:t>
            </a:r>
            <a:r>
              <a:rPr sz="2400" b="1" spc="-25" baseline="3034" dirty="0" smtClean="0">
                <a:solidFill>
                  <a:srgbClr val="FFFFFF"/>
                </a:solidFill>
                <a:latin typeface="Calibri"/>
                <a:cs typeface="Calibri"/>
              </a:rPr>
              <a:t>n</a:t>
            </a:r>
            <a:r>
              <a:rPr sz="2400" b="1" spc="-22" baseline="3034" dirty="0" smtClean="0">
                <a:solidFill>
                  <a:srgbClr val="FFFFFF"/>
                </a:solidFill>
                <a:latin typeface="Calibri"/>
                <a:cs typeface="Calibri"/>
              </a:rPr>
              <a:t>t</a:t>
            </a:r>
            <a:r>
              <a:rPr sz="2400" b="1" baseline="3034" dirty="0" smtClean="0">
                <a:solidFill>
                  <a:srgbClr val="FFFFFF"/>
                </a:solidFill>
                <a:latin typeface="Calibri"/>
                <a:cs typeface="Calibri"/>
              </a:rPr>
              <a:t>e</a:t>
            </a:r>
            <a:r>
              <a:rPr sz="2400" b="1" spc="12" baseline="3034" dirty="0" smtClean="0">
                <a:solidFill>
                  <a:srgbClr val="FFFFFF"/>
                </a:solidFill>
                <a:latin typeface="Calibri"/>
                <a:cs typeface="Calibri"/>
              </a:rPr>
              <a:t>g</a:t>
            </a:r>
            <a:r>
              <a:rPr sz="2400" b="1" spc="-34" baseline="3034" dirty="0" smtClean="0">
                <a:solidFill>
                  <a:srgbClr val="FFFFFF"/>
                </a:solidFill>
                <a:latin typeface="Calibri"/>
                <a:cs typeface="Calibri"/>
              </a:rPr>
              <a:t>r</a:t>
            </a:r>
            <a:r>
              <a:rPr sz="2400" b="1" spc="-22" baseline="3034" dirty="0" smtClean="0">
                <a:solidFill>
                  <a:srgbClr val="FFFFFF"/>
                </a:solidFill>
                <a:latin typeface="Calibri"/>
                <a:cs typeface="Calibri"/>
              </a:rPr>
              <a:t>at</a:t>
            </a:r>
            <a:r>
              <a:rPr sz="2400" b="1" baseline="3034" dirty="0" smtClean="0">
                <a:solidFill>
                  <a:srgbClr val="FFFFFF"/>
                </a:solidFill>
                <a:latin typeface="Calibri"/>
                <a:cs typeface="Calibri"/>
              </a:rPr>
              <a:t>ed</a:t>
            </a:r>
            <a:endParaRPr sz="1600" dirty="0">
              <a:latin typeface="Calibri"/>
              <a:cs typeface="Calibri"/>
            </a:endParaRPr>
          </a:p>
          <a:p>
            <a:pPr marL="33049" marR="50470" algn="ctr">
              <a:lnSpc>
                <a:spcPts val="1726"/>
              </a:lnSpc>
            </a:pPr>
            <a:r>
              <a:rPr sz="2400" b="1" spc="8" baseline="3034" dirty="0" smtClean="0">
                <a:solidFill>
                  <a:srgbClr val="FFFFFF"/>
                </a:solidFill>
                <a:latin typeface="Calibri"/>
                <a:cs typeface="Calibri"/>
              </a:rPr>
              <a:t>E</a:t>
            </a:r>
            <a:r>
              <a:rPr sz="2400" b="1" baseline="3034" dirty="0" smtClean="0">
                <a:solidFill>
                  <a:srgbClr val="FFFFFF"/>
                </a:solidFill>
                <a:latin typeface="Calibri"/>
                <a:cs typeface="Calibri"/>
              </a:rPr>
              <a:t>U ene</a:t>
            </a:r>
            <a:r>
              <a:rPr sz="2400" b="1" spc="-8" baseline="3034" dirty="0" smtClean="0">
                <a:solidFill>
                  <a:srgbClr val="FFFFFF"/>
                </a:solidFill>
                <a:latin typeface="Calibri"/>
                <a:cs typeface="Calibri"/>
              </a:rPr>
              <a:t>r</a:t>
            </a:r>
            <a:r>
              <a:rPr sz="2400" b="1" spc="8" baseline="3034" dirty="0" smtClean="0">
                <a:solidFill>
                  <a:srgbClr val="FFFFFF"/>
                </a:solidFill>
                <a:latin typeface="Calibri"/>
                <a:cs typeface="Calibri"/>
              </a:rPr>
              <a:t>g</a:t>
            </a:r>
            <a:r>
              <a:rPr sz="2400" b="1" baseline="3034" dirty="0" smtClean="0">
                <a:solidFill>
                  <a:srgbClr val="FFFFFF"/>
                </a:solidFill>
                <a:latin typeface="Calibri"/>
                <a:cs typeface="Calibri"/>
              </a:rPr>
              <a:t>y</a:t>
            </a:r>
            <a:endParaRPr sz="1600" dirty="0">
              <a:latin typeface="Calibri"/>
              <a:cs typeface="Calibri"/>
            </a:endParaRPr>
          </a:p>
          <a:p>
            <a:pPr marL="163911" marR="183349" algn="ctr">
              <a:lnSpc>
                <a:spcPts val="1743"/>
              </a:lnSpc>
              <a:spcBef>
                <a:spcPts val="1"/>
              </a:spcBef>
            </a:pPr>
            <a:r>
              <a:rPr sz="2400" b="1" spc="-17" baseline="3034" dirty="0" smtClean="0">
                <a:solidFill>
                  <a:srgbClr val="FFFFFF"/>
                </a:solidFill>
                <a:latin typeface="Calibri"/>
                <a:cs typeface="Calibri"/>
              </a:rPr>
              <a:t>s</a:t>
            </a:r>
            <a:r>
              <a:rPr sz="2400" b="1" spc="8" baseline="3034" dirty="0" smtClean="0">
                <a:solidFill>
                  <a:srgbClr val="FFFFFF"/>
                </a:solidFill>
                <a:latin typeface="Calibri"/>
                <a:cs typeface="Calibri"/>
              </a:rPr>
              <a:t>y</a:t>
            </a:r>
            <a:r>
              <a:rPr sz="2400" b="1" spc="-17" baseline="3034" dirty="0" smtClean="0">
                <a:solidFill>
                  <a:srgbClr val="FFFFFF"/>
                </a:solidFill>
                <a:latin typeface="Calibri"/>
                <a:cs typeface="Calibri"/>
              </a:rPr>
              <a:t>s</a:t>
            </a:r>
            <a:r>
              <a:rPr sz="2400" b="1" spc="-22" baseline="3034" dirty="0" smtClean="0">
                <a:solidFill>
                  <a:srgbClr val="FFFFFF"/>
                </a:solidFill>
                <a:latin typeface="Calibri"/>
                <a:cs typeface="Calibri"/>
              </a:rPr>
              <a:t>t</a:t>
            </a:r>
            <a:r>
              <a:rPr sz="2400" b="1" baseline="3034" dirty="0" smtClean="0">
                <a:solidFill>
                  <a:srgbClr val="FFFFFF"/>
                </a:solidFill>
                <a:latin typeface="Calibri"/>
                <a:cs typeface="Calibri"/>
              </a:rPr>
              <a:t>em</a:t>
            </a:r>
            <a:endParaRPr sz="1600" dirty="0">
              <a:latin typeface="Calibri"/>
              <a:cs typeface="Calibri"/>
            </a:endParaRPr>
          </a:p>
        </p:txBody>
      </p:sp>
      <p:sp>
        <p:nvSpPr>
          <p:cNvPr id="4" name="object 4"/>
          <p:cNvSpPr txBox="1"/>
          <p:nvPr/>
        </p:nvSpPr>
        <p:spPr>
          <a:xfrm>
            <a:off x="6492022" y="5011632"/>
            <a:ext cx="941149" cy="412401"/>
          </a:xfrm>
          <a:prstGeom prst="rect">
            <a:avLst/>
          </a:prstGeom>
        </p:spPr>
        <p:txBody>
          <a:bodyPr wrap="square" lIns="0" tIns="0" rIns="0" bIns="0" rtlCol="0">
            <a:noAutofit/>
          </a:bodyPr>
          <a:lstStyle/>
          <a:p>
            <a:pPr algn="ctr">
              <a:lnSpc>
                <a:spcPts val="1520"/>
              </a:lnSpc>
              <a:spcBef>
                <a:spcPts val="75"/>
              </a:spcBef>
            </a:pPr>
            <a:r>
              <a:rPr sz="2100" baseline="3413" dirty="0" smtClean="0">
                <a:solidFill>
                  <a:srgbClr val="FFFFFF"/>
                </a:solidFill>
                <a:latin typeface="Calibri"/>
                <a:cs typeface="Calibri"/>
              </a:rPr>
              <a:t>C</a:t>
            </a:r>
            <a:r>
              <a:rPr sz="2100" spc="-22" baseline="3413" dirty="0" smtClean="0">
                <a:solidFill>
                  <a:srgbClr val="FFFFFF"/>
                </a:solidFill>
                <a:latin typeface="Calibri"/>
                <a:cs typeface="Calibri"/>
              </a:rPr>
              <a:t>r</a:t>
            </a:r>
            <a:r>
              <a:rPr sz="2100" baseline="3413" dirty="0" smtClean="0">
                <a:solidFill>
                  <a:srgbClr val="FFFFFF"/>
                </a:solidFill>
                <a:latin typeface="Calibri"/>
                <a:cs typeface="Calibri"/>
              </a:rPr>
              <a:t>oss</a:t>
            </a:r>
            <a:r>
              <a:rPr sz="2100" spc="-17" baseline="3413" dirty="0" smtClean="0">
                <a:solidFill>
                  <a:srgbClr val="FFFFFF"/>
                </a:solidFill>
                <a:latin typeface="Calibri"/>
                <a:cs typeface="Calibri"/>
              </a:rPr>
              <a:t> </a:t>
            </a:r>
            <a:r>
              <a:rPr sz="2100" spc="-8" baseline="3413" dirty="0" smtClean="0">
                <a:solidFill>
                  <a:srgbClr val="FFFFFF"/>
                </a:solidFill>
                <a:latin typeface="Calibri"/>
                <a:cs typeface="Calibri"/>
              </a:rPr>
              <a:t>c</a:t>
            </a:r>
            <a:r>
              <a:rPr sz="2100" baseline="3413" dirty="0" smtClean="0">
                <a:solidFill>
                  <a:srgbClr val="FFFFFF"/>
                </a:solidFill>
                <a:latin typeface="Calibri"/>
                <a:cs typeface="Calibri"/>
              </a:rPr>
              <a:t>u</a:t>
            </a:r>
            <a:r>
              <a:rPr sz="2100" spc="-34" baseline="3413" dirty="0" smtClean="0">
                <a:solidFill>
                  <a:srgbClr val="FFFFFF"/>
                </a:solidFill>
                <a:latin typeface="Calibri"/>
                <a:cs typeface="Calibri"/>
              </a:rPr>
              <a:t>t</a:t>
            </a:r>
            <a:r>
              <a:rPr sz="2100" spc="-8" baseline="3413" dirty="0" smtClean="0">
                <a:solidFill>
                  <a:srgbClr val="FFFFFF"/>
                </a:solidFill>
                <a:latin typeface="Calibri"/>
                <a:cs typeface="Calibri"/>
              </a:rPr>
              <a:t>ti</a:t>
            </a:r>
            <a:r>
              <a:rPr sz="2100" baseline="3413" dirty="0" smtClean="0">
                <a:solidFill>
                  <a:srgbClr val="FFFFFF"/>
                </a:solidFill>
                <a:latin typeface="Calibri"/>
                <a:cs typeface="Calibri"/>
              </a:rPr>
              <a:t>ng</a:t>
            </a:r>
            <a:endParaRPr sz="1400" dirty="0">
              <a:latin typeface="Calibri"/>
              <a:cs typeface="Calibri"/>
            </a:endParaRPr>
          </a:p>
          <a:p>
            <a:pPr marL="234950" marR="249796" algn="ctr">
              <a:lnSpc>
                <a:spcPts val="1555"/>
              </a:lnSpc>
              <a:spcBef>
                <a:spcPts val="1"/>
              </a:spcBef>
            </a:pPr>
            <a:r>
              <a:rPr sz="2100" spc="-8" baseline="1706" dirty="0" smtClean="0">
                <a:solidFill>
                  <a:srgbClr val="FFFFFF"/>
                </a:solidFill>
                <a:latin typeface="Calibri"/>
                <a:cs typeface="Calibri"/>
              </a:rPr>
              <a:t>i</a:t>
            </a:r>
            <a:r>
              <a:rPr sz="2100" baseline="1706" dirty="0" smtClean="0">
                <a:solidFill>
                  <a:srgbClr val="FFFFFF"/>
                </a:solidFill>
                <a:latin typeface="Calibri"/>
                <a:cs typeface="Calibri"/>
              </a:rPr>
              <a:t>ssu</a:t>
            </a:r>
            <a:r>
              <a:rPr sz="2100" spc="-22" baseline="1706" dirty="0" smtClean="0">
                <a:solidFill>
                  <a:srgbClr val="FFFFFF"/>
                </a:solidFill>
                <a:latin typeface="Calibri"/>
                <a:cs typeface="Calibri"/>
              </a:rPr>
              <a:t>e</a:t>
            </a:r>
            <a:r>
              <a:rPr sz="2100" baseline="1706" dirty="0" smtClean="0">
                <a:solidFill>
                  <a:srgbClr val="FFFFFF"/>
                </a:solidFill>
                <a:latin typeface="Calibri"/>
                <a:cs typeface="Calibri"/>
              </a:rPr>
              <a:t>s</a:t>
            </a:r>
            <a:endParaRPr sz="1400" dirty="0">
              <a:latin typeface="Calibri"/>
              <a:cs typeface="Calibri"/>
            </a:endParaRPr>
          </a:p>
        </p:txBody>
      </p:sp>
      <p:sp>
        <p:nvSpPr>
          <p:cNvPr id="3" name="object 3"/>
          <p:cNvSpPr txBox="1"/>
          <p:nvPr/>
        </p:nvSpPr>
        <p:spPr>
          <a:xfrm>
            <a:off x="7750897" y="5803285"/>
            <a:ext cx="807032" cy="752813"/>
          </a:xfrm>
          <a:prstGeom prst="rect">
            <a:avLst/>
          </a:prstGeom>
        </p:spPr>
        <p:txBody>
          <a:bodyPr wrap="square" lIns="0" tIns="0" rIns="0" bIns="0" rtlCol="0">
            <a:noAutofit/>
          </a:bodyPr>
          <a:lstStyle/>
          <a:p>
            <a:pPr marL="418773" marR="65662">
              <a:lnSpc>
                <a:spcPts val="2410"/>
              </a:lnSpc>
              <a:spcBef>
                <a:spcPts val="120"/>
              </a:spcBef>
            </a:pPr>
            <a:r>
              <a:rPr sz="3700" baseline="-4141" dirty="0" smtClean="0">
                <a:solidFill>
                  <a:srgbClr val="5A7894"/>
                </a:solidFill>
                <a:latin typeface="Arial"/>
                <a:cs typeface="Arial"/>
              </a:rPr>
              <a:t>ew</a:t>
            </a:r>
            <a:endParaRPr sz="2500" dirty="0">
              <a:latin typeface="Arial"/>
              <a:cs typeface="Arial"/>
            </a:endParaRPr>
          </a:p>
          <a:p>
            <a:pPr marL="11128">
              <a:lnSpc>
                <a:spcPts val="3325"/>
              </a:lnSpc>
              <a:spcBef>
                <a:spcPts val="46"/>
              </a:spcBef>
            </a:pPr>
            <a:r>
              <a:rPr sz="1400" baseline="7420" dirty="0" smtClean="0">
                <a:solidFill>
                  <a:srgbClr val="595959"/>
                </a:solidFill>
                <a:latin typeface="Symbol"/>
                <a:cs typeface="Symbol"/>
              </a:rPr>
              <a:t></a:t>
            </a:r>
            <a:r>
              <a:rPr sz="1400" spc="18" baseline="7905" dirty="0" smtClean="0">
                <a:solidFill>
                  <a:srgbClr val="595959"/>
                </a:solidFill>
                <a:latin typeface="Times New Roman"/>
                <a:cs typeface="Times New Roman"/>
              </a:rPr>
              <a:t> </a:t>
            </a:r>
            <a:r>
              <a:rPr sz="1400" spc="8" baseline="7447" dirty="0" smtClean="0">
                <a:solidFill>
                  <a:srgbClr val="595959"/>
                </a:solidFill>
                <a:latin typeface="Calibri"/>
                <a:cs typeface="Calibri"/>
              </a:rPr>
              <a:t>A</a:t>
            </a:r>
            <a:r>
              <a:rPr sz="1400" baseline="7447" dirty="0" smtClean="0">
                <a:solidFill>
                  <a:srgbClr val="595959"/>
                </a:solidFill>
                <a:latin typeface="Calibri"/>
                <a:cs typeface="Calibri"/>
              </a:rPr>
              <a:t>P</a:t>
            </a:r>
            <a:r>
              <a:rPr sz="1400" spc="-345" baseline="7447" dirty="0" smtClean="0">
                <a:solidFill>
                  <a:srgbClr val="595959"/>
                </a:solidFill>
                <a:latin typeface="Calibri"/>
                <a:cs typeface="Calibri"/>
              </a:rPr>
              <a:t>R</a:t>
            </a:r>
            <a:r>
              <a:rPr sz="5100" spc="-657" baseline="1486" dirty="0" smtClean="0">
                <a:solidFill>
                  <a:srgbClr val="689999"/>
                </a:solidFill>
                <a:latin typeface="Arial"/>
                <a:cs typeface="Arial"/>
              </a:rPr>
              <a:t>;</a:t>
            </a:r>
            <a:r>
              <a:rPr sz="1400" baseline="7447" dirty="0" smtClean="0">
                <a:solidFill>
                  <a:srgbClr val="595959"/>
                </a:solidFill>
                <a:latin typeface="Calibri"/>
                <a:cs typeface="Calibri"/>
              </a:rPr>
              <a:t>E</a:t>
            </a:r>
            <a:r>
              <a:rPr sz="1400" spc="25" baseline="7447" dirty="0" smtClean="0">
                <a:solidFill>
                  <a:srgbClr val="595959"/>
                </a:solidFill>
                <a:latin typeface="Calibri"/>
                <a:cs typeface="Calibri"/>
              </a:rPr>
              <a:t> </a:t>
            </a:r>
            <a:r>
              <a:rPr sz="5100" spc="-1844" baseline="1285" dirty="0" smtClean="0">
                <a:solidFill>
                  <a:srgbClr val="95AABA"/>
                </a:solidFill>
                <a:latin typeface="Segoe UI"/>
                <a:cs typeface="Segoe UI"/>
              </a:rPr>
              <a:t>�</a:t>
            </a:r>
            <a:r>
              <a:rPr sz="1400" spc="-8" baseline="7447" dirty="0" smtClean="0">
                <a:solidFill>
                  <a:srgbClr val="595959"/>
                </a:solidFill>
                <a:latin typeface="Calibri"/>
                <a:cs typeface="Calibri"/>
              </a:rPr>
              <a:t>201</a:t>
            </a:r>
            <a:r>
              <a:rPr sz="1400" spc="-100" baseline="7447" dirty="0" smtClean="0">
                <a:solidFill>
                  <a:srgbClr val="595959"/>
                </a:solidFill>
                <a:latin typeface="Calibri"/>
                <a:cs typeface="Calibri"/>
              </a:rPr>
              <a:t>3</a:t>
            </a:r>
            <a:r>
              <a:rPr sz="5100" baseline="1285" dirty="0" smtClean="0">
                <a:solidFill>
                  <a:srgbClr val="95AABA"/>
                </a:solidFill>
                <a:latin typeface="Segoe UI"/>
                <a:cs typeface="Segoe UI"/>
              </a:rPr>
              <a:t>�</a:t>
            </a:r>
            <a:r>
              <a:rPr sz="5100" baseline="1486" dirty="0" smtClean="0">
                <a:solidFill>
                  <a:srgbClr val="C5C8CC"/>
                </a:solidFill>
                <a:latin typeface="Arial"/>
                <a:cs typeface="Arial"/>
              </a:rPr>
              <a:t>I</a:t>
            </a:r>
            <a:endParaRPr sz="3400" dirty="0">
              <a:latin typeface="Arial"/>
              <a:cs typeface="Arial"/>
            </a:endParaRPr>
          </a:p>
        </p:txBody>
      </p:sp>
      <p:sp>
        <p:nvSpPr>
          <p:cNvPr id="2" name="object 2"/>
          <p:cNvSpPr txBox="1"/>
          <p:nvPr/>
        </p:nvSpPr>
        <p:spPr>
          <a:xfrm>
            <a:off x="6247432" y="6310271"/>
            <a:ext cx="895193" cy="193313"/>
          </a:xfrm>
          <a:prstGeom prst="rect">
            <a:avLst/>
          </a:prstGeom>
        </p:spPr>
        <p:txBody>
          <a:bodyPr wrap="square" lIns="0" tIns="0" rIns="0" bIns="0" rtlCol="0">
            <a:noAutofit/>
          </a:bodyPr>
          <a:lstStyle/>
          <a:p>
            <a:pPr marL="11128">
              <a:lnSpc>
                <a:spcPts val="1406"/>
              </a:lnSpc>
              <a:spcBef>
                <a:spcPts val="70"/>
              </a:spcBef>
            </a:pPr>
            <a:r>
              <a:rPr sz="1300" dirty="0" smtClean="0">
                <a:solidFill>
                  <a:srgbClr val="5A7894"/>
                </a:solidFill>
                <a:latin typeface="Times New Roman"/>
                <a:cs typeface="Times New Roman"/>
                <a:hlinkClick r:id="rId8"/>
              </a:rPr>
              <a:t>www.apre</a:t>
            </a:r>
            <a:r>
              <a:rPr sz="1300" dirty="0" smtClean="0">
                <a:solidFill>
                  <a:srgbClr val="74706E"/>
                </a:solidFill>
                <a:latin typeface="Times New Roman"/>
                <a:cs typeface="Times New Roman"/>
                <a:hlinkClick r:id="rId8"/>
              </a:rPr>
              <a:t>.</a:t>
            </a:r>
            <a:r>
              <a:rPr sz="1300" dirty="0" smtClean="0">
                <a:solidFill>
                  <a:srgbClr val="5A7894"/>
                </a:solidFill>
                <a:latin typeface="Times New Roman"/>
                <a:cs typeface="Times New Roman"/>
                <a:hlinkClick r:id="rId8"/>
              </a:rPr>
              <a:t>it</a:t>
            </a:r>
            <a:endParaRPr sz="1300" dirty="0">
              <a:latin typeface="Times New Roman"/>
              <a:cs typeface="Times New Roman"/>
            </a:endParaRPr>
          </a:p>
        </p:txBody>
      </p:sp>
      <p:sp>
        <p:nvSpPr>
          <p:cNvPr id="23" name="Segnaposto data 22"/>
          <p:cNvSpPr>
            <a:spLocks noGrp="1"/>
          </p:cNvSpPr>
          <p:nvPr>
            <p:ph type="dt" sz="half" idx="6"/>
          </p:nvPr>
        </p:nvSpPr>
        <p:spPr/>
        <p:txBody>
          <a:bodyPr/>
          <a:lstStyle/>
          <a:p>
            <a:fld id="{EA4EA059-FB52-4D3D-9A63-497898DCB11F}" type="datetime1">
              <a:rPr lang="en-GB" smtClean="0"/>
              <a:pPr/>
              <a:t>08/09/2017</a:t>
            </a:fld>
            <a:endParaRPr lang="en-US"/>
          </a:p>
        </p:txBody>
      </p:sp>
      <p:sp>
        <p:nvSpPr>
          <p:cNvPr id="24" name="Segnaposto piè di pagina 23"/>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496" y="1844825"/>
            <a:ext cx="8229600" cy="720080"/>
          </a:xfrm>
        </p:spPr>
        <p:txBody>
          <a:bodyPr>
            <a:noAutofit/>
          </a:bodyPr>
          <a:lstStyle/>
          <a:p>
            <a:r>
              <a:rPr lang="it-IT" sz="2400" b="1" dirty="0" smtClean="0">
                <a:solidFill>
                  <a:srgbClr val="FF0000"/>
                </a:solidFill>
              </a:rPr>
              <a:t>Continuità tra le macro-aree, approccio di neutralità tecnologica della CE, priorità a FER ed efficienza energetica</a:t>
            </a:r>
            <a:endParaRPr lang="it-IT" sz="2400" b="1" dirty="0">
              <a:solidFill>
                <a:srgbClr val="FF0000"/>
              </a:solidFill>
            </a:endParaRPr>
          </a:p>
        </p:txBody>
      </p:sp>
      <p:pic>
        <p:nvPicPr>
          <p:cNvPr id="3074" name="Picture 2"/>
          <p:cNvPicPr>
            <a:picLocks noChangeAspect="1" noChangeArrowheads="1"/>
          </p:cNvPicPr>
          <p:nvPr/>
        </p:nvPicPr>
        <p:blipFill>
          <a:blip r:embed="rId2" cstate="print"/>
          <a:srcRect l="31950" t="39599" r="32501" b="53201"/>
          <a:stretch>
            <a:fillRect/>
          </a:stretch>
        </p:blipFill>
        <p:spPr bwMode="auto">
          <a:xfrm>
            <a:off x="0" y="692696"/>
            <a:ext cx="7394400" cy="936000"/>
          </a:xfrm>
          <a:prstGeom prst="rect">
            <a:avLst/>
          </a:prstGeom>
          <a:noFill/>
          <a:ln w="9525">
            <a:noFill/>
            <a:miter lim="800000"/>
            <a:headEnd/>
            <a:tailEnd/>
          </a:ln>
        </p:spPr>
      </p:pic>
      <p:sp>
        <p:nvSpPr>
          <p:cNvPr id="7" name="CasellaDiTesto 6"/>
          <p:cNvSpPr txBox="1"/>
          <p:nvPr/>
        </p:nvSpPr>
        <p:spPr>
          <a:xfrm>
            <a:off x="179512" y="620688"/>
            <a:ext cx="5184576" cy="369332"/>
          </a:xfrm>
          <a:prstGeom prst="rect">
            <a:avLst/>
          </a:prstGeom>
          <a:noFill/>
          <a:ln w="25400">
            <a:solidFill>
              <a:srgbClr val="FF0000"/>
            </a:solidFill>
          </a:ln>
        </p:spPr>
        <p:txBody>
          <a:bodyPr wrap="square" rtlCol="0">
            <a:spAutoFit/>
          </a:bodyPr>
          <a:lstStyle/>
          <a:p>
            <a:endParaRPr lang="it-IT" dirty="0"/>
          </a:p>
        </p:txBody>
      </p:sp>
      <p:sp>
        <p:nvSpPr>
          <p:cNvPr id="9" name="CasellaDiTesto 8"/>
          <p:cNvSpPr txBox="1"/>
          <p:nvPr/>
        </p:nvSpPr>
        <p:spPr>
          <a:xfrm>
            <a:off x="107504" y="3429000"/>
            <a:ext cx="4176464" cy="3108543"/>
          </a:xfrm>
          <a:prstGeom prst="rect">
            <a:avLst/>
          </a:prstGeom>
          <a:noFill/>
          <a:ln w="3175">
            <a:solidFill>
              <a:schemeClr val="tx1"/>
            </a:solidFill>
          </a:ln>
        </p:spPr>
        <p:txBody>
          <a:bodyPr wrap="square" rtlCol="0">
            <a:spAutoFit/>
          </a:bodyPr>
          <a:lstStyle/>
          <a:p>
            <a:endParaRPr lang="it-IT" dirty="0" smtClean="0"/>
          </a:p>
          <a:p>
            <a:endParaRPr lang="it-IT" sz="1600" b="1" dirty="0" smtClean="0"/>
          </a:p>
          <a:p>
            <a:pPr>
              <a:buFont typeface="Courier New" pitchFamily="49" charset="0"/>
              <a:buChar char="o"/>
            </a:pPr>
            <a:r>
              <a:rPr lang="it-IT" sz="1600" b="1" dirty="0" smtClean="0"/>
              <a:t> </a:t>
            </a:r>
            <a:r>
              <a:rPr lang="it-IT" sz="1600" b="1" dirty="0" err="1" smtClean="0"/>
              <a:t>Renewables</a:t>
            </a:r>
            <a:r>
              <a:rPr lang="it-IT" sz="1600" b="1" dirty="0" smtClean="0"/>
              <a:t>;</a:t>
            </a:r>
          </a:p>
          <a:p>
            <a:pPr>
              <a:buFont typeface="Courier New" pitchFamily="49" charset="0"/>
              <a:buChar char="o"/>
            </a:pPr>
            <a:r>
              <a:rPr lang="it-IT" sz="1600" b="1" dirty="0" smtClean="0"/>
              <a:t> Smart </a:t>
            </a:r>
            <a:r>
              <a:rPr lang="it-IT" sz="1600" b="1" dirty="0" err="1" smtClean="0"/>
              <a:t>grids</a:t>
            </a:r>
            <a:r>
              <a:rPr lang="it-IT" sz="1600" b="1" dirty="0" smtClean="0"/>
              <a:t> and </a:t>
            </a:r>
            <a:r>
              <a:rPr lang="it-IT" sz="1600" b="1" dirty="0" err="1" smtClean="0"/>
              <a:t>storage</a:t>
            </a:r>
            <a:r>
              <a:rPr lang="it-IT" sz="1600" b="1" dirty="0" smtClean="0"/>
              <a:t>;</a:t>
            </a:r>
          </a:p>
          <a:p>
            <a:pPr>
              <a:buFont typeface="Courier New" pitchFamily="49" charset="0"/>
              <a:buChar char="o"/>
            </a:pPr>
            <a:r>
              <a:rPr lang="it-IT" sz="1600" b="1" dirty="0" smtClean="0"/>
              <a:t> Energy </a:t>
            </a:r>
            <a:r>
              <a:rPr lang="it-IT" sz="1600" b="1" dirty="0" err="1" smtClean="0"/>
              <a:t>efficiency</a:t>
            </a:r>
            <a:r>
              <a:rPr lang="it-IT" sz="1600" b="1" dirty="0" smtClean="0"/>
              <a:t> (</a:t>
            </a:r>
            <a:r>
              <a:rPr lang="it-IT" sz="1600" b="1" dirty="0" err="1" smtClean="0"/>
              <a:t>buildings</a:t>
            </a:r>
            <a:r>
              <a:rPr lang="it-IT" sz="1600" b="1" dirty="0"/>
              <a:t> </a:t>
            </a:r>
            <a:r>
              <a:rPr lang="it-IT" sz="1600" b="1" dirty="0" smtClean="0"/>
              <a:t>&amp; consumers, </a:t>
            </a:r>
            <a:r>
              <a:rPr lang="it-IT" sz="1600" b="1" dirty="0" err="1" smtClean="0"/>
              <a:t>industry</a:t>
            </a:r>
            <a:r>
              <a:rPr lang="it-IT" sz="1600" b="1" dirty="0" smtClean="0"/>
              <a:t> &amp; </a:t>
            </a:r>
            <a:r>
              <a:rPr lang="it-IT" sz="1600" b="1" dirty="0" err="1" smtClean="0"/>
              <a:t>services</a:t>
            </a:r>
            <a:r>
              <a:rPr lang="it-IT" sz="1600" b="1" dirty="0" smtClean="0"/>
              <a:t>, market </a:t>
            </a:r>
            <a:r>
              <a:rPr lang="it-IT" sz="1600" b="1" dirty="0" err="1" smtClean="0"/>
              <a:t>uptake</a:t>
            </a:r>
            <a:r>
              <a:rPr lang="it-IT" sz="1600" b="1" dirty="0" smtClean="0"/>
              <a:t>, </a:t>
            </a:r>
            <a:r>
              <a:rPr lang="it-IT" sz="1600" b="1" dirty="0" err="1" smtClean="0"/>
              <a:t>finance</a:t>
            </a:r>
            <a:r>
              <a:rPr lang="it-IT" sz="1600" b="1" dirty="0" smtClean="0"/>
              <a:t>);</a:t>
            </a:r>
          </a:p>
          <a:p>
            <a:pPr>
              <a:buFont typeface="Courier New" pitchFamily="49" charset="0"/>
              <a:buChar char="o"/>
            </a:pPr>
            <a:r>
              <a:rPr lang="it-IT" sz="1600" b="1" dirty="0" smtClean="0"/>
              <a:t> </a:t>
            </a:r>
            <a:r>
              <a:rPr lang="it-IT" sz="1600" b="1" dirty="0" err="1" smtClean="0"/>
              <a:t>Decarbonising</a:t>
            </a:r>
            <a:r>
              <a:rPr lang="it-IT" sz="1600" b="1" dirty="0" smtClean="0"/>
              <a:t> the use of </a:t>
            </a:r>
            <a:r>
              <a:rPr lang="it-IT" sz="1600" b="1" dirty="0" err="1" smtClean="0"/>
              <a:t>fossil</a:t>
            </a:r>
            <a:r>
              <a:rPr lang="it-IT" sz="1600" b="1" dirty="0" smtClean="0"/>
              <a:t> </a:t>
            </a:r>
            <a:r>
              <a:rPr lang="it-IT" sz="1600" b="1" dirty="0" err="1" smtClean="0"/>
              <a:t>fuels</a:t>
            </a:r>
            <a:r>
              <a:rPr lang="it-IT" sz="1600" b="1" dirty="0" smtClean="0"/>
              <a:t>;</a:t>
            </a:r>
          </a:p>
          <a:p>
            <a:pPr>
              <a:buFont typeface="Courier New" pitchFamily="49" charset="0"/>
              <a:buChar char="o"/>
            </a:pPr>
            <a:r>
              <a:rPr lang="it-IT" sz="1600" b="1" dirty="0" smtClean="0"/>
              <a:t> International </a:t>
            </a:r>
            <a:r>
              <a:rPr lang="it-IT" sz="1600" b="1" dirty="0" err="1" smtClean="0"/>
              <a:t>Cooperation</a:t>
            </a:r>
            <a:r>
              <a:rPr lang="it-IT" sz="1600" b="1" dirty="0" smtClean="0"/>
              <a:t> with South Korea, Brazil, Mexico and North America;</a:t>
            </a:r>
          </a:p>
          <a:p>
            <a:pPr>
              <a:buFont typeface="Courier New" pitchFamily="49" charset="0"/>
              <a:buChar char="o"/>
            </a:pPr>
            <a:r>
              <a:rPr lang="it-IT" sz="1600" b="1" dirty="0" smtClean="0"/>
              <a:t> </a:t>
            </a:r>
            <a:r>
              <a:rPr lang="it-IT" sz="1600" b="1" dirty="0" err="1" smtClean="0"/>
              <a:t>Support</a:t>
            </a:r>
            <a:r>
              <a:rPr lang="it-IT" sz="1600" b="1" dirty="0" smtClean="0"/>
              <a:t> </a:t>
            </a:r>
            <a:r>
              <a:rPr lang="it-IT" sz="1600" b="1" dirty="0" err="1" smtClean="0"/>
              <a:t>Actions</a:t>
            </a:r>
            <a:r>
              <a:rPr lang="it-IT" sz="1600" b="1" dirty="0"/>
              <a:t>.</a:t>
            </a:r>
            <a:endParaRPr lang="it-IT" sz="1600" b="1" dirty="0" smtClean="0"/>
          </a:p>
          <a:p>
            <a:endParaRPr lang="it-IT" sz="1600" dirty="0" smtClean="0"/>
          </a:p>
          <a:p>
            <a:endParaRPr lang="it-IT" dirty="0" smtClean="0"/>
          </a:p>
        </p:txBody>
      </p:sp>
      <p:sp>
        <p:nvSpPr>
          <p:cNvPr id="10" name="CasellaDiTesto 9"/>
          <p:cNvSpPr txBox="1"/>
          <p:nvPr/>
        </p:nvSpPr>
        <p:spPr>
          <a:xfrm>
            <a:off x="4427984" y="2647940"/>
            <a:ext cx="4608512" cy="3323987"/>
          </a:xfrm>
          <a:prstGeom prst="rect">
            <a:avLst/>
          </a:prstGeom>
          <a:noFill/>
          <a:ln w="3175">
            <a:solidFill>
              <a:schemeClr val="tx1"/>
            </a:solidFill>
          </a:ln>
        </p:spPr>
        <p:txBody>
          <a:bodyPr wrap="square" rtlCol="0">
            <a:spAutoFit/>
          </a:bodyPr>
          <a:lstStyle/>
          <a:p>
            <a:endParaRPr lang="it-IT" dirty="0" smtClean="0"/>
          </a:p>
          <a:p>
            <a:endParaRPr lang="it-IT" sz="1600" b="1" dirty="0" smtClean="0"/>
          </a:p>
          <a:p>
            <a:pPr>
              <a:buFont typeface="Courier New" pitchFamily="49" charset="0"/>
              <a:buChar char="o"/>
            </a:pPr>
            <a:r>
              <a:rPr lang="it-IT" sz="1600" dirty="0" smtClean="0"/>
              <a:t> </a:t>
            </a:r>
            <a:r>
              <a:rPr lang="it-IT" sz="1600" b="1" dirty="0" err="1" smtClean="0"/>
              <a:t>Renewables</a:t>
            </a:r>
            <a:r>
              <a:rPr lang="it-IT" sz="1600" b="1" dirty="0" smtClean="0"/>
              <a:t>;</a:t>
            </a:r>
            <a:endParaRPr lang="it-IT" b="1" dirty="0" smtClean="0"/>
          </a:p>
          <a:p>
            <a:pPr>
              <a:buFont typeface="Courier New" pitchFamily="49" charset="0"/>
              <a:buChar char="o"/>
            </a:pPr>
            <a:r>
              <a:rPr lang="it-IT" sz="1600" b="1" dirty="0" smtClean="0"/>
              <a:t> </a:t>
            </a:r>
            <a:r>
              <a:rPr lang="en-GB" sz="1600" b="1" dirty="0" smtClean="0"/>
              <a:t>Smart citizen-centred energy system (transmission, distribution, consumers, smart cities);</a:t>
            </a:r>
          </a:p>
          <a:p>
            <a:pPr>
              <a:buFont typeface="Courier New" pitchFamily="49" charset="0"/>
              <a:buChar char="o"/>
            </a:pPr>
            <a:r>
              <a:rPr lang="en-GB" sz="1600" b="1" dirty="0" smtClean="0"/>
              <a:t> Efficient energy use (buildings &amp; consumers, industry &amp; services, market uptake, finance);</a:t>
            </a:r>
          </a:p>
          <a:p>
            <a:pPr>
              <a:buFont typeface="Courier New" pitchFamily="49" charset="0"/>
              <a:buChar char="o"/>
            </a:pPr>
            <a:r>
              <a:rPr lang="en-GB" sz="1600" b="1" dirty="0" smtClean="0"/>
              <a:t> Decarbonising the use of fossil fuels;</a:t>
            </a:r>
          </a:p>
          <a:p>
            <a:pPr>
              <a:buFont typeface="Courier New" pitchFamily="49" charset="0"/>
              <a:buChar char="o"/>
            </a:pPr>
            <a:r>
              <a:rPr lang="en-GB" sz="1600" b="1" dirty="0" smtClean="0"/>
              <a:t>International cooperation with sub-</a:t>
            </a:r>
            <a:r>
              <a:rPr lang="en-GB" sz="1600" b="1" dirty="0" err="1" smtClean="0"/>
              <a:t>Saharian</a:t>
            </a:r>
            <a:r>
              <a:rPr lang="en-GB" sz="1600" b="1" dirty="0" smtClean="0"/>
              <a:t> African countries, Japan and Canada;</a:t>
            </a:r>
          </a:p>
          <a:p>
            <a:pPr>
              <a:buFont typeface="Courier New" pitchFamily="49" charset="0"/>
              <a:buChar char="o"/>
            </a:pPr>
            <a:r>
              <a:rPr lang="en-GB" sz="1600" b="1" dirty="0" smtClean="0"/>
              <a:t>Cross-cutting issues.</a:t>
            </a:r>
          </a:p>
          <a:p>
            <a:pPr>
              <a:buFont typeface="Courier New" pitchFamily="49" charset="0"/>
              <a:buChar char="o"/>
            </a:pPr>
            <a:endParaRPr lang="en-GB" sz="1600" dirty="0"/>
          </a:p>
          <a:p>
            <a:endParaRPr lang="en-GB" sz="1600" dirty="0" smtClean="0"/>
          </a:p>
        </p:txBody>
      </p:sp>
      <p:sp>
        <p:nvSpPr>
          <p:cNvPr id="11" name="Rettangolo 10"/>
          <p:cNvSpPr/>
          <p:nvPr/>
        </p:nvSpPr>
        <p:spPr>
          <a:xfrm>
            <a:off x="179512" y="2898522"/>
            <a:ext cx="3480441" cy="523220"/>
          </a:xfrm>
          <a:prstGeom prst="rect">
            <a:avLst/>
          </a:prstGeom>
          <a:noFill/>
        </p:spPr>
        <p:txBody>
          <a:bodyPr wrap="none" lIns="91440" tIns="45720" rIns="91440" bIns="45720">
            <a:spAutoFit/>
          </a:bodyPr>
          <a:lstStyle/>
          <a:p>
            <a:pPr algn="ctr"/>
            <a:r>
              <a:rPr lang="it-IT"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Bandi</a:t>
            </a:r>
            <a:r>
              <a:rPr lang="it-IT"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it-IT"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SC3</a:t>
            </a:r>
            <a:r>
              <a:rPr lang="it-IT"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2016 - 2017</a:t>
            </a:r>
            <a:endParaRPr lang="it-IT"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2" name="Rettangolo 11"/>
          <p:cNvSpPr/>
          <p:nvPr/>
        </p:nvSpPr>
        <p:spPr>
          <a:xfrm>
            <a:off x="5124007" y="2636912"/>
            <a:ext cx="3480441" cy="523220"/>
          </a:xfrm>
          <a:prstGeom prst="rect">
            <a:avLst/>
          </a:prstGeom>
          <a:noFill/>
        </p:spPr>
        <p:txBody>
          <a:bodyPr wrap="none" lIns="91440" tIns="45720" rIns="91440" bIns="45720">
            <a:spAutoFit/>
          </a:bodyPr>
          <a:lstStyle/>
          <a:p>
            <a:pPr algn="ctr"/>
            <a:r>
              <a:rPr lang="it-IT" sz="2800" b="1" dirty="0" smtClean="0">
                <a:ln w="31550" cmpd="sng">
                  <a:solidFill>
                    <a:schemeClr val="tx2">
                      <a:lumMod val="60000"/>
                      <a:lumOff val="4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Bandi</a:t>
            </a:r>
            <a:r>
              <a:rPr lang="it-IT" sz="2800" b="1" cap="none" spc="0" dirty="0" smtClean="0">
                <a:ln w="31550" cmpd="sng">
                  <a:solidFill>
                    <a:schemeClr val="tx2">
                      <a:lumMod val="60000"/>
                      <a:lumOff val="4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it-IT" sz="2800" b="1" dirty="0" smtClean="0">
                <a:ln w="31550" cmpd="sng">
                  <a:solidFill>
                    <a:schemeClr val="tx2">
                      <a:lumMod val="60000"/>
                      <a:lumOff val="4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SC3</a:t>
            </a:r>
            <a:r>
              <a:rPr lang="it-IT" sz="2800" b="1" cap="none" spc="0" dirty="0" smtClean="0">
                <a:ln w="31550" cmpd="sng">
                  <a:solidFill>
                    <a:schemeClr val="tx2">
                      <a:lumMod val="60000"/>
                      <a:lumOff val="4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2018 - 2019</a:t>
            </a:r>
            <a:endParaRPr lang="it-IT" sz="2800" b="1" cap="none" spc="0" dirty="0">
              <a:ln w="31550" cmpd="sng">
                <a:solidFill>
                  <a:schemeClr val="tx2">
                    <a:lumMod val="60000"/>
                    <a:lumOff val="4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496" y="1700808"/>
            <a:ext cx="8229600" cy="720080"/>
          </a:xfrm>
        </p:spPr>
        <p:txBody>
          <a:bodyPr/>
          <a:lstStyle/>
          <a:p>
            <a:r>
              <a:rPr lang="it-IT" b="1" dirty="0" smtClean="0"/>
              <a:t>«Focus </a:t>
            </a:r>
            <a:r>
              <a:rPr lang="it-IT" b="1" dirty="0" err="1" smtClean="0"/>
              <a:t>areas</a:t>
            </a:r>
            <a:r>
              <a:rPr lang="it-IT" b="1" dirty="0" smtClean="0"/>
              <a:t>» coperte da SC3 (1)</a:t>
            </a:r>
            <a:endParaRPr lang="it-IT" b="1" dirty="0"/>
          </a:p>
        </p:txBody>
      </p:sp>
      <p:pic>
        <p:nvPicPr>
          <p:cNvPr id="3074" name="Picture 2"/>
          <p:cNvPicPr>
            <a:picLocks noChangeAspect="1" noChangeArrowheads="1"/>
          </p:cNvPicPr>
          <p:nvPr/>
        </p:nvPicPr>
        <p:blipFill>
          <a:blip r:embed="rId2" cstate="print"/>
          <a:srcRect l="31950" t="39599" r="32501" b="53201"/>
          <a:stretch>
            <a:fillRect/>
          </a:stretch>
        </p:blipFill>
        <p:spPr bwMode="auto">
          <a:xfrm>
            <a:off x="107504" y="692696"/>
            <a:ext cx="7394400" cy="936000"/>
          </a:xfrm>
          <a:prstGeom prst="rect">
            <a:avLst/>
          </a:prstGeom>
          <a:noFill/>
          <a:ln w="9525">
            <a:noFill/>
            <a:miter lim="800000"/>
            <a:headEnd/>
            <a:tailEnd/>
          </a:ln>
        </p:spPr>
      </p:pic>
      <p:sp>
        <p:nvSpPr>
          <p:cNvPr id="7" name="CasellaDiTesto 6"/>
          <p:cNvSpPr txBox="1"/>
          <p:nvPr/>
        </p:nvSpPr>
        <p:spPr>
          <a:xfrm>
            <a:off x="179512" y="980728"/>
            <a:ext cx="5184576" cy="369332"/>
          </a:xfrm>
          <a:prstGeom prst="rect">
            <a:avLst/>
          </a:prstGeom>
          <a:noFill/>
          <a:ln w="25400">
            <a:solidFill>
              <a:srgbClr val="FF0000"/>
            </a:solidFill>
          </a:ln>
        </p:spPr>
        <p:txBody>
          <a:bodyPr wrap="square" rtlCol="0">
            <a:spAutoFit/>
          </a:bodyPr>
          <a:lstStyle/>
          <a:p>
            <a:endParaRPr lang="it-IT" dirty="0"/>
          </a:p>
        </p:txBody>
      </p:sp>
      <p:sp>
        <p:nvSpPr>
          <p:cNvPr id="13" name="Rettangolo 12"/>
          <p:cNvSpPr/>
          <p:nvPr/>
        </p:nvSpPr>
        <p:spPr>
          <a:xfrm>
            <a:off x="272208" y="2430966"/>
            <a:ext cx="7992888" cy="5909310"/>
          </a:xfrm>
          <a:prstGeom prst="rect">
            <a:avLst/>
          </a:prstGeom>
        </p:spPr>
        <p:txBody>
          <a:bodyPr wrap="square">
            <a:spAutoFit/>
          </a:bodyPr>
          <a:lstStyle/>
          <a:p>
            <a:endParaRPr lang="en-GB" b="1" dirty="0" smtClean="0"/>
          </a:p>
          <a:p>
            <a:endParaRPr lang="en-GB" b="1" dirty="0"/>
          </a:p>
          <a:p>
            <a:r>
              <a:rPr lang="en-GB" b="1" dirty="0" smtClean="0"/>
              <a:t>a) Building a low carbon and climate resilient future:</a:t>
            </a:r>
          </a:p>
          <a:p>
            <a:endParaRPr lang="en-US" i="1" dirty="0" smtClean="0"/>
          </a:p>
          <a:p>
            <a:pPr marL="285750" indent="-285750">
              <a:buFont typeface="Arial" panose="020B0604020202020204" pitchFamily="34" charset="0"/>
              <a:buChar char="•"/>
            </a:pPr>
            <a:r>
              <a:rPr lang="en-US" i="1" dirty="0" smtClean="0"/>
              <a:t> </a:t>
            </a:r>
            <a:r>
              <a:rPr lang="en-US" b="1" i="1" dirty="0" err="1" smtClean="0"/>
              <a:t>Generazione</a:t>
            </a:r>
            <a:r>
              <a:rPr lang="en-US" i="1" dirty="0" smtClean="0"/>
              <a:t> : </a:t>
            </a:r>
            <a:r>
              <a:rPr lang="en-US" i="1" dirty="0" err="1" smtClean="0"/>
              <a:t>tecnologie</a:t>
            </a:r>
            <a:r>
              <a:rPr lang="en-US" i="1" dirty="0" smtClean="0"/>
              <a:t> </a:t>
            </a:r>
            <a:r>
              <a:rPr lang="en-US" i="1" dirty="0" err="1" smtClean="0"/>
              <a:t>energetiche</a:t>
            </a:r>
            <a:r>
              <a:rPr lang="en-US" i="1" dirty="0" smtClean="0"/>
              <a:t> a un minor </a:t>
            </a:r>
            <a:r>
              <a:rPr lang="en-US" i="1" dirty="0" err="1" smtClean="0"/>
              <a:t>costo</a:t>
            </a:r>
            <a:r>
              <a:rPr lang="en-US" i="1" dirty="0" smtClean="0"/>
              <a:t>, con </a:t>
            </a:r>
            <a:r>
              <a:rPr lang="en-US" i="1" dirty="0" err="1" smtClean="0"/>
              <a:t>migliori</a:t>
            </a:r>
            <a:r>
              <a:rPr lang="en-US" i="1" dirty="0" smtClean="0"/>
              <a:t> </a:t>
            </a:r>
            <a:r>
              <a:rPr lang="en-US" i="1" dirty="0" err="1" smtClean="0"/>
              <a:t>prestazioni</a:t>
            </a:r>
            <a:r>
              <a:rPr lang="en-US" i="1" dirty="0" smtClean="0"/>
              <a:t> e </a:t>
            </a:r>
            <a:r>
              <a:rPr lang="en-US" i="1" dirty="0" err="1" smtClean="0"/>
              <a:t>meglio</a:t>
            </a:r>
            <a:r>
              <a:rPr lang="en-US" i="1" dirty="0" smtClean="0"/>
              <a:t> integrate </a:t>
            </a:r>
            <a:r>
              <a:rPr lang="en-US" i="1" dirty="0" err="1" smtClean="0"/>
              <a:t>nel</a:t>
            </a:r>
            <a:r>
              <a:rPr lang="en-US" i="1" dirty="0" smtClean="0"/>
              <a:t> </a:t>
            </a:r>
            <a:r>
              <a:rPr lang="en-US" i="1" dirty="0" err="1" smtClean="0"/>
              <a:t>sistema</a:t>
            </a:r>
            <a:r>
              <a:rPr lang="en-US" i="1" dirty="0" smtClean="0"/>
              <a:t> </a:t>
            </a:r>
            <a:r>
              <a:rPr lang="en-US" i="1" dirty="0" err="1" smtClean="0"/>
              <a:t>energetico</a:t>
            </a:r>
            <a:r>
              <a:rPr lang="en-US" i="1" dirty="0" smtClean="0"/>
              <a:t>;</a:t>
            </a:r>
          </a:p>
          <a:p>
            <a:pPr marL="285750" indent="-285750">
              <a:buFont typeface="Arial" panose="020B0604020202020204" pitchFamily="34" charset="0"/>
              <a:buChar char="•"/>
            </a:pPr>
            <a:r>
              <a:rPr lang="en-US" i="1" dirty="0" smtClean="0"/>
              <a:t>Un </a:t>
            </a:r>
            <a:r>
              <a:rPr lang="en-US" b="1" i="1" dirty="0" err="1" smtClean="0"/>
              <a:t>sistema</a:t>
            </a:r>
            <a:r>
              <a:rPr lang="en-US" b="1" i="1" dirty="0" smtClean="0"/>
              <a:t> </a:t>
            </a:r>
            <a:r>
              <a:rPr lang="en-US" b="1" i="1" dirty="0" err="1" smtClean="0"/>
              <a:t>energetico</a:t>
            </a:r>
            <a:r>
              <a:rPr lang="en-US" b="1" i="1" dirty="0" smtClean="0"/>
              <a:t> </a:t>
            </a:r>
            <a:r>
              <a:rPr lang="en-US" i="1" dirty="0" err="1" smtClean="0"/>
              <a:t>più</a:t>
            </a:r>
            <a:r>
              <a:rPr lang="en-US" i="1" dirty="0" smtClean="0"/>
              <a:t> </a:t>
            </a:r>
            <a:r>
              <a:rPr lang="en-US" i="1" dirty="0" err="1" smtClean="0"/>
              <a:t>intelligente</a:t>
            </a:r>
            <a:r>
              <a:rPr lang="en-US" i="1" dirty="0" smtClean="0"/>
              <a:t>, </a:t>
            </a:r>
            <a:r>
              <a:rPr lang="en-US" i="1" dirty="0" err="1" smtClean="0"/>
              <a:t>flessibile</a:t>
            </a:r>
            <a:r>
              <a:rPr lang="en-US" i="1" dirty="0" smtClean="0"/>
              <a:t> e </a:t>
            </a:r>
            <a:r>
              <a:rPr lang="en-US" i="1" dirty="0" err="1" smtClean="0"/>
              <a:t>resiliente</a:t>
            </a:r>
            <a:r>
              <a:rPr lang="en-US" i="1" dirty="0" smtClean="0"/>
              <a:t>;</a:t>
            </a:r>
          </a:p>
          <a:p>
            <a:pPr marL="285750" indent="-285750">
              <a:buFont typeface="Arial" panose="020B0604020202020204" pitchFamily="34" charset="0"/>
              <a:buChar char="•"/>
            </a:pPr>
            <a:r>
              <a:rPr lang="en-US" b="1" i="1" dirty="0" err="1" smtClean="0"/>
              <a:t>Lato</a:t>
            </a:r>
            <a:r>
              <a:rPr lang="en-US" b="1" i="1" dirty="0" smtClean="0"/>
              <a:t> </a:t>
            </a:r>
            <a:r>
              <a:rPr lang="en-US" b="1" i="1" dirty="0" err="1" smtClean="0"/>
              <a:t>della</a:t>
            </a:r>
            <a:r>
              <a:rPr lang="en-US" b="1" i="1" dirty="0" smtClean="0"/>
              <a:t> </a:t>
            </a:r>
            <a:r>
              <a:rPr lang="en-US" b="1" i="1" dirty="0" err="1" smtClean="0"/>
              <a:t>domanda</a:t>
            </a:r>
            <a:r>
              <a:rPr lang="en-US" i="1" dirty="0" smtClean="0"/>
              <a:t>: </a:t>
            </a:r>
            <a:r>
              <a:rPr lang="en-US" i="1" dirty="0" err="1" smtClean="0"/>
              <a:t>aumento</a:t>
            </a:r>
            <a:r>
              <a:rPr lang="en-US" i="1" dirty="0" smtClean="0"/>
              <a:t> </a:t>
            </a:r>
            <a:r>
              <a:rPr lang="en-US" i="1" dirty="0" err="1" smtClean="0"/>
              <a:t>dell’efficienza</a:t>
            </a:r>
            <a:r>
              <a:rPr lang="en-US" i="1" dirty="0" smtClean="0"/>
              <a:t> </a:t>
            </a:r>
            <a:r>
              <a:rPr lang="en-US" i="1" dirty="0" err="1" smtClean="0"/>
              <a:t>energetica</a:t>
            </a:r>
            <a:r>
              <a:rPr lang="en-US" i="1" dirty="0" smtClean="0"/>
              <a:t> e </a:t>
            </a:r>
            <a:r>
              <a:rPr lang="en-US" i="1" dirty="0" err="1" smtClean="0"/>
              <a:t>ruolo</a:t>
            </a:r>
            <a:r>
              <a:rPr lang="en-US" i="1" dirty="0" smtClean="0"/>
              <a:t> </a:t>
            </a:r>
            <a:r>
              <a:rPr lang="en-US" i="1" dirty="0" err="1" smtClean="0"/>
              <a:t>attivo</a:t>
            </a:r>
            <a:r>
              <a:rPr lang="en-US" i="1" dirty="0" smtClean="0"/>
              <a:t> del </a:t>
            </a:r>
            <a:r>
              <a:rPr lang="en-US" i="1" dirty="0" err="1" smtClean="0"/>
              <a:t>consumatore</a:t>
            </a:r>
            <a:r>
              <a:rPr lang="en-US" i="1" dirty="0" smtClean="0"/>
              <a:t>;</a:t>
            </a:r>
          </a:p>
          <a:p>
            <a:pPr marL="285750" indent="-285750">
              <a:buFont typeface="Arial" panose="020B0604020202020204" pitchFamily="34" charset="0"/>
              <a:buChar char="•"/>
            </a:pPr>
            <a:r>
              <a:rPr lang="en-US" i="1" dirty="0" err="1" smtClean="0"/>
              <a:t>Migliore</a:t>
            </a:r>
            <a:r>
              <a:rPr lang="en-US" i="1" dirty="0" smtClean="0"/>
              <a:t> </a:t>
            </a:r>
            <a:r>
              <a:rPr lang="en-US" i="1" dirty="0" err="1" smtClean="0"/>
              <a:t>comprensione</a:t>
            </a:r>
            <a:r>
              <a:rPr lang="en-US" i="1" dirty="0" smtClean="0"/>
              <a:t> </a:t>
            </a:r>
            <a:r>
              <a:rPr lang="en-US" i="1" dirty="0" err="1" smtClean="0"/>
              <a:t>degli</a:t>
            </a:r>
            <a:r>
              <a:rPr lang="en-US" i="1" dirty="0" smtClean="0"/>
              <a:t> </a:t>
            </a:r>
            <a:r>
              <a:rPr lang="en-US" b="1" i="1" dirty="0" err="1" smtClean="0"/>
              <a:t>aspetti</a:t>
            </a:r>
            <a:r>
              <a:rPr lang="en-US" b="1" i="1" dirty="0" smtClean="0"/>
              <a:t> socio-</a:t>
            </a:r>
            <a:r>
              <a:rPr lang="en-US" b="1" i="1" dirty="0" err="1" smtClean="0"/>
              <a:t>economici</a:t>
            </a:r>
            <a:r>
              <a:rPr lang="en-US" b="1" i="1" dirty="0" smtClean="0"/>
              <a:t> </a:t>
            </a:r>
            <a:r>
              <a:rPr lang="en-US" i="1" dirty="0" err="1" smtClean="0"/>
              <a:t>della</a:t>
            </a:r>
            <a:r>
              <a:rPr lang="en-US" i="1" dirty="0" smtClean="0"/>
              <a:t> </a:t>
            </a:r>
            <a:r>
              <a:rPr lang="en-US" i="1" dirty="0" err="1" smtClean="0"/>
              <a:t>transizione</a:t>
            </a:r>
            <a:r>
              <a:rPr lang="en-US" i="1" dirty="0" smtClean="0"/>
              <a:t> </a:t>
            </a:r>
            <a:r>
              <a:rPr lang="en-US" i="1" dirty="0" err="1" smtClean="0"/>
              <a:t>energetica</a:t>
            </a:r>
            <a:r>
              <a:rPr lang="en-US" i="1" dirty="0" smtClean="0"/>
              <a:t>;</a:t>
            </a:r>
          </a:p>
          <a:p>
            <a:pPr marL="285750" indent="-285750">
              <a:buFont typeface="Arial" panose="020B0604020202020204" pitchFamily="34" charset="0"/>
              <a:buChar char="•"/>
            </a:pPr>
            <a:r>
              <a:rPr lang="en-US" i="1" dirty="0" err="1" smtClean="0"/>
              <a:t>Facilitare</a:t>
            </a:r>
            <a:r>
              <a:rPr lang="en-US" i="1" dirty="0" smtClean="0"/>
              <a:t> </a:t>
            </a:r>
            <a:r>
              <a:rPr lang="en-US" i="1" dirty="0" err="1" smtClean="0"/>
              <a:t>ulteriormente</a:t>
            </a:r>
            <a:r>
              <a:rPr lang="en-US" i="1" dirty="0" smtClean="0"/>
              <a:t> </a:t>
            </a:r>
            <a:r>
              <a:rPr lang="en-US" i="1" dirty="0" err="1" smtClean="0"/>
              <a:t>l</a:t>
            </a:r>
            <a:r>
              <a:rPr lang="en-US" b="1" i="1" dirty="0" err="1" smtClean="0"/>
              <a:t>’assorbimento</a:t>
            </a:r>
            <a:r>
              <a:rPr lang="en-US" b="1" i="1" dirty="0" smtClean="0"/>
              <a:t> da parte del </a:t>
            </a:r>
            <a:r>
              <a:rPr lang="en-US" b="1" i="1" dirty="0" err="1" smtClean="0"/>
              <a:t>mercato</a:t>
            </a:r>
            <a:r>
              <a:rPr lang="en-US" b="1" i="1" dirty="0" smtClean="0"/>
              <a:t> </a:t>
            </a:r>
            <a:r>
              <a:rPr lang="en-US" b="1" i="1" dirty="0" err="1" smtClean="0"/>
              <a:t>delle</a:t>
            </a:r>
            <a:r>
              <a:rPr lang="en-US" b="1" i="1" dirty="0" smtClean="0"/>
              <a:t> </a:t>
            </a:r>
            <a:r>
              <a:rPr lang="en-US" b="1" i="1" dirty="0" err="1" smtClean="0"/>
              <a:t>innovazioni</a:t>
            </a:r>
            <a:r>
              <a:rPr lang="en-US" b="1" i="1" dirty="0" smtClean="0"/>
              <a:t> </a:t>
            </a:r>
            <a:r>
              <a:rPr lang="en-US" b="1" i="1" dirty="0" err="1" smtClean="0"/>
              <a:t>nel</a:t>
            </a:r>
            <a:r>
              <a:rPr lang="en-US" b="1" i="1" dirty="0" smtClean="0"/>
              <a:t> </a:t>
            </a:r>
            <a:r>
              <a:rPr lang="en-US" b="1" i="1" dirty="0" err="1" smtClean="0"/>
              <a:t>settore</a:t>
            </a:r>
            <a:r>
              <a:rPr lang="en-US" b="1" i="1" dirty="0" smtClean="0"/>
              <a:t> </a:t>
            </a:r>
            <a:r>
              <a:rPr lang="en-US" b="1" i="1" dirty="0" err="1" smtClean="0"/>
              <a:t>energetico</a:t>
            </a:r>
            <a:r>
              <a:rPr lang="en-US" i="1" dirty="0" smtClean="0"/>
              <a:t>, </a:t>
            </a:r>
            <a:r>
              <a:rPr lang="en-US" i="1" dirty="0" err="1" smtClean="0"/>
              <a:t>incluso</a:t>
            </a:r>
            <a:r>
              <a:rPr lang="en-US" i="1" dirty="0" smtClean="0"/>
              <a:t> </a:t>
            </a:r>
            <a:r>
              <a:rPr lang="en-US" i="1" dirty="0" err="1" smtClean="0"/>
              <a:t>l’implementazione</a:t>
            </a:r>
            <a:r>
              <a:rPr lang="en-US" i="1" dirty="0" smtClean="0"/>
              <a:t> </a:t>
            </a:r>
            <a:r>
              <a:rPr lang="en-US" i="1" dirty="0" err="1" smtClean="0"/>
              <a:t>della</a:t>
            </a:r>
            <a:r>
              <a:rPr lang="en-US" i="1" dirty="0" smtClean="0"/>
              <a:t> </a:t>
            </a:r>
            <a:r>
              <a:rPr lang="en-US" i="1" dirty="0" err="1" smtClean="0"/>
              <a:t>politica</a:t>
            </a:r>
            <a:r>
              <a:rPr lang="en-US" i="1" dirty="0" smtClean="0"/>
              <a:t> </a:t>
            </a:r>
            <a:r>
              <a:rPr lang="en-US" i="1" dirty="0" err="1" smtClean="0"/>
              <a:t>energetica</a:t>
            </a:r>
            <a:r>
              <a:rPr lang="en-US" i="1" dirty="0" smtClean="0"/>
              <a:t>, </a:t>
            </a:r>
            <a:r>
              <a:rPr lang="en-US" i="1" dirty="0" err="1" smtClean="0"/>
              <a:t>preparare</a:t>
            </a:r>
            <a:r>
              <a:rPr lang="en-US" i="1" dirty="0" smtClean="0"/>
              <a:t> </a:t>
            </a:r>
            <a:r>
              <a:rPr lang="en-US" i="1" dirty="0" err="1" smtClean="0"/>
              <a:t>il</a:t>
            </a:r>
            <a:r>
              <a:rPr lang="en-US" i="1" dirty="0" smtClean="0"/>
              <a:t> </a:t>
            </a:r>
            <a:r>
              <a:rPr lang="en-US" i="1" dirty="0" err="1" smtClean="0"/>
              <a:t>terreno</a:t>
            </a:r>
            <a:r>
              <a:rPr lang="en-US" i="1" dirty="0" smtClean="0"/>
              <a:t> per </a:t>
            </a:r>
            <a:r>
              <a:rPr lang="en-US" i="1" dirty="0" err="1" smtClean="0"/>
              <a:t>attirare</a:t>
            </a:r>
            <a:r>
              <a:rPr lang="en-US" i="1" dirty="0" smtClean="0"/>
              <a:t> </a:t>
            </a:r>
            <a:r>
              <a:rPr lang="en-US" i="1" dirty="0" err="1" smtClean="0"/>
              <a:t>investimenti</a:t>
            </a:r>
            <a:r>
              <a:rPr lang="en-US" i="1" dirty="0" smtClean="0"/>
              <a:t> e </a:t>
            </a:r>
            <a:r>
              <a:rPr lang="en-US" i="1" dirty="0" err="1" smtClean="0"/>
              <a:t>il</a:t>
            </a:r>
            <a:r>
              <a:rPr lang="en-US" i="1" dirty="0" smtClean="0"/>
              <a:t> </a:t>
            </a:r>
            <a:r>
              <a:rPr lang="en-US" i="1" dirty="0" err="1" smtClean="0"/>
              <a:t>sostegno</a:t>
            </a:r>
            <a:r>
              <a:rPr lang="en-US" i="1" dirty="0" smtClean="0"/>
              <a:t> al </a:t>
            </a:r>
            <a:r>
              <a:rPr lang="en-US" i="1" dirty="0" err="1" smtClean="0"/>
              <a:t>rafforzamento</a:t>
            </a:r>
            <a:r>
              <a:rPr lang="en-US" i="1" dirty="0" smtClean="0"/>
              <a:t> </a:t>
            </a:r>
            <a:r>
              <a:rPr lang="en-US" i="1" dirty="0" err="1" smtClean="0"/>
              <a:t>delle</a:t>
            </a:r>
            <a:r>
              <a:rPr lang="en-US" i="1" dirty="0" smtClean="0"/>
              <a:t> </a:t>
            </a:r>
            <a:r>
              <a:rPr lang="en-US" i="1" dirty="0" err="1" smtClean="0"/>
              <a:t>capacità</a:t>
            </a:r>
            <a:r>
              <a:rPr lang="en-US" i="1" dirty="0"/>
              <a:t>.</a:t>
            </a:r>
            <a:endParaRPr lang="en-US" i="1" dirty="0" smtClean="0"/>
          </a:p>
          <a:p>
            <a:endParaRPr lang="en-US" i="1" dirty="0" smtClean="0"/>
          </a:p>
          <a:p>
            <a:pPr>
              <a:buFont typeface="Wingdings" pitchFamily="2" charset="2"/>
              <a:buChar char="q"/>
            </a:pPr>
            <a:endParaRPr lang="en-US" i="1" dirty="0" smtClean="0"/>
          </a:p>
          <a:p>
            <a:endParaRPr lang="en-US" dirty="0" smtClean="0"/>
          </a:p>
          <a:p>
            <a:endParaRPr lang="en-US" b="1" dirty="0" smtClean="0"/>
          </a:p>
          <a:p>
            <a:pPr>
              <a:buFontTx/>
              <a:buChar char="-"/>
            </a:pPr>
            <a:endParaRPr lang="en-US" b="1" dirty="0" smtClean="0"/>
          </a:p>
          <a:p>
            <a:endParaRPr lang="en-GB" b="1" dirty="0" smtClean="0"/>
          </a:p>
        </p:txBody>
      </p:sp>
      <p:sp>
        <p:nvSpPr>
          <p:cNvPr id="2" name="Fumetto 3 1"/>
          <p:cNvSpPr/>
          <p:nvPr/>
        </p:nvSpPr>
        <p:spPr>
          <a:xfrm>
            <a:off x="6839024" y="1466492"/>
            <a:ext cx="2304976" cy="13144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Obiettivo: un sistema energetico ad emissioni zero</a:t>
            </a:r>
            <a:endParaRPr lang="it-IT"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496" y="1700808"/>
            <a:ext cx="8229600" cy="720080"/>
          </a:xfrm>
        </p:spPr>
        <p:txBody>
          <a:bodyPr/>
          <a:lstStyle/>
          <a:p>
            <a:r>
              <a:rPr lang="it-IT" b="1" dirty="0" smtClean="0"/>
              <a:t>«Focus </a:t>
            </a:r>
            <a:r>
              <a:rPr lang="it-IT" b="1" dirty="0" err="1" smtClean="0"/>
              <a:t>areas</a:t>
            </a:r>
            <a:r>
              <a:rPr lang="it-IT" b="1" dirty="0" smtClean="0"/>
              <a:t>» coperte da SC3 (2)</a:t>
            </a:r>
            <a:endParaRPr lang="it-IT" b="1" dirty="0"/>
          </a:p>
        </p:txBody>
      </p:sp>
      <p:pic>
        <p:nvPicPr>
          <p:cNvPr id="3074" name="Picture 2"/>
          <p:cNvPicPr>
            <a:picLocks noChangeAspect="1" noChangeArrowheads="1"/>
          </p:cNvPicPr>
          <p:nvPr/>
        </p:nvPicPr>
        <p:blipFill>
          <a:blip r:embed="rId2" cstate="print"/>
          <a:srcRect l="31950" t="39599" r="32501" b="53201"/>
          <a:stretch>
            <a:fillRect/>
          </a:stretch>
        </p:blipFill>
        <p:spPr bwMode="auto">
          <a:xfrm>
            <a:off x="107504" y="692696"/>
            <a:ext cx="7394400" cy="936000"/>
          </a:xfrm>
          <a:prstGeom prst="rect">
            <a:avLst/>
          </a:prstGeom>
          <a:noFill/>
          <a:ln w="9525">
            <a:noFill/>
            <a:miter lim="800000"/>
            <a:headEnd/>
            <a:tailEnd/>
          </a:ln>
        </p:spPr>
      </p:pic>
      <p:sp>
        <p:nvSpPr>
          <p:cNvPr id="7" name="CasellaDiTesto 6"/>
          <p:cNvSpPr txBox="1"/>
          <p:nvPr/>
        </p:nvSpPr>
        <p:spPr>
          <a:xfrm>
            <a:off x="179512" y="980728"/>
            <a:ext cx="5184576" cy="369332"/>
          </a:xfrm>
          <a:prstGeom prst="rect">
            <a:avLst/>
          </a:prstGeom>
          <a:noFill/>
          <a:ln w="25400">
            <a:solidFill>
              <a:srgbClr val="FF0000"/>
            </a:solidFill>
          </a:ln>
        </p:spPr>
        <p:txBody>
          <a:bodyPr wrap="square" rtlCol="0">
            <a:spAutoFit/>
          </a:bodyPr>
          <a:lstStyle/>
          <a:p>
            <a:endParaRPr lang="it-IT" dirty="0"/>
          </a:p>
        </p:txBody>
      </p:sp>
      <p:sp>
        <p:nvSpPr>
          <p:cNvPr id="13" name="Rettangolo 12"/>
          <p:cNvSpPr/>
          <p:nvPr/>
        </p:nvSpPr>
        <p:spPr>
          <a:xfrm>
            <a:off x="323528" y="2348881"/>
            <a:ext cx="8136904" cy="3693319"/>
          </a:xfrm>
          <a:prstGeom prst="rect">
            <a:avLst/>
          </a:prstGeom>
        </p:spPr>
        <p:txBody>
          <a:bodyPr wrap="square">
            <a:spAutoFit/>
          </a:bodyPr>
          <a:lstStyle/>
          <a:p>
            <a:r>
              <a:rPr lang="it-IT" b="1" dirty="0" smtClean="0"/>
              <a:t>b) </a:t>
            </a:r>
            <a:r>
              <a:rPr lang="it-IT" b="1" dirty="0" err="1" smtClean="0"/>
              <a:t>Connecting</a:t>
            </a:r>
            <a:r>
              <a:rPr lang="it-IT" b="1" dirty="0" smtClean="0"/>
              <a:t> </a:t>
            </a:r>
            <a:r>
              <a:rPr lang="it-IT" b="1" dirty="0"/>
              <a:t>economy and </a:t>
            </a:r>
            <a:r>
              <a:rPr lang="it-IT" b="1" dirty="0" err="1"/>
              <a:t>environmental</a:t>
            </a:r>
            <a:r>
              <a:rPr lang="it-IT" b="1" dirty="0"/>
              <a:t> </a:t>
            </a:r>
            <a:r>
              <a:rPr lang="it-IT" b="1" dirty="0" err="1"/>
              <a:t>gains</a:t>
            </a:r>
            <a:r>
              <a:rPr lang="it-IT" b="1" dirty="0"/>
              <a:t> – the </a:t>
            </a:r>
            <a:r>
              <a:rPr lang="it-IT" b="1" dirty="0" err="1"/>
              <a:t>Circular</a:t>
            </a:r>
            <a:r>
              <a:rPr lang="it-IT" b="1" dirty="0"/>
              <a:t> </a:t>
            </a:r>
            <a:r>
              <a:rPr lang="it-IT" b="1" dirty="0" smtClean="0"/>
              <a:t>Economy:</a:t>
            </a:r>
            <a:endParaRPr lang="it-IT" b="1" dirty="0"/>
          </a:p>
          <a:p>
            <a:endParaRPr lang="en-US" i="1" dirty="0"/>
          </a:p>
          <a:p>
            <a:pPr marL="285750" indent="-285750">
              <a:buFont typeface="Arial" panose="020B0604020202020204" pitchFamily="34" charset="0"/>
              <a:buChar char="•"/>
            </a:pPr>
            <a:r>
              <a:rPr lang="en-US" i="1" dirty="0" err="1" smtClean="0"/>
              <a:t>Conversione</a:t>
            </a:r>
            <a:r>
              <a:rPr lang="en-US" i="1" dirty="0" smtClean="0"/>
              <a:t> del CO2 </a:t>
            </a:r>
            <a:r>
              <a:rPr lang="en-US" i="1" dirty="0" err="1" smtClean="0"/>
              <a:t>catturato</a:t>
            </a:r>
            <a:endParaRPr lang="en-US" i="1" dirty="0" smtClean="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smtClean="0"/>
          </a:p>
          <a:p>
            <a:pPr marL="285750" indent="-285750">
              <a:buFont typeface="Arial" panose="020B0604020202020204" pitchFamily="34" charset="0"/>
              <a:buChar char="•"/>
            </a:pPr>
            <a:endParaRPr lang="en-US" i="1" dirty="0"/>
          </a:p>
          <a:p>
            <a:r>
              <a:rPr lang="en-US" b="1" dirty="0" smtClean="0"/>
              <a:t>c) </a:t>
            </a:r>
            <a:r>
              <a:rPr lang="it-IT" b="1" dirty="0" err="1"/>
              <a:t>Digitising</a:t>
            </a:r>
            <a:r>
              <a:rPr lang="it-IT" b="1" dirty="0"/>
              <a:t> and </a:t>
            </a:r>
            <a:r>
              <a:rPr lang="it-IT" b="1" dirty="0" err="1"/>
              <a:t>transforming</a:t>
            </a:r>
            <a:r>
              <a:rPr lang="it-IT" b="1" dirty="0"/>
              <a:t> </a:t>
            </a:r>
            <a:r>
              <a:rPr lang="it-IT" b="1" dirty="0" err="1"/>
              <a:t>European</a:t>
            </a:r>
            <a:r>
              <a:rPr lang="it-IT" b="1" dirty="0"/>
              <a:t> </a:t>
            </a:r>
            <a:r>
              <a:rPr lang="it-IT" b="1" dirty="0" err="1"/>
              <a:t>industry</a:t>
            </a:r>
            <a:r>
              <a:rPr lang="it-IT" b="1" dirty="0"/>
              <a:t> and </a:t>
            </a:r>
            <a:r>
              <a:rPr lang="it-IT" b="1" dirty="0" err="1" smtClean="0"/>
              <a:t>services</a:t>
            </a:r>
            <a:r>
              <a:rPr lang="it-IT" b="1" dirty="0" smtClean="0"/>
              <a:t>:</a:t>
            </a:r>
          </a:p>
          <a:p>
            <a:endParaRPr lang="it-IT" b="1" dirty="0"/>
          </a:p>
          <a:p>
            <a:pPr marL="285750" lvl="0" indent="-285750">
              <a:buFont typeface="Arial" panose="020B0604020202020204" pitchFamily="34" charset="0"/>
              <a:buChar char="•"/>
            </a:pPr>
            <a:r>
              <a:rPr lang="en-GB" i="1" dirty="0"/>
              <a:t>Interoperable and smart homes and grids;   </a:t>
            </a:r>
            <a:endParaRPr lang="it-IT" i="1" dirty="0"/>
          </a:p>
          <a:p>
            <a:pPr marL="285750" lvl="0" indent="-285750">
              <a:buFont typeface="Arial" panose="020B0604020202020204" pitchFamily="34" charset="0"/>
              <a:buChar char="•"/>
            </a:pPr>
            <a:r>
              <a:rPr lang="en-GB" i="1" dirty="0"/>
              <a:t>Big data solutions for energy;   </a:t>
            </a:r>
            <a:endParaRPr lang="it-IT" i="1" dirty="0"/>
          </a:p>
          <a:p>
            <a:pPr marL="285750" lvl="0" indent="-285750">
              <a:buFont typeface="Arial" panose="020B0604020202020204" pitchFamily="34" charset="0"/>
              <a:buChar char="•"/>
            </a:pPr>
            <a:r>
              <a:rPr lang="en-GB" i="1" dirty="0"/>
              <a:t>Cybersecurity in the Electrical Power and Energy System</a:t>
            </a:r>
            <a:endParaRPr lang="it-IT" i="1" dirty="0"/>
          </a:p>
          <a:p>
            <a:endParaRPr lang="en-US" i="1" dirty="0" smtClean="0"/>
          </a:p>
          <a:p>
            <a:endParaRPr lang="en-US" i="1" dirty="0" smtClean="0"/>
          </a:p>
        </p:txBody>
      </p:sp>
      <p:sp>
        <p:nvSpPr>
          <p:cNvPr id="2" name="Parentesi graffa chiusa 1"/>
          <p:cNvSpPr/>
          <p:nvPr/>
        </p:nvSpPr>
        <p:spPr>
          <a:xfrm>
            <a:off x="6804248" y="4005064"/>
            <a:ext cx="216024" cy="15121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CasellaDiTesto 3"/>
          <p:cNvSpPr txBox="1"/>
          <p:nvPr/>
        </p:nvSpPr>
        <p:spPr>
          <a:xfrm>
            <a:off x="7401284" y="4576482"/>
            <a:ext cx="1447384" cy="369332"/>
          </a:xfrm>
          <a:prstGeom prst="rect">
            <a:avLst/>
          </a:prstGeom>
          <a:noFill/>
        </p:spPr>
        <p:txBody>
          <a:bodyPr wrap="none" rtlCol="0">
            <a:spAutoFit/>
          </a:bodyPr>
          <a:lstStyle/>
          <a:p>
            <a:r>
              <a:rPr lang="it-IT" dirty="0" smtClean="0"/>
              <a:t>WP ICT 18-19</a:t>
            </a:r>
            <a:endParaRPr lang="it-IT"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1950" t="39599" r="32501" b="53201"/>
          <a:stretch>
            <a:fillRect/>
          </a:stretch>
        </p:blipFill>
        <p:spPr bwMode="auto">
          <a:xfrm>
            <a:off x="107504" y="476672"/>
            <a:ext cx="7394400" cy="936000"/>
          </a:xfrm>
          <a:prstGeom prst="rect">
            <a:avLst/>
          </a:prstGeom>
          <a:noFill/>
          <a:ln w="9525">
            <a:noFill/>
            <a:miter lim="800000"/>
            <a:headEnd/>
            <a:tailEnd/>
          </a:ln>
        </p:spPr>
      </p:pic>
      <p:sp>
        <p:nvSpPr>
          <p:cNvPr id="7" name="CasellaDiTesto 6"/>
          <p:cNvSpPr txBox="1"/>
          <p:nvPr/>
        </p:nvSpPr>
        <p:spPr>
          <a:xfrm>
            <a:off x="179512" y="1124744"/>
            <a:ext cx="7344816" cy="369332"/>
          </a:xfrm>
          <a:prstGeom prst="rect">
            <a:avLst/>
          </a:prstGeom>
          <a:noFill/>
          <a:ln w="25400">
            <a:solidFill>
              <a:srgbClr val="FF0000"/>
            </a:solidFill>
          </a:ln>
        </p:spPr>
        <p:txBody>
          <a:bodyPr wrap="square" rtlCol="0">
            <a:spAutoFit/>
          </a:bodyPr>
          <a:lstStyle/>
          <a:p>
            <a:endParaRPr lang="it-IT" dirty="0"/>
          </a:p>
        </p:txBody>
      </p:sp>
      <p:sp>
        <p:nvSpPr>
          <p:cNvPr id="8" name="Segnaposto contenuto 7"/>
          <p:cNvSpPr>
            <a:spLocks noGrp="1"/>
          </p:cNvSpPr>
          <p:nvPr>
            <p:ph idx="1"/>
          </p:nvPr>
        </p:nvSpPr>
        <p:spPr>
          <a:xfrm>
            <a:off x="467544" y="1727373"/>
            <a:ext cx="8229600" cy="4525963"/>
          </a:xfrm>
        </p:spPr>
        <p:txBody>
          <a:bodyPr>
            <a:normAutofit/>
          </a:bodyPr>
          <a:lstStyle/>
          <a:p>
            <a:r>
              <a:rPr lang="it-IT" sz="2400" b="1" dirty="0" smtClean="0"/>
              <a:t>Cambiamenti dei bandi 2018 – 2019 sono in linea con le attuali priorità politiche dell’UE:</a:t>
            </a:r>
            <a:endParaRPr lang="it-IT" b="1" dirty="0" smtClean="0"/>
          </a:p>
          <a:p>
            <a:pPr>
              <a:buNone/>
            </a:pPr>
            <a:endParaRPr lang="it-IT" dirty="0" smtClean="0"/>
          </a:p>
          <a:p>
            <a:endParaRPr lang="it-IT" dirty="0"/>
          </a:p>
        </p:txBody>
      </p:sp>
      <p:sp>
        <p:nvSpPr>
          <p:cNvPr id="9" name="Content Placeholder 2"/>
          <p:cNvSpPr txBox="1">
            <a:spLocks/>
          </p:cNvSpPr>
          <p:nvPr/>
        </p:nvSpPr>
        <p:spPr bwMode="auto">
          <a:xfrm>
            <a:off x="586408" y="2570652"/>
            <a:ext cx="3178696"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kern="0" dirty="0" smtClean="0">
                <a:solidFill>
                  <a:srgbClr val="0F5494"/>
                </a:solidFill>
              </a:rPr>
              <a:t>SET-Plan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smtClean="0">
              <a:ln>
                <a:noFill/>
              </a:ln>
              <a:solidFill>
                <a:srgbClr val="0F5494"/>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kern="0" dirty="0" smtClean="0">
                <a:solidFill>
                  <a:srgbClr val="0F5494"/>
                </a:solidFill>
              </a:rPr>
              <a:t>Mission Innovation</a:t>
            </a:r>
            <a:endParaRPr kumimoji="0" lang="en-GB" sz="1800" b="0" i="0" u="none" strike="noStrike" kern="0" cap="none" spc="0" normalizeH="0" baseline="0" noProof="0" dirty="0" smtClean="0">
              <a:ln>
                <a:noFill/>
              </a:ln>
              <a:solidFill>
                <a:srgbClr val="0F5494"/>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GB" kern="0" dirty="0" smtClean="0">
              <a:solidFill>
                <a:srgbClr val="0F5494"/>
              </a:solidFil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kern="0" dirty="0" smtClean="0">
                <a:solidFill>
                  <a:srgbClr val="0F5494"/>
                </a:solidFill>
              </a:rPr>
              <a:t>Energy Union</a:t>
            </a:r>
            <a:endParaRPr kumimoji="0" lang="en-GB" sz="1800" b="0" i="0" u="none" strike="noStrike" kern="0" cap="none" spc="0" normalizeH="0" baseline="0" noProof="0" dirty="0" smtClean="0">
              <a:ln>
                <a:noFill/>
              </a:ln>
              <a:solidFill>
                <a:srgbClr val="0F5494"/>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0" u="none" strike="noStrike" kern="0" cap="none" spc="0" normalizeH="0" baseline="0" noProof="0" dirty="0" smtClean="0">
              <a:ln>
                <a:noFill/>
              </a:ln>
              <a:solidFill>
                <a:srgbClr val="0F5494"/>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kern="0" dirty="0" smtClean="0">
                <a:solidFill>
                  <a:srgbClr val="0F5494"/>
                </a:solidFill>
              </a:rPr>
              <a:t>Clean Energy for All Europeans/Accelerating clean energy Innovation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1800" b="0" i="1" u="none" strike="noStrike" kern="0" cap="none" spc="0" normalizeH="0" baseline="0" noProof="0" dirty="0" smtClean="0">
              <a:ln>
                <a:noFill/>
              </a:ln>
              <a:solidFill>
                <a:srgbClr val="0F5494"/>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1800" b="0" i="1" u="none" strike="noStrike" kern="0" cap="none" spc="0" normalizeH="0" baseline="0" noProof="0" dirty="0" smtClean="0">
                <a:ln>
                  <a:noFill/>
                </a:ln>
                <a:solidFill>
                  <a:srgbClr val="0F5494"/>
                </a:solidFill>
                <a:effectLst/>
                <a:uLnTx/>
                <a:uFillTx/>
                <a:latin typeface="+mn-lt"/>
                <a:ea typeface="+mn-ea"/>
                <a:cs typeface="+mn-cs"/>
              </a:rPr>
              <a:t>COP21</a:t>
            </a:r>
            <a:endParaRPr kumimoji="0" lang="en-GB" sz="1800" b="0" i="1" u="none" strike="noStrike" kern="0" cap="none" spc="0" normalizeH="0" baseline="0" noProof="0" dirty="0">
              <a:ln>
                <a:noFill/>
              </a:ln>
              <a:solidFill>
                <a:srgbClr val="0F5494"/>
              </a:solidFill>
              <a:effectLst/>
              <a:uLnTx/>
              <a:uFillTx/>
              <a:latin typeface="+mn-lt"/>
              <a:ea typeface="+mn-ea"/>
              <a:cs typeface="+mn-cs"/>
            </a:endParaRPr>
          </a:p>
        </p:txBody>
      </p:sp>
      <p:cxnSp>
        <p:nvCxnSpPr>
          <p:cNvPr id="12" name="Connettore 1 11"/>
          <p:cNvCxnSpPr/>
          <p:nvPr/>
        </p:nvCxnSpPr>
        <p:spPr>
          <a:xfrm>
            <a:off x="1043608" y="3107138"/>
            <a:ext cx="7956376"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1043608" y="3744125"/>
            <a:ext cx="7884368"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1115616" y="5517232"/>
            <a:ext cx="7956376"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1043608" y="6329520"/>
            <a:ext cx="7956376"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980858" y="2583918"/>
            <a:ext cx="4320480" cy="523220"/>
          </a:xfrm>
          <a:prstGeom prst="rect">
            <a:avLst/>
          </a:prstGeom>
          <a:noFill/>
        </p:spPr>
        <p:txBody>
          <a:bodyPr wrap="square" rtlCol="0">
            <a:spAutoFit/>
          </a:bodyPr>
          <a:lstStyle/>
          <a:p>
            <a:r>
              <a:rPr lang="en-GB" sz="1400" i="1" dirty="0"/>
              <a:t>The proposed solutions will contribute to achieving the technological targets of the </a:t>
            </a:r>
            <a:r>
              <a:rPr lang="en-GB" sz="1400" i="1" dirty="0" smtClean="0"/>
              <a:t>SET-Plan.</a:t>
            </a:r>
            <a:endParaRPr lang="it-IT" sz="1400" i="1" dirty="0">
              <a:solidFill>
                <a:schemeClr val="bg1">
                  <a:lumMod val="50000"/>
                </a:schemeClr>
              </a:solidFill>
            </a:endParaRPr>
          </a:p>
        </p:txBody>
      </p:sp>
      <p:sp>
        <p:nvSpPr>
          <p:cNvPr id="21" name="CasellaDiTesto 20"/>
          <p:cNvSpPr txBox="1"/>
          <p:nvPr/>
        </p:nvSpPr>
        <p:spPr>
          <a:xfrm>
            <a:off x="3978519" y="3220905"/>
            <a:ext cx="5148064" cy="523220"/>
          </a:xfrm>
          <a:prstGeom prst="rect">
            <a:avLst/>
          </a:prstGeom>
          <a:noFill/>
        </p:spPr>
        <p:txBody>
          <a:bodyPr wrap="square" rtlCol="0">
            <a:spAutoFit/>
          </a:bodyPr>
          <a:lstStyle/>
          <a:p>
            <a:r>
              <a:rPr lang="en-GB" sz="1400" i="1" dirty="0" smtClean="0"/>
              <a:t>…international </a:t>
            </a:r>
            <a:r>
              <a:rPr lang="en-GB" sz="1400" i="1" dirty="0"/>
              <a:t>cooperation is encouraged, in particular with relevant Mission Innovation countries such as </a:t>
            </a:r>
            <a:r>
              <a:rPr lang="en-GB" sz="1400" i="1" dirty="0" smtClean="0"/>
              <a:t>China</a:t>
            </a:r>
            <a:r>
              <a:rPr lang="it-IT" sz="1400" i="1" dirty="0" smtClean="0"/>
              <a:t>..</a:t>
            </a:r>
            <a:r>
              <a:rPr lang="en-GB" sz="1400" i="1" baseline="30000" dirty="0" smtClean="0"/>
              <a:t>  </a:t>
            </a:r>
            <a:endParaRPr lang="it-IT" sz="1400" i="1" dirty="0"/>
          </a:p>
        </p:txBody>
      </p:sp>
      <p:cxnSp>
        <p:nvCxnSpPr>
          <p:cNvPr id="22" name="Connettore 1 21"/>
          <p:cNvCxnSpPr/>
          <p:nvPr/>
        </p:nvCxnSpPr>
        <p:spPr>
          <a:xfrm>
            <a:off x="1115616" y="4414429"/>
            <a:ext cx="7884368"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3883968" y="3881432"/>
            <a:ext cx="5436096" cy="523220"/>
          </a:xfrm>
          <a:prstGeom prst="rect">
            <a:avLst/>
          </a:prstGeom>
          <a:noFill/>
        </p:spPr>
        <p:txBody>
          <a:bodyPr wrap="square" rtlCol="0">
            <a:spAutoFit/>
          </a:bodyPr>
          <a:lstStyle/>
          <a:p>
            <a:r>
              <a:rPr lang="it-IT" sz="1400" i="1" dirty="0" smtClean="0">
                <a:solidFill>
                  <a:schemeClr val="bg1">
                    <a:lumMod val="50000"/>
                  </a:schemeClr>
                </a:solidFill>
              </a:rPr>
              <a:t>…</a:t>
            </a:r>
            <a:r>
              <a:rPr lang="en-GB" sz="1400" i="1" dirty="0"/>
              <a:t>The Energy Union Strategy has set the target for the EU to achieve global leadership in renewable energies. </a:t>
            </a:r>
            <a:endParaRPr lang="it-IT" sz="1400" i="1" dirty="0" smtClean="0">
              <a:solidFill>
                <a:schemeClr val="bg1">
                  <a:lumMod val="50000"/>
                </a:schemeClr>
              </a:solidFill>
            </a:endParaRPr>
          </a:p>
        </p:txBody>
      </p:sp>
      <p:sp>
        <p:nvSpPr>
          <p:cNvPr id="2" name="Rettangolo 1"/>
          <p:cNvSpPr/>
          <p:nvPr/>
        </p:nvSpPr>
        <p:spPr>
          <a:xfrm>
            <a:off x="3943434" y="4535922"/>
            <a:ext cx="4572000" cy="738664"/>
          </a:xfrm>
          <a:prstGeom prst="rect">
            <a:avLst/>
          </a:prstGeom>
        </p:spPr>
        <p:txBody>
          <a:bodyPr>
            <a:spAutoFit/>
          </a:bodyPr>
          <a:lstStyle/>
          <a:p>
            <a:r>
              <a:rPr lang="en-GB" sz="1400" i="1" dirty="0">
                <a:solidFill>
                  <a:srgbClr val="000000"/>
                </a:solidFill>
                <a:latin typeface="+mj-lt"/>
                <a:ea typeface="Times New Roman" panose="02020603050405020304" pitchFamily="18" charset="0"/>
              </a:rPr>
              <a:t>The EU's energy policy package "Clean Energy for all Europeans" </a:t>
            </a:r>
            <a:r>
              <a:rPr lang="en-GB" sz="1400" i="1" dirty="0" smtClean="0">
                <a:solidFill>
                  <a:srgbClr val="000000"/>
                </a:solidFill>
                <a:latin typeface="+mj-lt"/>
                <a:ea typeface="Times New Roman" panose="02020603050405020304" pitchFamily="18" charset="0"/>
              </a:rPr>
              <a:t>puts </a:t>
            </a:r>
            <a:r>
              <a:rPr lang="en-GB" sz="1400" i="1" dirty="0">
                <a:solidFill>
                  <a:srgbClr val="000000"/>
                </a:solidFill>
                <a:latin typeface="+mj-lt"/>
                <a:ea typeface="Times New Roman" panose="02020603050405020304" pitchFamily="18" charset="0"/>
              </a:rPr>
              <a:t>the citizen in the centre of the EU's energy system. </a:t>
            </a:r>
            <a:endParaRPr lang="it-IT" sz="1400" i="1" dirty="0">
              <a:latin typeface="+mj-lt"/>
            </a:endParaRPr>
          </a:p>
        </p:txBody>
      </p:sp>
      <p:sp>
        <p:nvSpPr>
          <p:cNvPr id="4" name="Rettangolo 3"/>
          <p:cNvSpPr/>
          <p:nvPr/>
        </p:nvSpPr>
        <p:spPr>
          <a:xfrm>
            <a:off x="3983008" y="5583325"/>
            <a:ext cx="4572000" cy="738664"/>
          </a:xfrm>
          <a:prstGeom prst="rect">
            <a:avLst/>
          </a:prstGeom>
        </p:spPr>
        <p:txBody>
          <a:bodyPr>
            <a:spAutoFit/>
          </a:bodyPr>
          <a:lstStyle/>
          <a:p>
            <a:r>
              <a:rPr lang="en-GB" sz="1400" i="1" dirty="0">
                <a:solidFill>
                  <a:srgbClr val="000000"/>
                </a:solidFill>
                <a:latin typeface="Calibri" panose="020F0502020204030204" pitchFamily="34" charset="0"/>
                <a:ea typeface="Times New Roman" panose="02020603050405020304" pitchFamily="18" charset="0"/>
              </a:rPr>
              <a:t>The COP21 Paris Agreement recognises cities' role and calls them to step up their efforts in reducing greenhouse gas emissions and adapting to climate change. </a:t>
            </a:r>
            <a:endParaRPr lang="it-IT" sz="1400" i="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1950" t="39599" r="32501" b="53201"/>
          <a:stretch>
            <a:fillRect/>
          </a:stretch>
        </p:blipFill>
        <p:spPr bwMode="auto">
          <a:xfrm>
            <a:off x="107504" y="476672"/>
            <a:ext cx="7394400" cy="936000"/>
          </a:xfrm>
          <a:prstGeom prst="rect">
            <a:avLst/>
          </a:prstGeom>
          <a:noFill/>
          <a:ln w="9525">
            <a:noFill/>
            <a:miter lim="800000"/>
            <a:headEnd/>
            <a:tailEnd/>
          </a:ln>
        </p:spPr>
      </p:pic>
      <p:sp>
        <p:nvSpPr>
          <p:cNvPr id="7" name="CasellaDiTesto 6"/>
          <p:cNvSpPr txBox="1"/>
          <p:nvPr/>
        </p:nvSpPr>
        <p:spPr>
          <a:xfrm>
            <a:off x="179512" y="1124744"/>
            <a:ext cx="7344816" cy="369332"/>
          </a:xfrm>
          <a:prstGeom prst="rect">
            <a:avLst/>
          </a:prstGeom>
          <a:noFill/>
          <a:ln w="25400">
            <a:solidFill>
              <a:srgbClr val="FF0000"/>
            </a:solidFill>
          </a:ln>
        </p:spPr>
        <p:txBody>
          <a:bodyPr wrap="square" rtlCol="0">
            <a:spAutoFit/>
          </a:bodyPr>
          <a:lstStyle/>
          <a:p>
            <a:endParaRPr lang="it-IT" dirty="0"/>
          </a:p>
        </p:txBody>
      </p:sp>
      <p:sp>
        <p:nvSpPr>
          <p:cNvPr id="8" name="Segnaposto contenuto 7"/>
          <p:cNvSpPr>
            <a:spLocks noGrp="1"/>
          </p:cNvSpPr>
          <p:nvPr>
            <p:ph idx="1"/>
          </p:nvPr>
        </p:nvSpPr>
        <p:spPr>
          <a:xfrm>
            <a:off x="467544" y="1844824"/>
            <a:ext cx="8229600" cy="4680519"/>
          </a:xfrm>
        </p:spPr>
        <p:txBody>
          <a:bodyPr>
            <a:noAutofit/>
          </a:bodyPr>
          <a:lstStyle/>
          <a:p>
            <a:endParaRPr lang="it-IT" sz="2400" b="1" dirty="0" smtClean="0"/>
          </a:p>
          <a:p>
            <a:r>
              <a:rPr lang="it-IT" sz="2400" b="1" dirty="0" smtClean="0"/>
              <a:t>Novità principali:</a:t>
            </a:r>
          </a:p>
          <a:p>
            <a:pPr>
              <a:buNone/>
            </a:pPr>
            <a:r>
              <a:rPr lang="it-IT" sz="1800" dirty="0" smtClean="0"/>
              <a:t> </a:t>
            </a:r>
          </a:p>
          <a:p>
            <a:pPr lvl="1"/>
            <a:r>
              <a:rPr lang="it-IT" sz="1800" b="1" dirty="0" smtClean="0"/>
              <a:t>Maggiore focus sul digitale </a:t>
            </a:r>
            <a:r>
              <a:rPr lang="it-IT" sz="1800" dirty="0" smtClean="0"/>
              <a:t>(</a:t>
            </a:r>
            <a:r>
              <a:rPr lang="it-IT" sz="1800" dirty="0" err="1" smtClean="0"/>
              <a:t>IoT</a:t>
            </a:r>
            <a:r>
              <a:rPr lang="it-IT" sz="1800" dirty="0" smtClean="0"/>
              <a:t>, big data, mobile </a:t>
            </a:r>
            <a:r>
              <a:rPr lang="it-IT" sz="1800" dirty="0" err="1" smtClean="0"/>
              <a:t>services</a:t>
            </a:r>
            <a:r>
              <a:rPr lang="it-IT" sz="1800" dirty="0" smtClean="0"/>
              <a:t>, </a:t>
            </a:r>
            <a:r>
              <a:rPr lang="it-IT" sz="1800" dirty="0" err="1" smtClean="0"/>
              <a:t>smart</a:t>
            </a:r>
            <a:r>
              <a:rPr lang="it-IT" sz="1800" dirty="0" smtClean="0"/>
              <a:t> </a:t>
            </a:r>
            <a:r>
              <a:rPr lang="it-IT" sz="1800" dirty="0" err="1" smtClean="0"/>
              <a:t>grids</a:t>
            </a:r>
            <a:r>
              <a:rPr lang="it-IT" sz="1800" dirty="0" smtClean="0"/>
              <a:t>, </a:t>
            </a:r>
            <a:r>
              <a:rPr lang="it-IT" sz="1800" dirty="0" err="1" smtClean="0"/>
              <a:t>demand</a:t>
            </a:r>
            <a:r>
              <a:rPr lang="it-IT" sz="1800" dirty="0" smtClean="0"/>
              <a:t> management);</a:t>
            </a:r>
          </a:p>
          <a:p>
            <a:pPr lvl="1"/>
            <a:r>
              <a:rPr lang="it-IT" sz="1800" b="1" dirty="0" smtClean="0"/>
              <a:t>Un approccio centrato sul concetto di «</a:t>
            </a:r>
            <a:r>
              <a:rPr lang="it-IT" sz="1800" b="1" dirty="0" err="1" smtClean="0"/>
              <a:t>prosumer</a:t>
            </a:r>
            <a:r>
              <a:rPr lang="it-IT" sz="1800" b="1" dirty="0" smtClean="0"/>
              <a:t>» e sui nuovi modelli di business a questo legati</a:t>
            </a:r>
            <a:r>
              <a:rPr lang="it-IT" sz="1800" dirty="0" smtClean="0"/>
              <a:t>;</a:t>
            </a:r>
          </a:p>
          <a:p>
            <a:pPr lvl="1"/>
            <a:r>
              <a:rPr lang="it-IT" sz="1800" b="1" dirty="0" smtClean="0"/>
              <a:t>Visione sistemica</a:t>
            </a:r>
            <a:r>
              <a:rPr lang="it-IT" sz="1800" dirty="0" smtClean="0"/>
              <a:t> (</a:t>
            </a:r>
            <a:r>
              <a:rPr lang="it-IT" sz="1800" b="1" dirty="0" smtClean="0">
                <a:solidFill>
                  <a:srgbClr val="FF0000"/>
                </a:solidFill>
              </a:rPr>
              <a:t>integrazione di diverse soluzioni tecnologiche, aumentare l’affidabilità, la flessibilità e l’efficienza del sistema energetico</a:t>
            </a:r>
            <a:r>
              <a:rPr lang="it-IT" sz="1800" dirty="0" smtClean="0"/>
              <a:t>);</a:t>
            </a:r>
          </a:p>
          <a:p>
            <a:pPr lvl="1"/>
            <a:r>
              <a:rPr lang="it-IT" sz="1800" b="1" dirty="0" smtClean="0"/>
              <a:t>Maggiore focus su progetti dimostrativi;</a:t>
            </a:r>
          </a:p>
          <a:p>
            <a:pPr lvl="1"/>
            <a:r>
              <a:rPr lang="it-IT" sz="1800" b="1" dirty="0" smtClean="0"/>
              <a:t>Nuova tematica: «</a:t>
            </a:r>
            <a:r>
              <a:rPr lang="it-IT" sz="1800" b="1" dirty="0" smtClean="0">
                <a:solidFill>
                  <a:srgbClr val="FF0000"/>
                </a:solidFill>
              </a:rPr>
              <a:t>isole energetiche</a:t>
            </a:r>
            <a:r>
              <a:rPr lang="it-IT" sz="1800" b="1" dirty="0" smtClean="0"/>
              <a:t>».</a:t>
            </a:r>
          </a:p>
          <a:p>
            <a:pPr marL="914400" lvl="2" indent="0">
              <a:buNone/>
            </a:pPr>
            <a:endParaRPr lang="en-GB" sz="1800" u="sng" dirty="0" smtClean="0"/>
          </a:p>
          <a:p>
            <a:endParaRPr lang="it-IT" sz="1800"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44824"/>
            <a:ext cx="8229600" cy="4896544"/>
          </a:xfrm>
        </p:spPr>
        <p:txBody>
          <a:bodyPr>
            <a:normAutofit lnSpcReduction="10000"/>
          </a:bodyPr>
          <a:lstStyle/>
          <a:p>
            <a:r>
              <a:rPr lang="it-IT" sz="2400" dirty="0" smtClean="0"/>
              <a:t>Schemi presenti: </a:t>
            </a:r>
          </a:p>
          <a:p>
            <a:pPr marL="0" indent="0">
              <a:buNone/>
            </a:pPr>
            <a:r>
              <a:rPr lang="it-IT" sz="2400" dirty="0" smtClean="0"/>
              <a:t>        RIA, IA, CSA, </a:t>
            </a:r>
            <a:r>
              <a:rPr lang="it-IT" sz="2400" dirty="0" err="1" smtClean="0"/>
              <a:t>PcP</a:t>
            </a:r>
            <a:r>
              <a:rPr lang="it-IT" sz="2400" dirty="0" smtClean="0"/>
              <a:t>/PPI, ERA-Net </a:t>
            </a:r>
            <a:r>
              <a:rPr lang="it-IT" sz="2400" dirty="0" err="1" smtClean="0"/>
              <a:t>Cofund</a:t>
            </a:r>
            <a:r>
              <a:rPr lang="it-IT" sz="2400" dirty="0" smtClean="0"/>
              <a:t>,</a:t>
            </a:r>
          </a:p>
          <a:p>
            <a:pPr marL="0" indent="0">
              <a:buNone/>
            </a:pPr>
            <a:r>
              <a:rPr lang="it-IT" sz="2400" dirty="0" smtClean="0"/>
              <a:t>        </a:t>
            </a:r>
            <a:r>
              <a:rPr lang="it-IT" sz="2400" dirty="0" err="1" smtClean="0"/>
              <a:t>Cofund</a:t>
            </a:r>
            <a:r>
              <a:rPr lang="it-IT" sz="2400" dirty="0" smtClean="0"/>
              <a:t> (EJP) </a:t>
            </a:r>
          </a:p>
          <a:p>
            <a:endParaRPr lang="it-IT" sz="2400" dirty="0" smtClean="0">
              <a:solidFill>
                <a:schemeClr val="bg1">
                  <a:lumMod val="50000"/>
                </a:schemeClr>
              </a:solidFill>
            </a:endParaRPr>
          </a:p>
          <a:p>
            <a:endParaRPr lang="it-IT" sz="2400" dirty="0" smtClean="0">
              <a:solidFill>
                <a:schemeClr val="bg1">
                  <a:lumMod val="50000"/>
                </a:schemeClr>
              </a:solidFill>
            </a:endParaRPr>
          </a:p>
          <a:p>
            <a:r>
              <a:rPr lang="it-IT" sz="2400" dirty="0" smtClean="0"/>
              <a:t>Presenti progetti di grandi dimensioni (SCC 20M€, RES demo 15-20M€), progetti di media dimensione (5-15M€) e progetti di piccole dimensioni (&gt;5M€).</a:t>
            </a:r>
          </a:p>
          <a:p>
            <a:endParaRPr lang="it-IT" sz="2400" dirty="0" smtClean="0"/>
          </a:p>
          <a:p>
            <a:r>
              <a:rPr lang="it-IT" sz="2400" dirty="0" err="1" smtClean="0"/>
              <a:t>Topics</a:t>
            </a:r>
            <a:r>
              <a:rPr lang="it-IT" sz="2400" dirty="0" smtClean="0"/>
              <a:t> </a:t>
            </a:r>
            <a:r>
              <a:rPr lang="it-IT" sz="2400" dirty="0" smtClean="0"/>
              <a:t>ad hoc per cooperazione internazionale  (Cina, USA, Giappone, Canada) nel quadro «</a:t>
            </a:r>
            <a:r>
              <a:rPr lang="it-IT" sz="2400" dirty="0" err="1" smtClean="0"/>
              <a:t>Mission</a:t>
            </a:r>
            <a:r>
              <a:rPr lang="it-IT" sz="2400" dirty="0" smtClean="0"/>
              <a:t> </a:t>
            </a:r>
            <a:r>
              <a:rPr lang="it-IT" sz="2400" dirty="0" err="1" smtClean="0"/>
              <a:t>Innovation</a:t>
            </a:r>
            <a:r>
              <a:rPr lang="it-IT" sz="2400" dirty="0" smtClean="0"/>
              <a:t>» e cooperazione con Africa sub-sahariana.</a:t>
            </a:r>
          </a:p>
          <a:p>
            <a:endParaRPr lang="it-IT" dirty="0" smtClean="0">
              <a:solidFill>
                <a:schemeClr val="bg1">
                  <a:lumMod val="50000"/>
                </a:schemeClr>
              </a:solidFill>
            </a:endParaRPr>
          </a:p>
        </p:txBody>
      </p:sp>
      <p:pic>
        <p:nvPicPr>
          <p:cNvPr id="4" name="Picture 2"/>
          <p:cNvPicPr>
            <a:picLocks noChangeAspect="1" noChangeArrowheads="1"/>
          </p:cNvPicPr>
          <p:nvPr/>
        </p:nvPicPr>
        <p:blipFill>
          <a:blip r:embed="rId2" cstate="print"/>
          <a:srcRect l="32400" t="46799" r="23951" b="46001"/>
          <a:stretch>
            <a:fillRect/>
          </a:stretch>
        </p:blipFill>
        <p:spPr bwMode="auto">
          <a:xfrm>
            <a:off x="179512" y="548680"/>
            <a:ext cx="6984776" cy="720080"/>
          </a:xfrm>
          <a:prstGeom prst="rect">
            <a:avLst/>
          </a:prstGeom>
          <a:noFill/>
          <a:ln w="9525">
            <a:noFill/>
            <a:miter lim="800000"/>
            <a:headEnd/>
            <a:tailEnd/>
          </a:ln>
        </p:spPr>
      </p:pic>
      <p:sp>
        <p:nvSpPr>
          <p:cNvPr id="5" name="Rettangolo 4"/>
          <p:cNvSpPr/>
          <p:nvPr/>
        </p:nvSpPr>
        <p:spPr>
          <a:xfrm>
            <a:off x="1475656" y="2276872"/>
            <a:ext cx="4572000" cy="369332"/>
          </a:xfrm>
          <a:prstGeom prst="rect">
            <a:avLst/>
          </a:prstGeom>
        </p:spPr>
        <p:txBody>
          <a:bodyPr>
            <a:spAutoFit/>
          </a:bodyPr>
          <a:lstStyle/>
          <a:p>
            <a:pPr marL="1084263" lvl="2" indent="-373063">
              <a:buFont typeface="Arial" panose="020B0604020202020204" pitchFamily="34" charset="0"/>
              <a:buChar char="•"/>
            </a:pPr>
            <a:endParaRPr lang="it-IT" dirty="0"/>
          </a:p>
        </p:txBody>
      </p:sp>
      <p:graphicFrame>
        <p:nvGraphicFramePr>
          <p:cNvPr id="12" name="Grafico 11"/>
          <p:cNvGraphicFramePr/>
          <p:nvPr>
            <p:extLst>
              <p:ext uri="{D42A27DB-BD31-4B8C-83A1-F6EECF244321}">
                <p14:modId xmlns="" xmlns:p14="http://schemas.microsoft.com/office/powerpoint/2010/main" val="1717019214"/>
              </p:ext>
            </p:extLst>
          </p:nvPr>
        </p:nvGraphicFramePr>
        <p:xfrm>
          <a:off x="4788024" y="1342172"/>
          <a:ext cx="4032448" cy="25908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dimensione dell’innovazione (1)</a:t>
            </a:r>
            <a:endParaRPr lang="it-IT" dirty="0"/>
          </a:p>
        </p:txBody>
      </p:sp>
      <p:sp>
        <p:nvSpPr>
          <p:cNvPr id="3" name="Segnaposto contenuto 2"/>
          <p:cNvSpPr>
            <a:spLocks noGrp="1"/>
          </p:cNvSpPr>
          <p:nvPr>
            <p:ph idx="1"/>
          </p:nvPr>
        </p:nvSpPr>
        <p:spPr/>
        <p:txBody>
          <a:bodyPr>
            <a:normAutofit lnSpcReduction="10000"/>
          </a:bodyPr>
          <a:lstStyle/>
          <a:p>
            <a:r>
              <a:rPr lang="it-IT" b="1" dirty="0" smtClean="0"/>
              <a:t>EE</a:t>
            </a:r>
            <a:r>
              <a:rPr lang="it-IT" dirty="0" smtClean="0"/>
              <a:t>: 8 CSA, 4 IA/CSA (innovazione di business e di servizi), 1 RIA (ricerca SSH)</a:t>
            </a:r>
          </a:p>
          <a:p>
            <a:r>
              <a:rPr lang="it-IT" b="1" dirty="0" smtClean="0"/>
              <a:t>RES</a:t>
            </a:r>
            <a:r>
              <a:rPr lang="it-IT" dirty="0" smtClean="0"/>
              <a:t>: 11 IA (progetti demo), 7 RIA (nuove tecnologie FER, integrazione di tecnologie FER, applicazione tecnologie FER a processi industriali, nuove soluzioni per FER, ottimizzazione delle filiere produttive FER, up-</a:t>
            </a:r>
            <a:r>
              <a:rPr lang="it-IT" dirty="0" err="1" smtClean="0"/>
              <a:t>scaling</a:t>
            </a:r>
            <a:r>
              <a:rPr lang="it-IT" dirty="0" smtClean="0"/>
              <a:t> dei biocarburanti di seconda generazione), 1 CSA</a:t>
            </a:r>
            <a:endParaRPr lang="it-IT" dirty="0"/>
          </a:p>
        </p:txBody>
      </p:sp>
    </p:spTree>
    <p:extLst>
      <p:ext uri="{BB962C8B-B14F-4D97-AF65-F5344CB8AC3E}">
        <p14:creationId xmlns="" xmlns:p14="http://schemas.microsoft.com/office/powerpoint/2010/main" val="1126939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dimensione dell’innovazione (2)</a:t>
            </a:r>
            <a:endParaRPr lang="it-IT" dirty="0"/>
          </a:p>
        </p:txBody>
      </p:sp>
      <p:sp>
        <p:nvSpPr>
          <p:cNvPr id="3" name="Segnaposto contenuto 2"/>
          <p:cNvSpPr>
            <a:spLocks noGrp="1"/>
          </p:cNvSpPr>
          <p:nvPr>
            <p:ph idx="1"/>
          </p:nvPr>
        </p:nvSpPr>
        <p:spPr/>
        <p:txBody>
          <a:bodyPr>
            <a:normAutofit/>
          </a:bodyPr>
          <a:lstStyle/>
          <a:p>
            <a:r>
              <a:rPr lang="it-IT" b="1" dirty="0" smtClean="0"/>
              <a:t>EC</a:t>
            </a:r>
            <a:r>
              <a:rPr lang="it-IT" dirty="0" smtClean="0"/>
              <a:t>: 2 CSA, 1 IA (demo di soluzioni per D/R)</a:t>
            </a:r>
          </a:p>
          <a:p>
            <a:r>
              <a:rPr lang="it-IT" b="1" dirty="0" smtClean="0"/>
              <a:t>ES</a:t>
            </a:r>
            <a:r>
              <a:rPr lang="it-IT" dirty="0" smtClean="0"/>
              <a:t>: 5 IA (demo su rete distribuzione, trasporto, isole energetiche, servizi per la rete), 1 CSA</a:t>
            </a:r>
          </a:p>
          <a:p>
            <a:r>
              <a:rPr lang="it-IT" b="1" dirty="0" smtClean="0"/>
              <a:t>SCC</a:t>
            </a:r>
            <a:r>
              <a:rPr lang="it-IT" dirty="0" smtClean="0"/>
              <a:t>: 1 IA (demo) </a:t>
            </a:r>
          </a:p>
          <a:p>
            <a:r>
              <a:rPr lang="it-IT" b="1" dirty="0" smtClean="0"/>
              <a:t>NZE: </a:t>
            </a:r>
            <a:r>
              <a:rPr lang="it-IT" dirty="0" smtClean="0"/>
              <a:t>2 RIA (CCS), 2 IA (CCUS e flessibilità centrali), 1 CSA </a:t>
            </a:r>
          </a:p>
          <a:p>
            <a:r>
              <a:rPr lang="it-IT" b="1" dirty="0" smtClean="0"/>
              <a:t>CC</a:t>
            </a:r>
            <a:r>
              <a:rPr lang="it-IT" dirty="0" smtClean="0"/>
              <a:t>: 4 CSA, 2 RIA (SSH per transizione energetica e </a:t>
            </a:r>
            <a:r>
              <a:rPr lang="it-IT" dirty="0" err="1" smtClean="0"/>
              <a:t>energy</a:t>
            </a:r>
            <a:r>
              <a:rPr lang="it-IT" dirty="0" smtClean="0"/>
              <a:t> </a:t>
            </a:r>
            <a:r>
              <a:rPr lang="it-IT" dirty="0" err="1" smtClean="0"/>
              <a:t>modeling</a:t>
            </a:r>
            <a:r>
              <a:rPr lang="it-IT" dirty="0" smtClean="0"/>
              <a:t>)</a:t>
            </a:r>
          </a:p>
          <a:p>
            <a:endParaRPr lang="it-IT" dirty="0"/>
          </a:p>
        </p:txBody>
      </p:sp>
    </p:spTree>
    <p:extLst>
      <p:ext uri="{BB962C8B-B14F-4D97-AF65-F5344CB8AC3E}">
        <p14:creationId xmlns="" xmlns:p14="http://schemas.microsoft.com/office/powerpoint/2010/main" val="3576835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en-US" i="1" dirty="0" smtClean="0"/>
              <a:t>John Kerry and his granddaughter sign the climate change agreement</a:t>
            </a:r>
            <a:endParaRPr lang="it-IT" dirty="0"/>
          </a:p>
        </p:txBody>
      </p:sp>
      <p:sp>
        <p:nvSpPr>
          <p:cNvPr id="49155" name="Segnaposto contenuto 2"/>
          <p:cNvSpPr>
            <a:spLocks noGrp="1"/>
          </p:cNvSpPr>
          <p:nvPr>
            <p:ph idx="1"/>
          </p:nvPr>
        </p:nvSpPr>
        <p:spPr/>
        <p:txBody>
          <a:bodyPr/>
          <a:lstStyle/>
          <a:p>
            <a:endParaRPr lang="it-IT" smtClean="0"/>
          </a:p>
        </p:txBody>
      </p:sp>
      <p:sp>
        <p:nvSpPr>
          <p:cNvPr id="49156" name="Segnaposto data 3"/>
          <p:cNvSpPr>
            <a:spLocks noGrp="1"/>
          </p:cNvSpPr>
          <p:nvPr>
            <p:ph type="dt" sz="quarter" idx="10"/>
          </p:nvPr>
        </p:nvSpPr>
        <p:spPr>
          <a:noFill/>
        </p:spPr>
        <p:txBody>
          <a:bodyPr/>
          <a:lstStyle/>
          <a:p>
            <a:fld id="{5B420C3B-D75D-4C88-A726-4E9822E1E3E1}" type="datetime1">
              <a:rPr lang="en-GB" smtClean="0"/>
              <a:pPr/>
              <a:t>08/09/2017</a:t>
            </a:fld>
            <a:endParaRPr lang="it-IT" smtClean="0"/>
          </a:p>
        </p:txBody>
      </p:sp>
      <p:sp>
        <p:nvSpPr>
          <p:cNvPr id="49157" name="Segnaposto piè di pagina 4"/>
          <p:cNvSpPr>
            <a:spLocks noGrp="1"/>
          </p:cNvSpPr>
          <p:nvPr>
            <p:ph type="ftr" sz="quarter" idx="11"/>
          </p:nvPr>
        </p:nvSpPr>
        <p:spPr>
          <a:xfrm>
            <a:off x="1763713" y="6245225"/>
            <a:ext cx="6480175" cy="476250"/>
          </a:xfrm>
          <a:noFill/>
        </p:spPr>
        <p:txBody>
          <a:bodyPr/>
          <a:lstStyle/>
          <a:p>
            <a:r>
              <a:rPr lang="it-IT" smtClean="0"/>
              <a:t>ENERGY in EU after COP 21  RICCARDO BASOSI  Unibo Jul 4, 2017</a:t>
            </a:r>
          </a:p>
        </p:txBody>
      </p:sp>
      <p:pic>
        <p:nvPicPr>
          <p:cNvPr id="49158" name="Picture 2" descr="John Kerry and his granddaughter sign the climate change agreement"/>
          <p:cNvPicPr>
            <a:picLocks noChangeAspect="1" noChangeArrowheads="1"/>
          </p:cNvPicPr>
          <p:nvPr/>
        </p:nvPicPr>
        <p:blipFill>
          <a:blip r:embed="rId2" cstate="print"/>
          <a:srcRect/>
          <a:stretch>
            <a:fillRect/>
          </a:stretch>
        </p:blipFill>
        <p:spPr bwMode="auto">
          <a:xfrm>
            <a:off x="539750" y="1484313"/>
            <a:ext cx="8347075"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783357"/>
            <a:ext cx="8229600" cy="4525963"/>
          </a:xfrm>
        </p:spPr>
        <p:txBody>
          <a:bodyPr>
            <a:normAutofit fontScale="92500" lnSpcReduction="20000"/>
          </a:bodyPr>
          <a:lstStyle/>
          <a:p>
            <a:pPr marL="0" lvl="2" indent="0">
              <a:buClr>
                <a:schemeClr val="accent2"/>
              </a:buClr>
              <a:buNone/>
              <a:defRPr/>
            </a:pPr>
            <a:r>
              <a:rPr lang="en-GB" sz="2000" b="1" dirty="0" smtClean="0">
                <a:latin typeface="Calibri" pitchFamily="34" charset="0"/>
                <a:cs typeface="Calibri" pitchFamily="34" charset="0"/>
              </a:rPr>
              <a:t>“</a:t>
            </a:r>
            <a:r>
              <a:rPr lang="en-GB" sz="2000" b="1" dirty="0" err="1" smtClean="0">
                <a:latin typeface="Calibri" pitchFamily="34" charset="0"/>
                <a:cs typeface="Calibri" pitchFamily="34" charset="0"/>
              </a:rPr>
              <a:t>L’innovazione</a:t>
            </a:r>
            <a:r>
              <a:rPr lang="en-GB" sz="2000" b="1" dirty="0" smtClean="0">
                <a:latin typeface="Calibri" pitchFamily="34" charset="0"/>
                <a:cs typeface="Calibri" pitchFamily="34" charset="0"/>
              </a:rPr>
              <a:t> di </a:t>
            </a:r>
            <a:r>
              <a:rPr lang="en-GB" sz="2000" b="1" dirty="0" err="1" smtClean="0">
                <a:latin typeface="Calibri" pitchFamily="34" charset="0"/>
                <a:cs typeface="Calibri" pitchFamily="34" charset="0"/>
              </a:rPr>
              <a:t>rottura</a:t>
            </a:r>
            <a:r>
              <a:rPr lang="en-GB" sz="2000" b="1" dirty="0" smtClean="0">
                <a:latin typeface="Calibri" pitchFamily="34" charset="0"/>
                <a:cs typeface="Calibri" pitchFamily="34" charset="0"/>
              </a:rPr>
              <a:t>” </a:t>
            </a:r>
            <a:r>
              <a:rPr lang="en-GB" sz="2000" b="1" dirty="0" err="1" smtClean="0">
                <a:latin typeface="Calibri" pitchFamily="34" charset="0"/>
                <a:cs typeface="Calibri" pitchFamily="34" charset="0"/>
              </a:rPr>
              <a:t>supportata</a:t>
            </a:r>
            <a:r>
              <a:rPr lang="en-GB" sz="2000" b="1" dirty="0" smtClean="0">
                <a:latin typeface="Calibri" pitchFamily="34" charset="0"/>
                <a:cs typeface="Calibri" pitchFamily="34" charset="0"/>
              </a:rPr>
              <a:t> </a:t>
            </a:r>
            <a:r>
              <a:rPr lang="en-GB" sz="2000" b="1" dirty="0" err="1" smtClean="0">
                <a:latin typeface="Calibri" pitchFamily="34" charset="0"/>
                <a:cs typeface="Calibri" pitchFamily="34" charset="0"/>
              </a:rPr>
              <a:t>attraverso</a:t>
            </a:r>
            <a:r>
              <a:rPr lang="en-GB" sz="2000" b="1" dirty="0" smtClean="0">
                <a:latin typeface="Calibri" pitchFamily="34" charset="0"/>
                <a:cs typeface="Calibri" pitchFamily="34" charset="0"/>
              </a:rPr>
              <a:t> 4 </a:t>
            </a:r>
            <a:r>
              <a:rPr lang="en-GB" sz="2000" b="1" dirty="0" err="1" smtClean="0">
                <a:latin typeface="Calibri" pitchFamily="34" charset="0"/>
                <a:cs typeface="Calibri" pitchFamily="34" charset="0"/>
              </a:rPr>
              <a:t>strumenti</a:t>
            </a:r>
            <a:r>
              <a:rPr lang="en-GB" sz="2000" b="1" dirty="0" smtClean="0">
                <a:latin typeface="Calibri" pitchFamily="34" charset="0"/>
                <a:cs typeface="Calibri" pitchFamily="34" charset="0"/>
              </a:rPr>
              <a:t>:</a:t>
            </a:r>
            <a:endParaRPr lang="en-GB" sz="3200" b="1" dirty="0">
              <a:latin typeface="Calibri" pitchFamily="34" charset="0"/>
              <a:cs typeface="Calibri" pitchFamily="34" charset="0"/>
            </a:endParaRPr>
          </a:p>
          <a:p>
            <a:pPr>
              <a:buClr>
                <a:schemeClr val="accent2"/>
              </a:buClr>
              <a:buFont typeface="Arial" panose="020B0604020202020204" pitchFamily="34" charset="0"/>
              <a:buChar char="•"/>
              <a:defRPr/>
            </a:pPr>
            <a:r>
              <a:rPr lang="en-GB" sz="1600" i="0" dirty="0" smtClean="0">
                <a:latin typeface="Calibri" pitchFamily="34" charset="0"/>
                <a:cs typeface="Calibri" pitchFamily="34" charset="0"/>
              </a:rPr>
              <a:t>FET-Open</a:t>
            </a:r>
          </a:p>
          <a:p>
            <a:pPr>
              <a:buClr>
                <a:schemeClr val="accent2"/>
              </a:buClr>
              <a:buFont typeface="Arial" panose="020B0604020202020204" pitchFamily="34" charset="0"/>
              <a:buChar char="•"/>
              <a:defRPr/>
            </a:pPr>
            <a:r>
              <a:rPr lang="en-GB" sz="1600" i="0" dirty="0" err="1" smtClean="0">
                <a:latin typeface="Calibri" pitchFamily="34" charset="0"/>
                <a:cs typeface="Calibri" pitchFamily="34" charset="0"/>
              </a:rPr>
              <a:t>Strumento</a:t>
            </a:r>
            <a:r>
              <a:rPr lang="en-GB" sz="1600" i="0" dirty="0" smtClean="0">
                <a:latin typeface="Calibri" pitchFamily="34" charset="0"/>
                <a:cs typeface="Calibri" pitchFamily="34" charset="0"/>
              </a:rPr>
              <a:t> PMI (16,6% di </a:t>
            </a:r>
            <a:r>
              <a:rPr lang="en-GB" sz="1600" i="0" dirty="0" err="1" smtClean="0">
                <a:latin typeface="Calibri" pitchFamily="34" charset="0"/>
                <a:cs typeface="Calibri" pitchFamily="34" charset="0"/>
              </a:rPr>
              <a:t>contributo</a:t>
            </a:r>
            <a:r>
              <a:rPr lang="en-GB" sz="1600" i="0" dirty="0" smtClean="0">
                <a:latin typeface="Calibri" pitchFamily="34" charset="0"/>
                <a:cs typeface="Calibri" pitchFamily="34" charset="0"/>
              </a:rPr>
              <a:t> da SC3)</a:t>
            </a:r>
          </a:p>
          <a:p>
            <a:pPr>
              <a:buClr>
                <a:schemeClr val="accent2"/>
              </a:buClr>
              <a:buFont typeface="Arial" panose="020B0604020202020204" pitchFamily="34" charset="0"/>
              <a:buChar char="•"/>
              <a:defRPr/>
            </a:pPr>
            <a:r>
              <a:rPr lang="en-GB" sz="1600" i="0" dirty="0" smtClean="0">
                <a:latin typeface="Calibri" pitchFamily="34" charset="0"/>
                <a:cs typeface="Calibri" pitchFamily="34" charset="0"/>
              </a:rPr>
              <a:t>Fast Track to Innovation</a:t>
            </a:r>
          </a:p>
          <a:p>
            <a:pPr>
              <a:buClr>
                <a:schemeClr val="accent2"/>
              </a:buClr>
              <a:buFont typeface="Arial" panose="020B0604020202020204" pitchFamily="34" charset="0"/>
              <a:buChar char="•"/>
              <a:defRPr/>
            </a:pPr>
            <a:r>
              <a:rPr lang="en-GB" sz="1600" dirty="0" smtClean="0">
                <a:latin typeface="Calibri" pitchFamily="34" charset="0"/>
                <a:cs typeface="Calibri" pitchFamily="34" charset="0"/>
              </a:rPr>
              <a:t>H2020 EIC Prizes (</a:t>
            </a:r>
            <a:r>
              <a:rPr lang="en-GB" sz="1600" dirty="0" err="1" smtClean="0">
                <a:latin typeface="Calibri" pitchFamily="34" charset="0"/>
                <a:cs typeface="Calibri" pitchFamily="34" charset="0"/>
              </a:rPr>
              <a:t>Fotosintesi</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artificiale</a:t>
            </a:r>
            <a:r>
              <a:rPr lang="en-GB" sz="1600" dirty="0" smtClean="0">
                <a:latin typeface="Calibri" pitchFamily="34" charset="0"/>
                <a:cs typeface="Calibri" pitchFamily="34" charset="0"/>
              </a:rPr>
              <a:t>)</a:t>
            </a:r>
          </a:p>
          <a:p>
            <a:pPr>
              <a:buClr>
                <a:schemeClr val="accent2"/>
              </a:buClr>
              <a:buFont typeface="Arial" panose="020B0604020202020204" pitchFamily="34" charset="0"/>
              <a:buChar char="•"/>
              <a:defRPr/>
            </a:pPr>
            <a:endParaRPr lang="en-GB" sz="1600" i="0" dirty="0">
              <a:latin typeface="Calibri" pitchFamily="34" charset="0"/>
              <a:cs typeface="Calibri" pitchFamily="34" charset="0"/>
            </a:endParaRPr>
          </a:p>
          <a:p>
            <a:pPr marL="0" indent="0">
              <a:buClr>
                <a:schemeClr val="accent2"/>
              </a:buClr>
              <a:buNone/>
              <a:defRPr/>
            </a:pPr>
            <a:endParaRPr lang="en-GB" sz="2000" b="1" dirty="0" smtClean="0">
              <a:latin typeface="Calibri" pitchFamily="34" charset="0"/>
              <a:cs typeface="Calibri" pitchFamily="34" charset="0"/>
            </a:endParaRPr>
          </a:p>
          <a:p>
            <a:pPr marL="0" indent="0">
              <a:buClr>
                <a:schemeClr val="accent2"/>
              </a:buClr>
              <a:buNone/>
              <a:defRPr/>
            </a:pPr>
            <a:r>
              <a:rPr lang="en-GB" sz="2000" b="1" dirty="0" smtClean="0">
                <a:latin typeface="Calibri" pitchFamily="34" charset="0"/>
                <a:cs typeface="Calibri" pitchFamily="34" charset="0"/>
              </a:rPr>
              <a:t>1 topic </a:t>
            </a:r>
            <a:r>
              <a:rPr lang="en-GB" sz="2000" b="1" dirty="0" err="1" smtClean="0">
                <a:latin typeface="Calibri" pitchFamily="34" charset="0"/>
                <a:cs typeface="Calibri" pitchFamily="34" charset="0"/>
              </a:rPr>
              <a:t>relativo</a:t>
            </a:r>
            <a:r>
              <a:rPr lang="en-GB" sz="2000" b="1" dirty="0" smtClean="0">
                <a:latin typeface="Calibri" pitchFamily="34" charset="0"/>
                <a:cs typeface="Calibri" pitchFamily="34" charset="0"/>
              </a:rPr>
              <a:t> a 2 </a:t>
            </a:r>
            <a:r>
              <a:rPr lang="en-GB" sz="2000" b="1" dirty="0" err="1" smtClean="0">
                <a:latin typeface="Calibri" pitchFamily="34" charset="0"/>
                <a:cs typeface="Calibri" pitchFamily="34" charset="0"/>
              </a:rPr>
              <a:t>specifiche</a:t>
            </a:r>
            <a:r>
              <a:rPr lang="en-GB" sz="2000" b="1" dirty="0" smtClean="0">
                <a:latin typeface="Calibri" pitchFamily="34" charset="0"/>
                <a:cs typeface="Calibri" pitchFamily="34" charset="0"/>
              </a:rPr>
              <a:t> </a:t>
            </a:r>
            <a:r>
              <a:rPr lang="en-GB" sz="2000" b="1" dirty="0" err="1" smtClean="0">
                <a:latin typeface="Calibri" pitchFamily="34" charset="0"/>
                <a:cs typeface="Calibri" pitchFamily="34" charset="0"/>
              </a:rPr>
              <a:t>soluzioni</a:t>
            </a:r>
            <a:r>
              <a:rPr lang="en-GB" sz="2000" b="1" dirty="0" smtClean="0">
                <a:latin typeface="Calibri" pitchFamily="34" charset="0"/>
                <a:cs typeface="Calibri" pitchFamily="34" charset="0"/>
              </a:rPr>
              <a:t> FER (</a:t>
            </a:r>
            <a:r>
              <a:rPr lang="en-GB" sz="2000" b="1" dirty="0" smtClean="0">
                <a:latin typeface="Calibri" pitchFamily="34" charset="0"/>
                <a:cs typeface="Calibri" pitchFamily="34" charset="0"/>
              </a:rPr>
              <a:t>TRL&gt;6</a:t>
            </a:r>
            <a:r>
              <a:rPr lang="en-GB" sz="2000" b="1" dirty="0" smtClean="0">
                <a:latin typeface="Calibri" pitchFamily="34" charset="0"/>
                <a:cs typeface="Calibri" pitchFamily="34" charset="0"/>
              </a:rPr>
              <a:t>): </a:t>
            </a:r>
            <a:r>
              <a:rPr lang="en-GB" sz="2000" dirty="0" smtClean="0">
                <a:latin typeface="Calibri" pitchFamily="34" charset="0"/>
                <a:cs typeface="Calibri" pitchFamily="34" charset="0"/>
              </a:rPr>
              <a:t>“PV windows” e “bionic leaf technology” (WP SC3 2018-2019)</a:t>
            </a:r>
          </a:p>
          <a:p>
            <a:pPr marL="0" indent="0">
              <a:buClr>
                <a:schemeClr val="accent2"/>
              </a:buClr>
              <a:buNone/>
              <a:defRPr/>
            </a:pPr>
            <a:endParaRPr lang="en-GB" sz="2000" b="1" dirty="0">
              <a:latin typeface="Calibri" pitchFamily="34" charset="0"/>
              <a:cs typeface="Calibri" pitchFamily="34" charset="0"/>
            </a:endParaRPr>
          </a:p>
          <a:p>
            <a:pPr marL="0" indent="0">
              <a:buClr>
                <a:schemeClr val="accent2"/>
              </a:buClr>
              <a:buNone/>
              <a:defRPr/>
            </a:pPr>
            <a:r>
              <a:rPr lang="en-GB" sz="2000" b="1" dirty="0" smtClean="0">
                <a:latin typeface="Calibri" pitchFamily="34" charset="0"/>
                <a:cs typeface="Calibri" pitchFamily="34" charset="0"/>
              </a:rPr>
              <a:t>JTI FCH </a:t>
            </a:r>
            <a:r>
              <a:rPr lang="en-GB" sz="2000" b="1" dirty="0" err="1" smtClean="0">
                <a:latin typeface="Calibri" pitchFamily="34" charset="0"/>
                <a:cs typeface="Calibri" pitchFamily="34" charset="0"/>
              </a:rPr>
              <a:t>confermata</a:t>
            </a:r>
            <a:endParaRPr lang="en-GB" sz="2000" b="1" dirty="0" smtClean="0">
              <a:latin typeface="Calibri" pitchFamily="34" charset="0"/>
              <a:cs typeface="Calibri" pitchFamily="34" charset="0"/>
            </a:endParaRPr>
          </a:p>
          <a:p>
            <a:pPr marL="0" indent="0">
              <a:buClr>
                <a:schemeClr val="accent2"/>
              </a:buClr>
              <a:buNone/>
              <a:defRPr/>
            </a:pPr>
            <a:endParaRPr lang="en-GB" sz="1600" b="1" i="0" dirty="0" smtClean="0">
              <a:latin typeface="Calibri" pitchFamily="34" charset="0"/>
              <a:cs typeface="Calibri" pitchFamily="34" charset="0"/>
            </a:endParaRPr>
          </a:p>
          <a:p>
            <a:pPr marL="0" indent="0">
              <a:buClr>
                <a:schemeClr val="accent2"/>
              </a:buClr>
              <a:buNone/>
              <a:defRPr/>
            </a:pPr>
            <a:endParaRPr lang="en-GB" sz="1600" b="1" dirty="0">
              <a:latin typeface="Calibri" pitchFamily="34" charset="0"/>
              <a:cs typeface="Calibri" pitchFamily="34" charset="0"/>
            </a:endParaRPr>
          </a:p>
          <a:p>
            <a:pPr marL="0" indent="0">
              <a:buClr>
                <a:schemeClr val="accent2"/>
              </a:buClr>
              <a:buNone/>
              <a:defRPr/>
            </a:pPr>
            <a:r>
              <a:rPr lang="en-GB" sz="2000" b="1" i="0" dirty="0" smtClean="0">
                <a:latin typeface="Calibri" pitchFamily="34" charset="0"/>
                <a:cs typeface="Calibri" pitchFamily="34" charset="0"/>
              </a:rPr>
              <a:t>Joint Programming:</a:t>
            </a:r>
          </a:p>
          <a:p>
            <a:pPr>
              <a:buClr>
                <a:schemeClr val="accent2"/>
              </a:buClr>
              <a:buFont typeface="Arial" panose="020B0604020202020204" pitchFamily="34" charset="0"/>
              <a:buChar char="•"/>
              <a:defRPr/>
            </a:pPr>
            <a:r>
              <a:rPr lang="en-GB" sz="1600" i="0" dirty="0" smtClean="0">
                <a:latin typeface="Calibri" pitchFamily="34" charset="0"/>
                <a:cs typeface="Calibri" pitchFamily="34" charset="0"/>
              </a:rPr>
              <a:t>Continuo: per </a:t>
            </a:r>
            <a:r>
              <a:rPr lang="en-GB" sz="1600" i="0" dirty="0" err="1" smtClean="0">
                <a:latin typeface="Calibri" pitchFamily="34" charset="0"/>
                <a:cs typeface="Calibri" pitchFamily="34" charset="0"/>
              </a:rPr>
              <a:t>favorire</a:t>
            </a:r>
            <a:r>
              <a:rPr lang="en-GB" sz="1600" i="0" dirty="0" smtClean="0">
                <a:latin typeface="Calibri" pitchFamily="34" charset="0"/>
                <a:cs typeface="Calibri" pitchFamily="34" charset="0"/>
              </a:rPr>
              <a:t> le </a:t>
            </a:r>
            <a:r>
              <a:rPr lang="en-GB" sz="1600" i="0" dirty="0" err="1" smtClean="0">
                <a:latin typeface="Calibri" pitchFamily="34" charset="0"/>
                <a:cs typeface="Calibri" pitchFamily="34" charset="0"/>
              </a:rPr>
              <a:t>soluzioni</a:t>
            </a:r>
            <a:r>
              <a:rPr lang="en-GB" sz="1600" i="0" dirty="0" smtClean="0">
                <a:latin typeface="Calibri" pitchFamily="34" charset="0"/>
                <a:cs typeface="Calibri" pitchFamily="34" charset="0"/>
              </a:rPr>
              <a:t> </a:t>
            </a:r>
            <a:r>
              <a:rPr lang="en-GB" sz="1600" i="0" dirty="0" err="1" smtClean="0">
                <a:latin typeface="Calibri" pitchFamily="34" charset="0"/>
                <a:cs typeface="Calibri" pitchFamily="34" charset="0"/>
              </a:rPr>
              <a:t>energetiche</a:t>
            </a:r>
            <a:r>
              <a:rPr lang="en-GB" sz="1600" i="0" dirty="0" smtClean="0">
                <a:latin typeface="Calibri" pitchFamily="34" charset="0"/>
                <a:cs typeface="Calibri" pitchFamily="34" charset="0"/>
              </a:rPr>
              <a:t> innovative (</a:t>
            </a:r>
            <a:r>
              <a:rPr lang="en-GB" sz="1600" i="0" dirty="0" err="1" smtClean="0">
                <a:latin typeface="Calibri" pitchFamily="34" charset="0"/>
                <a:cs typeface="Calibri" pitchFamily="34" charset="0"/>
              </a:rPr>
              <a:t>continuazione</a:t>
            </a:r>
            <a:r>
              <a:rPr lang="en-GB" sz="1600" i="0" dirty="0" smtClean="0">
                <a:latin typeface="Calibri" pitchFamily="34" charset="0"/>
                <a:cs typeface="Calibri" pitchFamily="34" charset="0"/>
              </a:rPr>
              <a:t> ERA-NET </a:t>
            </a:r>
            <a:r>
              <a:rPr lang="en-GB" sz="1600" i="0" dirty="0" err="1" smtClean="0">
                <a:latin typeface="Calibri" pitchFamily="34" charset="0"/>
                <a:cs typeface="Calibri" pitchFamily="34" charset="0"/>
              </a:rPr>
              <a:t>Cofund</a:t>
            </a:r>
            <a:r>
              <a:rPr lang="en-GB" sz="1600" i="0" dirty="0" smtClean="0">
                <a:latin typeface="Calibri" pitchFamily="34" charset="0"/>
                <a:cs typeface="Calibri" pitchFamily="34" charset="0"/>
              </a:rPr>
              <a:t> in WP 16-17),</a:t>
            </a:r>
          </a:p>
          <a:p>
            <a:pPr>
              <a:buClr>
                <a:schemeClr val="accent2"/>
              </a:buClr>
              <a:buFont typeface="Arial" panose="020B0604020202020204" pitchFamily="34" charset="0"/>
              <a:buChar char="•"/>
              <a:defRPr/>
            </a:pPr>
            <a:r>
              <a:rPr lang="en-GB" sz="1600" dirty="0" smtClean="0">
                <a:latin typeface="Calibri" pitchFamily="34" charset="0"/>
                <a:cs typeface="Calibri" pitchFamily="34" charset="0"/>
              </a:rPr>
              <a:t>Nuova:</a:t>
            </a:r>
            <a:r>
              <a:rPr lang="en-GB" sz="1600" i="0" dirty="0" smtClean="0">
                <a:latin typeface="Calibri" pitchFamily="34" charset="0"/>
                <a:cs typeface="Calibri" pitchFamily="34" charset="0"/>
              </a:rPr>
              <a:t> con </a:t>
            </a:r>
            <a:r>
              <a:rPr lang="en-GB" sz="1600" i="0" dirty="0" err="1" smtClean="0">
                <a:latin typeface="Calibri" pitchFamily="34" charset="0"/>
                <a:cs typeface="Calibri" pitchFamily="34" charset="0"/>
              </a:rPr>
              <a:t>i</a:t>
            </a:r>
            <a:r>
              <a:rPr lang="en-GB" sz="1600" i="0" dirty="0" smtClean="0">
                <a:latin typeface="Calibri" pitchFamily="34" charset="0"/>
                <a:cs typeface="Calibri" pitchFamily="34" charset="0"/>
              </a:rPr>
              <a:t> </a:t>
            </a:r>
            <a:r>
              <a:rPr lang="en-GB" sz="1600" i="0" dirty="0" err="1" smtClean="0">
                <a:latin typeface="Calibri" pitchFamily="34" charset="0"/>
                <a:cs typeface="Calibri" pitchFamily="34" charset="0"/>
              </a:rPr>
              <a:t>Paesi</a:t>
            </a:r>
            <a:r>
              <a:rPr lang="en-GB" sz="1600" i="0" dirty="0" smtClean="0">
                <a:latin typeface="Calibri" pitchFamily="34" charset="0"/>
                <a:cs typeface="Calibri" pitchFamily="34" charset="0"/>
              </a:rPr>
              <a:t> </a:t>
            </a:r>
            <a:r>
              <a:rPr lang="en-GB" sz="1600" i="0" dirty="0" err="1" smtClean="0">
                <a:latin typeface="Calibri" pitchFamily="34" charset="0"/>
                <a:cs typeface="Calibri" pitchFamily="34" charset="0"/>
              </a:rPr>
              <a:t>dell’Africa</a:t>
            </a:r>
            <a:r>
              <a:rPr lang="en-GB" sz="1600" i="0" dirty="0" smtClean="0">
                <a:latin typeface="Calibri" pitchFamily="34" charset="0"/>
                <a:cs typeface="Calibri" pitchFamily="34" charset="0"/>
              </a:rPr>
              <a:t> sub-</a:t>
            </a:r>
            <a:r>
              <a:rPr lang="en-GB" sz="1600" i="0" dirty="0" err="1" smtClean="0">
                <a:latin typeface="Calibri" pitchFamily="34" charset="0"/>
                <a:cs typeface="Calibri" pitchFamily="34" charset="0"/>
              </a:rPr>
              <a:t>sahariana</a:t>
            </a:r>
            <a:r>
              <a:rPr lang="en-GB" sz="1600" dirty="0">
                <a:latin typeface="Calibri" pitchFamily="34" charset="0"/>
                <a:cs typeface="Calibri" pitchFamily="34" charset="0"/>
              </a:rPr>
              <a:t> </a:t>
            </a:r>
            <a:r>
              <a:rPr lang="en-GB" sz="1600" dirty="0" smtClean="0">
                <a:latin typeface="Calibri" pitchFamily="34" charset="0"/>
                <a:cs typeface="Calibri" pitchFamily="34" charset="0"/>
              </a:rPr>
              <a:t>(CSA + ERA-NET </a:t>
            </a:r>
            <a:r>
              <a:rPr lang="en-GB" sz="1600" dirty="0" err="1" smtClean="0">
                <a:latin typeface="Calibri" pitchFamily="34" charset="0"/>
                <a:cs typeface="Calibri" pitchFamily="34" charset="0"/>
              </a:rPr>
              <a:t>Cofund</a:t>
            </a:r>
            <a:r>
              <a:rPr lang="en-GB" sz="1600" dirty="0" smtClean="0">
                <a:latin typeface="Calibri" pitchFamily="34" charset="0"/>
                <a:cs typeface="Calibri" pitchFamily="34" charset="0"/>
              </a:rPr>
              <a:t>)</a:t>
            </a:r>
            <a:r>
              <a:rPr lang="en-GB" sz="1600" i="0" dirty="0" smtClean="0">
                <a:latin typeface="Calibri" pitchFamily="34" charset="0"/>
                <a:cs typeface="Calibri" pitchFamily="34" charset="0"/>
              </a:rPr>
              <a:t>. </a:t>
            </a:r>
          </a:p>
          <a:p>
            <a:pPr>
              <a:buClr>
                <a:schemeClr val="accent2"/>
              </a:buClr>
            </a:pPr>
            <a:endParaRPr lang="en-GB" dirty="0"/>
          </a:p>
        </p:txBody>
      </p:sp>
      <p:pic>
        <p:nvPicPr>
          <p:cNvPr id="5" name="Picture 2"/>
          <p:cNvPicPr>
            <a:picLocks noChangeAspect="1" noChangeArrowheads="1"/>
          </p:cNvPicPr>
          <p:nvPr/>
        </p:nvPicPr>
        <p:blipFill>
          <a:blip r:embed="rId2" cstate="print"/>
          <a:srcRect l="32400" t="56879" r="39251" b="35921"/>
          <a:stretch>
            <a:fillRect/>
          </a:stretch>
        </p:blipFill>
        <p:spPr bwMode="auto">
          <a:xfrm>
            <a:off x="395536" y="692696"/>
            <a:ext cx="4536504" cy="720080"/>
          </a:xfrm>
          <a:prstGeom prst="rect">
            <a:avLst/>
          </a:prstGeom>
          <a:noFill/>
          <a:ln w="9525">
            <a:noFill/>
            <a:miter lim="800000"/>
            <a:headEnd/>
            <a:tailEnd/>
          </a:ln>
        </p:spPr>
      </p:pic>
      <p:sp>
        <p:nvSpPr>
          <p:cNvPr id="2" name="Parentesi graffa chiusa 1"/>
          <p:cNvSpPr/>
          <p:nvPr/>
        </p:nvSpPr>
        <p:spPr>
          <a:xfrm>
            <a:off x="5436096" y="2132856"/>
            <a:ext cx="72008" cy="1224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CasellaDiTesto 2"/>
          <p:cNvSpPr txBox="1"/>
          <p:nvPr/>
        </p:nvSpPr>
        <p:spPr>
          <a:xfrm>
            <a:off x="5511864" y="2560258"/>
            <a:ext cx="2238113" cy="369332"/>
          </a:xfrm>
          <a:prstGeom prst="rect">
            <a:avLst/>
          </a:prstGeom>
          <a:noFill/>
        </p:spPr>
        <p:txBody>
          <a:bodyPr wrap="none" rtlCol="0">
            <a:spAutoFit/>
          </a:bodyPr>
          <a:lstStyle/>
          <a:p>
            <a:r>
              <a:rPr lang="it-IT" dirty="0" smtClean="0"/>
              <a:t>WP </a:t>
            </a:r>
            <a:r>
              <a:rPr lang="it-IT" dirty="0" smtClean="0"/>
              <a:t> </a:t>
            </a:r>
            <a:r>
              <a:rPr lang="it-IT" dirty="0" smtClean="0"/>
              <a:t>(</a:t>
            </a:r>
            <a:r>
              <a:rPr lang="it-IT" dirty="0" err="1" smtClean="0"/>
              <a:t>Pilot</a:t>
            </a:r>
            <a:r>
              <a:rPr lang="it-IT" dirty="0" smtClean="0"/>
              <a:t>) 2018-2019</a:t>
            </a:r>
            <a:endParaRPr lang="it-IT" dirty="0"/>
          </a:p>
        </p:txBody>
      </p:sp>
      <p:sp>
        <p:nvSpPr>
          <p:cNvPr id="6" name="Più 5"/>
          <p:cNvSpPr/>
          <p:nvPr/>
        </p:nvSpPr>
        <p:spPr>
          <a:xfrm>
            <a:off x="3203848" y="2937812"/>
            <a:ext cx="720080" cy="6732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Prossimi eventi europei di rilievo</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23-25/10/2017  Energy </a:t>
            </a:r>
            <a:r>
              <a:rPr lang="it-IT" dirty="0" err="1" smtClean="0"/>
              <a:t>Infodays</a:t>
            </a:r>
            <a:r>
              <a:rPr lang="it-IT" dirty="0" smtClean="0"/>
              <a:t> sui Bandi 2018-19, Bruxelles</a:t>
            </a:r>
          </a:p>
          <a:p>
            <a:r>
              <a:rPr lang="it-IT" dirty="0"/>
              <a:t>24/10/2017 Brokerage </a:t>
            </a:r>
            <a:r>
              <a:rPr lang="it-IT" dirty="0" err="1"/>
              <a:t>event</a:t>
            </a:r>
            <a:r>
              <a:rPr lang="it-IT" dirty="0"/>
              <a:t> sui </a:t>
            </a:r>
            <a:r>
              <a:rPr lang="it-IT" dirty="0" smtClean="0"/>
              <a:t>Bandi 2018-19 </a:t>
            </a:r>
            <a:r>
              <a:rPr lang="it-IT" dirty="0"/>
              <a:t>– </a:t>
            </a:r>
            <a:r>
              <a:rPr lang="it-IT" dirty="0" smtClean="0"/>
              <a:t>Bruxelles (organizzato da C-Energy 2020)</a:t>
            </a:r>
          </a:p>
          <a:p>
            <a:endParaRPr lang="it-IT" dirty="0" smtClean="0"/>
          </a:p>
          <a:p>
            <a:endParaRPr lang="it-IT" dirty="0" smtClean="0"/>
          </a:p>
          <a:p>
            <a:r>
              <a:rPr lang="it-IT" sz="2400" b="1" i="1" dirty="0" smtClean="0">
                <a:solidFill>
                  <a:srgbClr val="FF0000"/>
                </a:solidFill>
              </a:rPr>
              <a:t>27 Novembre 2017 a Roma organizzato da APRE/MIUR come ospiti di ENEL, Energy </a:t>
            </a:r>
            <a:r>
              <a:rPr lang="it-IT" sz="2400" b="1" i="1" dirty="0" err="1" smtClean="0">
                <a:solidFill>
                  <a:srgbClr val="FF0000"/>
                </a:solidFill>
              </a:rPr>
              <a:t>Day</a:t>
            </a:r>
            <a:r>
              <a:rPr lang="it-IT" sz="2400" b="1" i="1" dirty="0" smtClean="0">
                <a:solidFill>
                  <a:srgbClr val="FF0000"/>
                </a:solidFill>
              </a:rPr>
              <a:t> su WP 18-19</a:t>
            </a:r>
          </a:p>
          <a:p>
            <a:pPr marL="0" indent="0">
              <a:buNone/>
            </a:pPr>
            <a:endParaRPr lang="it-IT" sz="2000" i="1" dirty="0" smtClean="0"/>
          </a:p>
          <a:p>
            <a:pPr marL="0" indent="0">
              <a:buNone/>
            </a:pPr>
            <a:endParaRPr lang="it-IT" sz="2000" i="1" dirty="0"/>
          </a:p>
          <a:p>
            <a:pPr marL="0" indent="0">
              <a:buNone/>
            </a:pPr>
            <a:endParaRPr lang="it-IT" sz="2000" i="1" dirty="0" smtClean="0"/>
          </a:p>
          <a:p>
            <a:pPr marL="0" indent="0">
              <a:buNone/>
            </a:pPr>
            <a:r>
              <a:rPr lang="it-IT" sz="2000" i="1" dirty="0" smtClean="0"/>
              <a:t>N.B. Le iscrizioni per eventi a </a:t>
            </a:r>
            <a:r>
              <a:rPr lang="it-IT" sz="2000" i="1" dirty="0" err="1" smtClean="0"/>
              <a:t>Brux</a:t>
            </a:r>
            <a:r>
              <a:rPr lang="it-IT" sz="2000" i="1" dirty="0" smtClean="0"/>
              <a:t> aprono in Settembre</a:t>
            </a:r>
            <a:endParaRPr lang="it-IT" sz="2000" i="1" dirty="0"/>
          </a:p>
          <a:p>
            <a:endParaRPr lang="it-IT"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9"/>
          <p:cNvSpPr>
            <a:spLocks noChangeArrowheads="1"/>
          </p:cNvSpPr>
          <p:nvPr/>
        </p:nvSpPr>
        <p:spPr bwMode="auto">
          <a:xfrm>
            <a:off x="0" y="-79645"/>
            <a:ext cx="9143999" cy="1569660"/>
          </a:xfrm>
          <a:prstGeom prst="rect">
            <a:avLst/>
          </a:prstGeom>
          <a:noFill/>
          <a:ln w="9525">
            <a:noFill/>
            <a:miter lim="800000"/>
            <a:headEnd/>
            <a:tailEnd/>
          </a:ln>
          <a:effectLst/>
        </p:spPr>
        <p:txBody>
          <a:bodyPr wrap="square" anchor="ctr">
            <a:spAutoFit/>
          </a:bodyPr>
          <a:lstStyle/>
          <a:p>
            <a:pPr algn="ctr" eaLnBrk="0" hangingPunct="0">
              <a:defRPr/>
            </a:pPr>
            <a:r>
              <a:rPr lang="it-IT" altLang="it-IT" sz="4000" b="1" dirty="0">
                <a:solidFill>
                  <a:srgbClr val="002060"/>
                </a:solidFill>
              </a:rPr>
              <a:t> </a:t>
            </a:r>
            <a:r>
              <a:rPr lang="it-IT" altLang="it-IT" sz="3200" b="1" dirty="0" err="1" smtClean="0">
                <a:solidFill>
                  <a:srgbClr val="002060"/>
                </a:solidFill>
              </a:rPr>
              <a:t>Suggestions</a:t>
            </a:r>
            <a:r>
              <a:rPr lang="it-IT" altLang="it-IT" sz="3200" b="1" dirty="0">
                <a:solidFill>
                  <a:srgbClr val="002060"/>
                </a:solidFill>
              </a:rPr>
              <a:t> </a:t>
            </a:r>
            <a:r>
              <a:rPr lang="it-IT" altLang="it-IT" sz="3200" b="1" dirty="0" err="1" smtClean="0">
                <a:solidFill>
                  <a:srgbClr val="002060"/>
                </a:solidFill>
              </a:rPr>
              <a:t>for</a:t>
            </a:r>
            <a:r>
              <a:rPr lang="it-IT" altLang="it-IT" sz="3200" b="1" dirty="0" smtClean="0">
                <a:solidFill>
                  <a:srgbClr val="002060"/>
                </a:solidFill>
              </a:rPr>
              <a:t> </a:t>
            </a:r>
            <a:r>
              <a:rPr lang="it-IT" altLang="it-IT" sz="3200" b="1" dirty="0">
                <a:solidFill>
                  <a:srgbClr val="002060"/>
                </a:solidFill>
              </a:rPr>
              <a:t>a </a:t>
            </a:r>
            <a:r>
              <a:rPr lang="it-IT" altLang="it-IT" sz="3200" b="1" dirty="0" err="1">
                <a:solidFill>
                  <a:srgbClr val="002060"/>
                </a:solidFill>
              </a:rPr>
              <a:t>successfull</a:t>
            </a:r>
            <a:r>
              <a:rPr lang="it-IT" altLang="it-IT" sz="3200" b="1" dirty="0">
                <a:solidFill>
                  <a:srgbClr val="002060"/>
                </a:solidFill>
              </a:rPr>
              <a:t> </a:t>
            </a:r>
            <a:endParaRPr lang="it-IT" altLang="it-IT" sz="3200" b="1" dirty="0" smtClean="0">
              <a:solidFill>
                <a:srgbClr val="002060"/>
              </a:solidFill>
            </a:endParaRPr>
          </a:p>
          <a:p>
            <a:pPr algn="ctr" eaLnBrk="0" hangingPunct="0">
              <a:defRPr/>
            </a:pPr>
            <a:r>
              <a:rPr lang="it-IT" altLang="it-IT" sz="3200" b="1" dirty="0" err="1" smtClean="0">
                <a:solidFill>
                  <a:srgbClr val="002060"/>
                </a:solidFill>
              </a:rPr>
              <a:t>participation</a:t>
            </a:r>
            <a:r>
              <a:rPr lang="it-IT" altLang="it-IT" sz="3200" b="1" dirty="0" smtClean="0">
                <a:solidFill>
                  <a:srgbClr val="002060"/>
                </a:solidFill>
              </a:rPr>
              <a:t> in H2020</a:t>
            </a:r>
            <a:r>
              <a:rPr lang="it-IT" altLang="it-IT" sz="1050" dirty="0">
                <a:solidFill>
                  <a:srgbClr val="002060"/>
                </a:solidFill>
              </a:rPr>
              <a:t/>
            </a:r>
            <a:br>
              <a:rPr lang="it-IT" altLang="it-IT" sz="1050" dirty="0">
                <a:solidFill>
                  <a:srgbClr val="002060"/>
                </a:solidFill>
              </a:rPr>
            </a:br>
            <a:endParaRPr lang="it-IT" altLang="it-IT" sz="2400" dirty="0">
              <a:solidFill>
                <a:srgbClr val="002060"/>
              </a:solidFill>
            </a:endParaRPr>
          </a:p>
        </p:txBody>
      </p:sp>
      <p:sp>
        <p:nvSpPr>
          <p:cNvPr id="43011" name="Rettangolo 2"/>
          <p:cNvSpPr>
            <a:spLocks noChangeArrowheads="1"/>
          </p:cNvSpPr>
          <p:nvPr/>
        </p:nvSpPr>
        <p:spPr bwMode="auto">
          <a:xfrm>
            <a:off x="1043608" y="1412776"/>
            <a:ext cx="7344816" cy="4105739"/>
          </a:xfrm>
          <a:prstGeom prst="rect">
            <a:avLst/>
          </a:prstGeom>
          <a:noFill/>
          <a:ln w="9525">
            <a:noFill/>
            <a:miter lim="800000"/>
            <a:headEnd/>
            <a:tailEnd/>
          </a:ln>
        </p:spPr>
        <p:txBody>
          <a:bodyPr wrap="square">
            <a:spAutoFit/>
          </a:bodyPr>
          <a:lstStyle/>
          <a:p>
            <a:pPr marL="342900" indent="-342900">
              <a:lnSpc>
                <a:spcPct val="80000"/>
              </a:lnSpc>
              <a:spcBef>
                <a:spcPct val="20000"/>
              </a:spcBef>
              <a:buSzPct val="65000"/>
              <a:buFont typeface="Times" pitchFamily="18" charset="0"/>
              <a:buNone/>
            </a:pPr>
            <a:r>
              <a:rPr lang="fr-BE" altLang="it-IT" sz="2800" b="1" dirty="0">
                <a:solidFill>
                  <a:srgbClr val="002060"/>
                </a:solidFill>
              </a:rPr>
              <a:t>Read </a:t>
            </a:r>
            <a:r>
              <a:rPr lang="fr-BE" altLang="it-IT" sz="2800" b="1" dirty="0" err="1">
                <a:solidFill>
                  <a:srgbClr val="002060"/>
                </a:solidFill>
              </a:rPr>
              <a:t>carefully</a:t>
            </a:r>
            <a:r>
              <a:rPr lang="fr-BE" altLang="it-IT" sz="2800" b="1" dirty="0">
                <a:solidFill>
                  <a:srgbClr val="002060"/>
                </a:solidFill>
              </a:rPr>
              <a:t> the </a:t>
            </a:r>
            <a:r>
              <a:rPr lang="fr-BE" altLang="it-IT" sz="2800" b="1" dirty="0" smtClean="0">
                <a:solidFill>
                  <a:srgbClr val="002060"/>
                </a:solidFill>
              </a:rPr>
              <a:t>calls (a good </a:t>
            </a:r>
            <a:r>
              <a:rPr lang="fr-BE" altLang="it-IT" sz="2800" b="1" dirty="0" err="1" smtClean="0">
                <a:solidFill>
                  <a:srgbClr val="002060"/>
                </a:solidFill>
              </a:rPr>
              <a:t>proposal</a:t>
            </a:r>
            <a:r>
              <a:rPr lang="fr-BE" altLang="it-IT" sz="2800" b="1" dirty="0" smtClean="0">
                <a:solidFill>
                  <a:srgbClr val="002060"/>
                </a:solidFill>
              </a:rPr>
              <a:t> </a:t>
            </a:r>
            <a:r>
              <a:rPr lang="fr-BE" altLang="it-IT" sz="2800" b="1" dirty="0" err="1" smtClean="0">
                <a:solidFill>
                  <a:srgbClr val="002060"/>
                </a:solidFill>
              </a:rPr>
              <a:t>needs</a:t>
            </a:r>
            <a:r>
              <a:rPr lang="fr-BE" altLang="it-IT" sz="2800" b="1" dirty="0" smtClean="0">
                <a:solidFill>
                  <a:srgbClr val="002060"/>
                </a:solidFill>
              </a:rPr>
              <a:t> time and </a:t>
            </a:r>
            <a:r>
              <a:rPr lang="fr-BE" altLang="it-IT" sz="2800" b="1" dirty="0" err="1" smtClean="0">
                <a:solidFill>
                  <a:srgbClr val="002060"/>
                </a:solidFill>
              </a:rPr>
              <a:t>evolution</a:t>
            </a:r>
            <a:r>
              <a:rPr lang="fr-BE" altLang="it-IT" sz="2800" b="1" dirty="0" smtClean="0">
                <a:solidFill>
                  <a:srgbClr val="002060"/>
                </a:solidFill>
              </a:rPr>
              <a:t>): </a:t>
            </a:r>
          </a:p>
          <a:p>
            <a:pPr marL="342900" indent="-342900">
              <a:lnSpc>
                <a:spcPct val="80000"/>
              </a:lnSpc>
              <a:spcBef>
                <a:spcPct val="20000"/>
              </a:spcBef>
              <a:buSzPct val="65000"/>
              <a:buFont typeface="Times" pitchFamily="18" charset="0"/>
              <a:buNone/>
            </a:pPr>
            <a:endParaRPr lang="fr-BE" altLang="it-IT" sz="2800" b="1" dirty="0">
              <a:solidFill>
                <a:srgbClr val="002060"/>
              </a:solidFill>
            </a:endParaRPr>
          </a:p>
          <a:p>
            <a:pPr marL="1143000" lvl="2" indent="-228600">
              <a:lnSpc>
                <a:spcPct val="80000"/>
              </a:lnSpc>
              <a:spcBef>
                <a:spcPct val="20000"/>
              </a:spcBef>
              <a:buSzPct val="65000"/>
              <a:buFont typeface="Times" pitchFamily="18" charset="0"/>
              <a:buChar char="•"/>
            </a:pPr>
            <a:r>
              <a:rPr lang="fr-BE" altLang="it-IT" sz="3200" b="1" i="1" dirty="0" err="1">
                <a:solidFill>
                  <a:srgbClr val="FF0000"/>
                </a:solidFill>
              </a:rPr>
              <a:t>Technical</a:t>
            </a:r>
            <a:r>
              <a:rPr lang="fr-BE" altLang="it-IT" sz="3200" b="1" i="1" dirty="0">
                <a:solidFill>
                  <a:srgbClr val="FF0000"/>
                </a:solidFill>
              </a:rPr>
              <a:t> content / </a:t>
            </a:r>
            <a:r>
              <a:rPr lang="fr-BE" altLang="it-IT" sz="3200" b="1" i="1" dirty="0" smtClean="0">
                <a:solidFill>
                  <a:srgbClr val="FF0000"/>
                </a:solidFill>
              </a:rPr>
              <a:t>scope</a:t>
            </a:r>
            <a:endParaRPr lang="fr-BE" altLang="it-IT" sz="3200" b="1" i="1" dirty="0">
              <a:solidFill>
                <a:srgbClr val="FF0000"/>
              </a:solidFill>
            </a:endParaRPr>
          </a:p>
          <a:p>
            <a:pPr marL="1143000" lvl="2" indent="-228600">
              <a:lnSpc>
                <a:spcPct val="80000"/>
              </a:lnSpc>
              <a:spcBef>
                <a:spcPct val="20000"/>
              </a:spcBef>
              <a:buSzPct val="65000"/>
              <a:buFont typeface="Times" pitchFamily="18" charset="0"/>
              <a:buChar char="•"/>
            </a:pPr>
            <a:r>
              <a:rPr lang="fr-BE" altLang="it-IT" sz="3200" b="1" i="1" dirty="0" err="1">
                <a:solidFill>
                  <a:srgbClr val="FF0000"/>
                </a:solidFill>
              </a:rPr>
              <a:t>Expected</a:t>
            </a:r>
            <a:r>
              <a:rPr lang="fr-BE" altLang="it-IT" sz="3200" b="1" i="1" dirty="0">
                <a:solidFill>
                  <a:srgbClr val="FF0000"/>
                </a:solidFill>
              </a:rPr>
              <a:t>  </a:t>
            </a:r>
            <a:r>
              <a:rPr lang="fr-BE" altLang="it-IT" sz="3200" b="1" i="1" dirty="0" smtClean="0">
                <a:solidFill>
                  <a:srgbClr val="FF0000"/>
                </a:solidFill>
              </a:rPr>
              <a:t>(and </a:t>
            </a:r>
            <a:r>
              <a:rPr lang="fr-BE" altLang="it-IT" sz="3200" b="1" i="1" dirty="0" err="1" smtClean="0">
                <a:solidFill>
                  <a:srgbClr val="FF0000"/>
                </a:solidFill>
              </a:rPr>
              <a:t>convincing</a:t>
            </a:r>
            <a:r>
              <a:rPr lang="fr-BE" altLang="it-IT" sz="3200" b="1" i="1" dirty="0" smtClean="0">
                <a:solidFill>
                  <a:srgbClr val="FF0000"/>
                </a:solidFill>
              </a:rPr>
              <a:t>) impact</a:t>
            </a:r>
            <a:endParaRPr lang="fr-BE" altLang="it-IT" sz="3200" b="1" i="1" dirty="0">
              <a:solidFill>
                <a:srgbClr val="FF0000"/>
              </a:solidFill>
            </a:endParaRPr>
          </a:p>
          <a:p>
            <a:pPr marL="1143000" lvl="2" indent="-228600">
              <a:lnSpc>
                <a:spcPct val="80000"/>
              </a:lnSpc>
              <a:spcBef>
                <a:spcPct val="20000"/>
              </a:spcBef>
              <a:buSzPct val="65000"/>
              <a:buFont typeface="Times" pitchFamily="18" charset="0"/>
              <a:buChar char="•"/>
            </a:pPr>
            <a:r>
              <a:rPr lang="fr-BE" altLang="it-IT" sz="3200" b="1" i="1" dirty="0" err="1">
                <a:solidFill>
                  <a:srgbClr val="FF0000"/>
                </a:solidFill>
              </a:rPr>
              <a:t>Funding</a:t>
            </a:r>
            <a:r>
              <a:rPr lang="fr-BE" altLang="it-IT" sz="3200" b="1" i="1" dirty="0">
                <a:solidFill>
                  <a:srgbClr val="FF0000"/>
                </a:solidFill>
              </a:rPr>
              <a:t> </a:t>
            </a:r>
            <a:r>
              <a:rPr lang="fr-BE" altLang="it-IT" sz="3200" b="1" i="1" dirty="0" err="1">
                <a:solidFill>
                  <a:srgbClr val="FF0000"/>
                </a:solidFill>
              </a:rPr>
              <a:t>scheme</a:t>
            </a:r>
            <a:endParaRPr lang="fr-BE" altLang="it-IT" sz="3200" b="1" i="1" dirty="0">
              <a:solidFill>
                <a:srgbClr val="FF0000"/>
              </a:solidFill>
            </a:endParaRPr>
          </a:p>
          <a:p>
            <a:pPr marL="1143000" lvl="2" indent="-228600">
              <a:lnSpc>
                <a:spcPct val="80000"/>
              </a:lnSpc>
              <a:spcBef>
                <a:spcPct val="20000"/>
              </a:spcBef>
              <a:buSzPct val="65000"/>
              <a:buFont typeface="Times" pitchFamily="18" charset="0"/>
              <a:buChar char="•"/>
            </a:pPr>
            <a:r>
              <a:rPr lang="fr-BE" altLang="it-IT" sz="3200" b="1" i="1" dirty="0" err="1" smtClean="0">
                <a:solidFill>
                  <a:srgbClr val="FF0000"/>
                </a:solidFill>
              </a:rPr>
              <a:t>Verify</a:t>
            </a:r>
            <a:r>
              <a:rPr lang="fr-BE" altLang="it-IT" sz="3200" b="1" i="1" dirty="0" smtClean="0">
                <a:solidFill>
                  <a:srgbClr val="FF0000"/>
                </a:solidFill>
              </a:rPr>
              <a:t>  TRL </a:t>
            </a:r>
            <a:r>
              <a:rPr lang="fr-BE" altLang="it-IT" sz="3200" b="1" i="1" dirty="0" err="1" smtClean="0">
                <a:solidFill>
                  <a:srgbClr val="FF0000"/>
                </a:solidFill>
              </a:rPr>
              <a:t>level</a:t>
            </a:r>
            <a:r>
              <a:rPr lang="fr-BE" altLang="it-IT" sz="3200" b="1" i="1" dirty="0" smtClean="0">
                <a:solidFill>
                  <a:srgbClr val="FF0000"/>
                </a:solidFill>
              </a:rPr>
              <a:t> </a:t>
            </a:r>
          </a:p>
          <a:p>
            <a:pPr marL="1143000" lvl="2" indent="-228600">
              <a:lnSpc>
                <a:spcPct val="80000"/>
              </a:lnSpc>
              <a:spcBef>
                <a:spcPct val="20000"/>
              </a:spcBef>
              <a:buSzPct val="65000"/>
              <a:buFont typeface="Times" pitchFamily="18" charset="0"/>
              <a:buChar char="•"/>
            </a:pPr>
            <a:r>
              <a:rPr lang="fr-BE" altLang="it-IT" sz="3200" b="1" i="1" dirty="0" smtClean="0">
                <a:solidFill>
                  <a:srgbClr val="FF0000"/>
                </a:solidFill>
              </a:rPr>
              <a:t>Input </a:t>
            </a:r>
            <a:r>
              <a:rPr lang="fr-BE" altLang="it-IT" sz="3200" b="1" i="1" dirty="0" err="1" smtClean="0">
                <a:solidFill>
                  <a:srgbClr val="FF0000"/>
                </a:solidFill>
              </a:rPr>
              <a:t>from</a:t>
            </a:r>
            <a:r>
              <a:rPr lang="fr-BE" altLang="it-IT" sz="3200" b="1" i="1" dirty="0" smtClean="0">
                <a:solidFill>
                  <a:srgbClr val="FF0000"/>
                </a:solidFill>
              </a:rPr>
              <a:t> real </a:t>
            </a:r>
            <a:r>
              <a:rPr lang="fr-BE" altLang="it-IT" sz="3200" b="1" i="1" dirty="0" err="1" smtClean="0">
                <a:solidFill>
                  <a:srgbClr val="FF0000"/>
                </a:solidFill>
              </a:rPr>
              <a:t>partners</a:t>
            </a:r>
            <a:endParaRPr lang="fr-BE" altLang="it-IT" sz="3200" b="1" i="1" dirty="0" smtClean="0">
              <a:solidFill>
                <a:srgbClr val="FF0000"/>
              </a:solidFill>
            </a:endParaRPr>
          </a:p>
          <a:p>
            <a:pPr marL="1143000" lvl="2" indent="-228600">
              <a:lnSpc>
                <a:spcPct val="80000"/>
              </a:lnSpc>
              <a:spcBef>
                <a:spcPct val="20000"/>
              </a:spcBef>
              <a:buSzPct val="65000"/>
              <a:buFont typeface="Times" pitchFamily="18" charset="0"/>
              <a:buChar char="•"/>
            </a:pPr>
            <a:endParaRPr lang="fr-BE" altLang="it-IT" sz="2800" b="1" i="1" dirty="0" smtClean="0">
              <a:solidFill>
                <a:srgbClr val="FF0000"/>
              </a:solidFill>
            </a:endParaRPr>
          </a:p>
        </p:txBody>
      </p:sp>
      <p:sp>
        <p:nvSpPr>
          <p:cNvPr id="4" name="Segnaposto data 3"/>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E83E638E-D38E-409F-B5FF-79D9C5C436E2}" type="datetime1">
              <a:rPr lang="en-GB" sz="1200">
                <a:solidFill>
                  <a:schemeClr val="tx1">
                    <a:tint val="75000"/>
                  </a:schemeClr>
                </a:solidFill>
                <a:latin typeface="+mn-lt"/>
              </a:rPr>
              <a:pPr fontAlgn="auto">
                <a:spcBef>
                  <a:spcPts val="0"/>
                </a:spcBef>
                <a:spcAft>
                  <a:spcPts val="0"/>
                </a:spcAft>
                <a:defRPr/>
              </a:pPr>
              <a:t>08/09/2017</a:t>
            </a:fld>
            <a:endParaRPr lang="en-GB" sz="1200">
              <a:solidFill>
                <a:schemeClr val="tx1">
                  <a:tint val="75000"/>
                </a:schemeClr>
              </a:solidFill>
              <a:latin typeface="+mn-lt"/>
            </a:endParaRPr>
          </a:p>
        </p:txBody>
      </p:sp>
      <p:sp>
        <p:nvSpPr>
          <p:cNvPr id="5" name="Segnaposto piè di pagina 4"/>
          <p:cNvSpPr txBox="1">
            <a:spLocks noGrp="1"/>
          </p:cNvSpPr>
          <p:nvPr/>
        </p:nvSpPr>
        <p:spPr>
          <a:xfrm>
            <a:off x="1979613" y="6356350"/>
            <a:ext cx="5688012" cy="365125"/>
          </a:xfrm>
          <a:prstGeom prst="rect">
            <a:avLst/>
          </a:prstGeom>
          <a:noFill/>
        </p:spPr>
        <p:txBody>
          <a:bodyPr anchor="ctr"/>
          <a:lstStyle/>
          <a:p>
            <a:pPr algn="ctr" fontAlgn="auto">
              <a:spcBef>
                <a:spcPts val="0"/>
              </a:spcBef>
              <a:spcAft>
                <a:spcPts val="0"/>
              </a:spcAft>
              <a:defRPr/>
            </a:pPr>
            <a:r>
              <a:rPr lang="it-IT" sz="1200" dirty="0">
                <a:solidFill>
                  <a:schemeClr val="tx1">
                    <a:tint val="75000"/>
                  </a:schemeClr>
                </a:solidFill>
                <a:latin typeface="+mn-lt"/>
              </a:rPr>
              <a:t>WP ENERGY 2014-2015 Presentazione di RICCARDO BASOSI</a:t>
            </a:r>
            <a:endParaRPr lang="en-GB" sz="1200" dirty="0">
              <a:solidFill>
                <a:schemeClr val="tx1">
                  <a:tint val="75000"/>
                </a:schemeClr>
              </a:solidFill>
              <a:latin typeface="+mn-lt"/>
            </a:endParaRPr>
          </a:p>
        </p:txBody>
      </p:sp>
      <p:pic>
        <p:nvPicPr>
          <p:cNvPr id="43014" name="Picture 2"/>
          <p:cNvPicPr>
            <a:picLocks noChangeAspect="1" noChangeArrowheads="1"/>
          </p:cNvPicPr>
          <p:nvPr/>
        </p:nvPicPr>
        <p:blipFill>
          <a:blip r:embed="rId2" cstate="print"/>
          <a:srcRect l="10699" t="34077" r="60509" b="35406"/>
          <a:stretch>
            <a:fillRect/>
          </a:stretch>
        </p:blipFill>
        <p:spPr bwMode="auto">
          <a:xfrm>
            <a:off x="7669213" y="0"/>
            <a:ext cx="1474787" cy="1173163"/>
          </a:xfrm>
          <a:prstGeom prst="rect">
            <a:avLst/>
          </a:prstGeom>
          <a:noFill/>
          <a:ln w="9525">
            <a:noFill/>
            <a:miter lim="800000"/>
            <a:headEnd/>
            <a:tailEnd/>
          </a:ln>
        </p:spPr>
      </p:pic>
      <p:sp>
        <p:nvSpPr>
          <p:cNvPr id="8" name="Segnaposto piè di pagina 7"/>
          <p:cNvSpPr>
            <a:spLocks noGrp="1"/>
          </p:cNvSpPr>
          <p:nvPr>
            <p:ph type="ftr" sz="quarter" idx="11"/>
          </p:nvPr>
        </p:nvSpPr>
        <p:spPr/>
        <p:txBody>
          <a:bodyPr/>
          <a:lstStyle/>
          <a:p>
            <a:pPr>
              <a:defRPr/>
            </a:pPr>
            <a:r>
              <a:rPr lang="it-IT" smtClean="0"/>
              <a:t>Gli indirizzi per l'Energia della UE RICCARDO BASOSI  Lecce. Congr. ATI Sept 8, 2017</a:t>
            </a:r>
            <a:endParaRPr lang="en-GB"/>
          </a:p>
        </p:txBody>
      </p:sp>
      <p:sp>
        <p:nvSpPr>
          <p:cNvPr id="9" name="Segnaposto data 8"/>
          <p:cNvSpPr>
            <a:spLocks noGrp="1"/>
          </p:cNvSpPr>
          <p:nvPr>
            <p:ph type="dt" sz="half" idx="10"/>
          </p:nvPr>
        </p:nvSpPr>
        <p:spPr/>
        <p:txBody>
          <a:bodyPr/>
          <a:lstStyle/>
          <a:p>
            <a:fld id="{A2A08802-712C-4FF5-B3F0-319D951C182A}" type="datetime1">
              <a:rPr lang="en-GB" smtClean="0"/>
              <a:pPr/>
              <a:t>08/09/2017</a:t>
            </a:fld>
            <a:endParaRPr lang="it-IT"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52400" y="274638"/>
            <a:ext cx="8229600" cy="4525962"/>
          </a:xfrm>
          <a:prstGeom prst="rect">
            <a:avLst/>
          </a:prstGeom>
          <a:noFill/>
          <a:ln w="9525">
            <a:noFill/>
            <a:miter lim="800000"/>
            <a:headEnd/>
            <a:tailEnd/>
          </a:ln>
        </p:spPr>
        <p:txBody>
          <a:bodyPr/>
          <a:lstStyle/>
          <a:p>
            <a:pPr marL="342900" indent="-342900">
              <a:lnSpc>
                <a:spcPct val="80000"/>
              </a:lnSpc>
              <a:spcBef>
                <a:spcPct val="20000"/>
              </a:spcBef>
              <a:buSzPct val="65000"/>
              <a:buFont typeface="Times" pitchFamily="18" charset="0"/>
              <a:buNone/>
            </a:pPr>
            <a:endParaRPr lang="fr-BE" altLang="it-IT" sz="2000" b="1">
              <a:solidFill>
                <a:srgbClr val="002060"/>
              </a:solidFill>
            </a:endParaRPr>
          </a:p>
          <a:p>
            <a:pPr marL="342900" indent="-342900">
              <a:lnSpc>
                <a:spcPct val="80000"/>
              </a:lnSpc>
              <a:spcBef>
                <a:spcPct val="20000"/>
              </a:spcBef>
              <a:buSzPct val="65000"/>
              <a:buFont typeface="Times" pitchFamily="18" charset="0"/>
              <a:buNone/>
            </a:pPr>
            <a:endParaRPr lang="fr-BE" altLang="it-IT" sz="2000" b="1">
              <a:solidFill>
                <a:srgbClr val="002060"/>
              </a:solidFill>
            </a:endParaRPr>
          </a:p>
          <a:p>
            <a:pPr marL="342900" indent="-342900">
              <a:lnSpc>
                <a:spcPct val="80000"/>
              </a:lnSpc>
              <a:spcBef>
                <a:spcPct val="20000"/>
              </a:spcBef>
              <a:buSzPct val="65000"/>
              <a:buFont typeface="Times" pitchFamily="18" charset="0"/>
              <a:buNone/>
            </a:pPr>
            <a:endParaRPr lang="fr-BE" altLang="it-IT" sz="2000" b="1">
              <a:solidFill>
                <a:srgbClr val="002060"/>
              </a:solidFill>
            </a:endParaRPr>
          </a:p>
        </p:txBody>
      </p:sp>
      <p:sp>
        <p:nvSpPr>
          <p:cNvPr id="38915" name="Text Box 6"/>
          <p:cNvSpPr txBox="1">
            <a:spLocks noChangeArrowheads="1"/>
          </p:cNvSpPr>
          <p:nvPr/>
        </p:nvSpPr>
        <p:spPr bwMode="auto">
          <a:xfrm>
            <a:off x="0" y="620713"/>
            <a:ext cx="9269413" cy="6370975"/>
          </a:xfrm>
          <a:prstGeom prst="rect">
            <a:avLst/>
          </a:prstGeom>
          <a:noFill/>
          <a:ln w="9525">
            <a:noFill/>
            <a:miter lim="800000"/>
            <a:headEnd/>
            <a:tailEnd/>
          </a:ln>
        </p:spPr>
        <p:txBody>
          <a:bodyPr>
            <a:spAutoFit/>
          </a:bodyPr>
          <a:lstStyle/>
          <a:p>
            <a:pPr>
              <a:defRPr/>
            </a:pPr>
            <a:endParaRPr lang="fr-BE" altLang="it-IT" sz="2000" b="1" dirty="0">
              <a:solidFill>
                <a:srgbClr val="002060"/>
              </a:solidFill>
            </a:endParaRPr>
          </a:p>
          <a:p>
            <a:pPr>
              <a:defRPr/>
            </a:pPr>
            <a:r>
              <a:rPr lang="fr-BE" altLang="it-IT" sz="2800" b="1" dirty="0">
                <a:solidFill>
                  <a:srgbClr val="002060"/>
                </a:solidFill>
              </a:rPr>
              <a:t>If </a:t>
            </a:r>
            <a:r>
              <a:rPr lang="fr-BE" altLang="it-IT" sz="2800" b="1" dirty="0" err="1">
                <a:solidFill>
                  <a:srgbClr val="002060"/>
                </a:solidFill>
              </a:rPr>
              <a:t>you</a:t>
            </a:r>
            <a:r>
              <a:rPr lang="fr-BE" altLang="it-IT" sz="2800" b="1" dirty="0">
                <a:solidFill>
                  <a:srgbClr val="002060"/>
                </a:solidFill>
              </a:rPr>
              <a:t> </a:t>
            </a:r>
            <a:r>
              <a:rPr lang="fr-BE" altLang="it-IT" sz="2800" b="1" dirty="0" err="1">
                <a:solidFill>
                  <a:srgbClr val="002060"/>
                </a:solidFill>
              </a:rPr>
              <a:t>find</a:t>
            </a:r>
            <a:r>
              <a:rPr lang="fr-BE" altLang="it-IT" sz="2800" b="1" dirty="0">
                <a:solidFill>
                  <a:srgbClr val="002060"/>
                </a:solidFill>
              </a:rPr>
              <a:t> « </a:t>
            </a:r>
            <a:r>
              <a:rPr lang="fr-BE" altLang="it-IT" sz="2800" b="1" dirty="0" err="1">
                <a:solidFill>
                  <a:srgbClr val="002060"/>
                </a:solidFill>
              </a:rPr>
              <a:t>your</a:t>
            </a:r>
            <a:r>
              <a:rPr lang="fr-BE" altLang="it-IT" sz="2800" b="1" dirty="0">
                <a:solidFill>
                  <a:srgbClr val="002060"/>
                </a:solidFill>
              </a:rPr>
              <a:t> call »</a:t>
            </a:r>
          </a:p>
          <a:p>
            <a:pPr>
              <a:defRPr/>
            </a:pPr>
            <a:r>
              <a:rPr lang="fr-BE" altLang="it-IT" sz="2400" b="1" i="1" dirty="0">
                <a:solidFill>
                  <a:srgbClr val="002060"/>
                </a:solidFill>
              </a:rPr>
              <a:t>	</a:t>
            </a:r>
          </a:p>
          <a:p>
            <a:pPr marL="457200" indent="-457200">
              <a:buFont typeface="Arial" pitchFamily="34" charset="0"/>
              <a:buChar char="•"/>
              <a:defRPr/>
            </a:pPr>
            <a:r>
              <a:rPr lang="fr-BE" altLang="it-IT" sz="2400" b="1" i="1" dirty="0">
                <a:solidFill>
                  <a:srgbClr val="002060"/>
                </a:solidFill>
              </a:rPr>
              <a:t>  Select </a:t>
            </a:r>
            <a:r>
              <a:rPr lang="fr-BE" altLang="it-IT" sz="2400" b="1" i="1" dirty="0" err="1">
                <a:solidFill>
                  <a:srgbClr val="002060"/>
                </a:solidFill>
              </a:rPr>
              <a:t>partners</a:t>
            </a:r>
            <a:r>
              <a:rPr lang="fr-BE" altLang="it-IT" sz="2400" b="1" i="1" dirty="0">
                <a:solidFill>
                  <a:srgbClr val="002060"/>
                </a:solidFill>
              </a:rPr>
              <a:t> on the basis of </a:t>
            </a:r>
            <a:r>
              <a:rPr lang="fr-BE" altLang="it-IT" sz="2400" b="1" i="1" dirty="0" err="1">
                <a:solidFill>
                  <a:srgbClr val="002060"/>
                </a:solidFill>
              </a:rPr>
              <a:t>quality</a:t>
            </a:r>
            <a:r>
              <a:rPr lang="fr-BE" altLang="it-IT" sz="2400" b="1" i="1" dirty="0">
                <a:solidFill>
                  <a:srgbClr val="002060"/>
                </a:solidFill>
              </a:rPr>
              <a:t> and </a:t>
            </a:r>
            <a:r>
              <a:rPr lang="fr-BE" altLang="it-IT" sz="2400" b="1" i="1" dirty="0" err="1">
                <a:solidFill>
                  <a:srgbClr val="002060"/>
                </a:solidFill>
              </a:rPr>
              <a:t>useful</a:t>
            </a:r>
            <a:r>
              <a:rPr lang="fr-BE" altLang="it-IT" sz="2400" b="1" i="1" dirty="0">
                <a:solidFill>
                  <a:srgbClr val="002060"/>
                </a:solidFill>
              </a:rPr>
              <a:t> contribution to the </a:t>
            </a:r>
            <a:r>
              <a:rPr lang="fr-BE" altLang="it-IT" sz="2400" b="1" i="1" dirty="0" err="1">
                <a:solidFill>
                  <a:srgbClr val="002060"/>
                </a:solidFill>
              </a:rPr>
              <a:t>project</a:t>
            </a:r>
            <a:r>
              <a:rPr lang="fr-BE" altLang="it-IT" sz="2400" b="1" i="1" dirty="0">
                <a:solidFill>
                  <a:srgbClr val="002060"/>
                </a:solidFill>
              </a:rPr>
              <a:t> </a:t>
            </a:r>
            <a:r>
              <a:rPr lang="fr-BE" altLang="it-IT" sz="2400" b="1" i="1" dirty="0">
                <a:solidFill>
                  <a:srgbClr val="002060"/>
                </a:solidFill>
                <a:sym typeface="Wingdings" pitchFamily="2" charset="2"/>
              </a:rPr>
              <a:t>  </a:t>
            </a:r>
            <a:r>
              <a:rPr lang="fr-BE" altLang="it-IT" sz="2400" b="1" i="1" dirty="0" err="1">
                <a:solidFill>
                  <a:srgbClr val="002060"/>
                </a:solidFill>
                <a:sym typeface="Wingdings" pitchFamily="2" charset="2"/>
              </a:rPr>
              <a:t>sinergy</a:t>
            </a:r>
            <a:r>
              <a:rPr lang="fr-BE" altLang="it-IT" sz="2400" b="1" i="1" dirty="0">
                <a:solidFill>
                  <a:srgbClr val="002060"/>
                </a:solidFill>
                <a:sym typeface="Wingdings" pitchFamily="2" charset="2"/>
              </a:rPr>
              <a:t> </a:t>
            </a:r>
            <a:r>
              <a:rPr lang="fr-BE" altLang="it-IT" sz="2400" b="1" i="1" dirty="0" err="1">
                <a:solidFill>
                  <a:srgbClr val="002060"/>
                </a:solidFill>
                <a:sym typeface="Wingdings" pitchFamily="2" charset="2"/>
              </a:rPr>
              <a:t>among</a:t>
            </a:r>
            <a:r>
              <a:rPr lang="fr-BE" altLang="it-IT" sz="2400" b="1" i="1" dirty="0">
                <a:solidFill>
                  <a:srgbClr val="002060"/>
                </a:solidFill>
                <a:sym typeface="Wingdings" pitchFamily="2" charset="2"/>
              </a:rPr>
              <a:t> </a:t>
            </a:r>
            <a:r>
              <a:rPr lang="fr-BE" altLang="it-IT" sz="2400" b="1" i="1" dirty="0" err="1">
                <a:solidFill>
                  <a:srgbClr val="002060"/>
                </a:solidFill>
                <a:sym typeface="Wingdings" pitchFamily="2" charset="2"/>
              </a:rPr>
              <a:t>enterprises</a:t>
            </a:r>
            <a:r>
              <a:rPr lang="fr-BE" altLang="it-IT" sz="2400" b="1" i="1" dirty="0">
                <a:solidFill>
                  <a:srgbClr val="002060"/>
                </a:solidFill>
                <a:sym typeface="Wingdings" pitchFamily="2" charset="2"/>
              </a:rPr>
              <a:t> and </a:t>
            </a:r>
            <a:r>
              <a:rPr lang="fr-BE" altLang="it-IT" sz="2400" b="1" i="1" dirty="0" err="1" smtClean="0">
                <a:solidFill>
                  <a:srgbClr val="002060"/>
                </a:solidFill>
                <a:sym typeface="Wingdings" pitchFamily="2" charset="2"/>
              </a:rPr>
              <a:t>university</a:t>
            </a:r>
            <a:r>
              <a:rPr lang="fr-BE" altLang="it-IT" sz="2400" b="1" i="1" dirty="0" smtClean="0">
                <a:solidFill>
                  <a:srgbClr val="002060"/>
                </a:solidFill>
                <a:sym typeface="Wingdings" pitchFamily="2" charset="2"/>
              </a:rPr>
              <a:t>/</a:t>
            </a:r>
            <a:r>
              <a:rPr lang="fr-BE" altLang="it-IT" sz="2400" b="1" i="1" dirty="0" err="1" smtClean="0">
                <a:solidFill>
                  <a:srgbClr val="002060"/>
                </a:solidFill>
                <a:sym typeface="Wingdings" pitchFamily="2" charset="2"/>
              </a:rPr>
              <a:t>research</a:t>
            </a:r>
            <a:r>
              <a:rPr lang="fr-BE" altLang="it-IT" sz="2400" b="1" i="1" dirty="0" smtClean="0">
                <a:solidFill>
                  <a:srgbClr val="002060"/>
                </a:solidFill>
                <a:sym typeface="Wingdings" pitchFamily="2" charset="2"/>
              </a:rPr>
              <a:t> </a:t>
            </a:r>
            <a:r>
              <a:rPr lang="fr-BE" altLang="it-IT" sz="2400" b="1" i="1" dirty="0" err="1">
                <a:solidFill>
                  <a:srgbClr val="002060"/>
                </a:solidFill>
                <a:sym typeface="Wingdings" pitchFamily="2" charset="2"/>
              </a:rPr>
              <a:t>centers</a:t>
            </a:r>
            <a:endParaRPr lang="fr-BE" altLang="it-IT" sz="2400" b="1" i="1" dirty="0">
              <a:solidFill>
                <a:srgbClr val="002060"/>
              </a:solidFill>
              <a:sym typeface="Wingdings" pitchFamily="2" charset="2"/>
            </a:endParaRPr>
          </a:p>
          <a:p>
            <a:pPr marL="457200" indent="-457200">
              <a:buFont typeface="Arial" pitchFamily="34" charset="0"/>
              <a:buChar char="•"/>
              <a:defRPr/>
            </a:pPr>
            <a:r>
              <a:rPr lang="fr-BE" altLang="it-IT" sz="2400" b="1" i="1" dirty="0">
                <a:solidFill>
                  <a:srgbClr val="002060"/>
                </a:solidFill>
                <a:sym typeface="Wingdings" pitchFamily="2" charset="2"/>
              </a:rPr>
              <a:t>  </a:t>
            </a:r>
            <a:r>
              <a:rPr lang="fr-BE" altLang="it-IT" sz="2400" b="1" i="1" dirty="0" err="1">
                <a:solidFill>
                  <a:srgbClr val="002060"/>
                </a:solidFill>
              </a:rPr>
              <a:t>Don’t</a:t>
            </a:r>
            <a:r>
              <a:rPr lang="fr-BE" altLang="it-IT" sz="2400" b="1" i="1" dirty="0">
                <a:solidFill>
                  <a:srgbClr val="002060"/>
                </a:solidFill>
              </a:rPr>
              <a:t> </a:t>
            </a:r>
            <a:r>
              <a:rPr lang="fr-BE" altLang="it-IT" sz="2400" b="1" i="1" dirty="0" err="1">
                <a:solidFill>
                  <a:srgbClr val="002060"/>
                </a:solidFill>
              </a:rPr>
              <a:t>wait</a:t>
            </a:r>
            <a:r>
              <a:rPr lang="fr-BE" altLang="it-IT" sz="2400" b="1" i="1" dirty="0">
                <a:solidFill>
                  <a:srgbClr val="002060"/>
                </a:solidFill>
              </a:rPr>
              <a:t>: networks </a:t>
            </a:r>
            <a:r>
              <a:rPr lang="fr-BE" altLang="it-IT" sz="2400" b="1" i="1" dirty="0" err="1">
                <a:solidFill>
                  <a:srgbClr val="002060"/>
                </a:solidFill>
              </a:rPr>
              <a:t>should</a:t>
            </a:r>
            <a:r>
              <a:rPr lang="fr-BE" altLang="it-IT" sz="2400" b="1" i="1" dirty="0">
                <a:solidFill>
                  <a:srgbClr val="002060"/>
                </a:solidFill>
              </a:rPr>
              <a:t> </a:t>
            </a:r>
            <a:r>
              <a:rPr lang="fr-BE" altLang="it-IT" sz="2400" b="1" i="1" dirty="0" err="1">
                <a:solidFill>
                  <a:srgbClr val="002060"/>
                </a:solidFill>
              </a:rPr>
              <a:t>be</a:t>
            </a:r>
            <a:r>
              <a:rPr lang="fr-BE" altLang="it-IT" sz="2400" b="1" i="1" dirty="0">
                <a:solidFill>
                  <a:srgbClr val="002060"/>
                </a:solidFill>
              </a:rPr>
              <a:t> set up ASAP, </a:t>
            </a:r>
            <a:r>
              <a:rPr lang="fr-BE" altLang="it-IT" sz="2400" b="1" i="1" dirty="0" err="1">
                <a:solidFill>
                  <a:srgbClr val="002060"/>
                </a:solidFill>
              </a:rPr>
              <a:t>then</a:t>
            </a:r>
            <a:r>
              <a:rPr lang="fr-BE" altLang="it-IT" sz="2400" b="1" i="1" dirty="0">
                <a:solidFill>
                  <a:srgbClr val="002060"/>
                </a:solidFill>
              </a:rPr>
              <a:t> </a:t>
            </a:r>
            <a:r>
              <a:rPr lang="fr-BE" altLang="it-IT" sz="2400" b="1" i="1" dirty="0" err="1">
                <a:solidFill>
                  <a:srgbClr val="002060"/>
                </a:solidFill>
              </a:rPr>
              <a:t>it</a:t>
            </a:r>
            <a:r>
              <a:rPr lang="fr-BE" altLang="it-IT" sz="2400" b="1" i="1" dirty="0">
                <a:solidFill>
                  <a:srgbClr val="002060"/>
                </a:solidFill>
              </a:rPr>
              <a:t> </a:t>
            </a:r>
            <a:r>
              <a:rPr lang="fr-BE" altLang="it-IT" sz="2400" b="1" i="1" dirty="0" err="1">
                <a:solidFill>
                  <a:srgbClr val="002060"/>
                </a:solidFill>
              </a:rPr>
              <a:t>could</a:t>
            </a:r>
            <a:r>
              <a:rPr lang="fr-BE" altLang="it-IT" sz="2400" b="1" i="1" dirty="0">
                <a:solidFill>
                  <a:srgbClr val="002060"/>
                </a:solidFill>
              </a:rPr>
              <a:t> </a:t>
            </a:r>
            <a:r>
              <a:rPr lang="fr-BE" altLang="it-IT" sz="2400" b="1" i="1" dirty="0" err="1">
                <a:solidFill>
                  <a:srgbClr val="002060"/>
                </a:solidFill>
              </a:rPr>
              <a:t>be</a:t>
            </a:r>
            <a:r>
              <a:rPr lang="fr-BE" altLang="it-IT" sz="2400" b="1" i="1" dirty="0">
                <a:solidFill>
                  <a:srgbClr val="002060"/>
                </a:solidFill>
              </a:rPr>
              <a:t> </a:t>
            </a:r>
            <a:r>
              <a:rPr lang="fr-BE" altLang="it-IT" sz="2400" b="1" i="1" dirty="0" err="1">
                <a:solidFill>
                  <a:srgbClr val="002060"/>
                </a:solidFill>
              </a:rPr>
              <a:t>too</a:t>
            </a:r>
            <a:r>
              <a:rPr lang="fr-BE" altLang="it-IT" sz="2400" b="1" i="1" dirty="0">
                <a:solidFill>
                  <a:srgbClr val="002060"/>
                </a:solidFill>
              </a:rPr>
              <a:t> </a:t>
            </a:r>
            <a:r>
              <a:rPr lang="fr-BE" altLang="it-IT" sz="2400" b="1" i="1" dirty="0" err="1">
                <a:solidFill>
                  <a:srgbClr val="002060"/>
                </a:solidFill>
              </a:rPr>
              <a:t>late</a:t>
            </a:r>
            <a:endParaRPr lang="fr-BE" altLang="it-IT" sz="2400" b="1" i="1" dirty="0">
              <a:solidFill>
                <a:srgbClr val="002060"/>
              </a:solidFill>
            </a:endParaRPr>
          </a:p>
          <a:p>
            <a:pPr marL="457200" indent="-457200">
              <a:buFont typeface="Arial" pitchFamily="34" charset="0"/>
              <a:buChar char="•"/>
              <a:defRPr/>
            </a:pPr>
            <a:r>
              <a:rPr lang="fr-BE" altLang="it-IT" sz="2400" b="1" i="1" dirty="0">
                <a:solidFill>
                  <a:srgbClr val="002060"/>
                </a:solidFill>
              </a:rPr>
              <a:t>  Read </a:t>
            </a:r>
            <a:r>
              <a:rPr lang="fr-BE" altLang="it-IT" sz="2400" b="1" i="1" dirty="0" err="1">
                <a:solidFill>
                  <a:srgbClr val="002060"/>
                </a:solidFill>
              </a:rPr>
              <a:t>carefully</a:t>
            </a:r>
            <a:r>
              <a:rPr lang="fr-BE" altLang="it-IT" sz="2400" b="1" i="1" dirty="0">
                <a:solidFill>
                  <a:srgbClr val="002060"/>
                </a:solidFill>
              </a:rPr>
              <a:t> </a:t>
            </a:r>
            <a:r>
              <a:rPr lang="fr-BE" altLang="it-IT" sz="2400" b="1" i="1" dirty="0" err="1">
                <a:solidFill>
                  <a:srgbClr val="002060"/>
                </a:solidFill>
              </a:rPr>
              <a:t>evaluation</a:t>
            </a:r>
            <a:r>
              <a:rPr lang="fr-BE" altLang="it-IT" sz="2400" b="1" i="1" dirty="0">
                <a:solidFill>
                  <a:srgbClr val="002060"/>
                </a:solidFill>
              </a:rPr>
              <a:t> standards and instructions for referees</a:t>
            </a:r>
          </a:p>
          <a:p>
            <a:pPr marL="457200" indent="-457200">
              <a:buFont typeface="Arial" pitchFamily="34" charset="0"/>
              <a:buChar char="•"/>
              <a:defRPr/>
            </a:pPr>
            <a:r>
              <a:rPr lang="fr-BE" altLang="it-IT" sz="2400" b="1" i="1" dirty="0">
                <a:solidFill>
                  <a:srgbClr val="002060"/>
                </a:solidFill>
              </a:rPr>
              <a:t>  </a:t>
            </a:r>
            <a:r>
              <a:rPr lang="fr-BE" altLang="it-IT" sz="2400" b="1" i="1" dirty="0" err="1">
                <a:solidFill>
                  <a:srgbClr val="002060"/>
                </a:solidFill>
              </a:rPr>
              <a:t>Get</a:t>
            </a:r>
            <a:r>
              <a:rPr lang="fr-BE" altLang="it-IT" sz="2400" b="1" i="1" dirty="0">
                <a:solidFill>
                  <a:srgbClr val="002060"/>
                </a:solidFill>
              </a:rPr>
              <a:t> the </a:t>
            </a:r>
            <a:r>
              <a:rPr lang="fr-BE" altLang="it-IT" sz="2400" b="1" i="1" dirty="0" err="1">
                <a:solidFill>
                  <a:srgbClr val="002060"/>
                </a:solidFill>
              </a:rPr>
              <a:t>project</a:t>
            </a:r>
            <a:r>
              <a:rPr lang="fr-BE" altLang="it-IT" sz="2400" b="1" i="1" dirty="0">
                <a:solidFill>
                  <a:srgbClr val="002060"/>
                </a:solidFill>
              </a:rPr>
              <a:t> </a:t>
            </a:r>
            <a:r>
              <a:rPr lang="fr-BE" altLang="it-IT" sz="2400" b="1" i="1" dirty="0" err="1">
                <a:solidFill>
                  <a:srgbClr val="002060"/>
                </a:solidFill>
              </a:rPr>
              <a:t>idea</a:t>
            </a:r>
            <a:r>
              <a:rPr lang="fr-BE" altLang="it-IT" sz="2400" b="1" i="1" dirty="0">
                <a:solidFill>
                  <a:srgbClr val="002060"/>
                </a:solidFill>
              </a:rPr>
              <a:t>, and </a:t>
            </a:r>
            <a:r>
              <a:rPr lang="fr-BE" altLang="it-IT" sz="2400" b="1" i="1" dirty="0" err="1">
                <a:solidFill>
                  <a:srgbClr val="002060"/>
                </a:solidFill>
              </a:rPr>
              <a:t>then</a:t>
            </a:r>
            <a:r>
              <a:rPr lang="fr-BE" altLang="it-IT" sz="2400" b="1" i="1" dirty="0">
                <a:solidFill>
                  <a:srgbClr val="002060"/>
                </a:solidFill>
              </a:rPr>
              <a:t> the </a:t>
            </a:r>
            <a:r>
              <a:rPr lang="fr-BE" altLang="it-IT" sz="2400" b="1" i="1" dirty="0" err="1">
                <a:solidFill>
                  <a:srgbClr val="002060"/>
                </a:solidFill>
              </a:rPr>
              <a:t>proposal</a:t>
            </a:r>
            <a:r>
              <a:rPr lang="fr-BE" altLang="it-IT" sz="2400" b="1" i="1" dirty="0">
                <a:solidFill>
                  <a:srgbClr val="002060"/>
                </a:solidFill>
              </a:rPr>
              <a:t>, to </a:t>
            </a:r>
            <a:r>
              <a:rPr lang="fr-BE" altLang="it-IT" sz="2400" b="1" i="1" dirty="0" err="1">
                <a:solidFill>
                  <a:srgbClr val="002060"/>
                </a:solidFill>
              </a:rPr>
              <a:t>be</a:t>
            </a:r>
            <a:r>
              <a:rPr lang="fr-BE" altLang="it-IT" sz="2400" b="1" i="1" dirty="0">
                <a:solidFill>
                  <a:srgbClr val="002060"/>
                </a:solidFill>
              </a:rPr>
              <a:t> </a:t>
            </a:r>
            <a:r>
              <a:rPr lang="fr-BE" altLang="it-IT" sz="2400" b="1" i="1" dirty="0" err="1">
                <a:solidFill>
                  <a:srgbClr val="002060"/>
                </a:solidFill>
              </a:rPr>
              <a:t>read</a:t>
            </a:r>
            <a:r>
              <a:rPr lang="fr-BE" altLang="it-IT" sz="2400" b="1" i="1" dirty="0">
                <a:solidFill>
                  <a:srgbClr val="002060"/>
                </a:solidFill>
              </a:rPr>
              <a:t> in good </a:t>
            </a:r>
            <a:r>
              <a:rPr lang="fr-BE" altLang="it-IT" sz="2400" b="1" i="1" dirty="0" err="1">
                <a:solidFill>
                  <a:srgbClr val="002060"/>
                </a:solidFill>
              </a:rPr>
              <a:t>advance</a:t>
            </a:r>
            <a:r>
              <a:rPr lang="fr-BE" altLang="it-IT" sz="2400" b="1" i="1" dirty="0">
                <a:solidFill>
                  <a:srgbClr val="002060"/>
                </a:solidFill>
              </a:rPr>
              <a:t> by </a:t>
            </a:r>
            <a:r>
              <a:rPr lang="fr-BE" altLang="it-IT" sz="2400" b="1" i="1" dirty="0" err="1">
                <a:solidFill>
                  <a:srgbClr val="002060"/>
                </a:solidFill>
              </a:rPr>
              <a:t>someone</a:t>
            </a:r>
            <a:r>
              <a:rPr lang="fr-BE" altLang="it-IT" sz="2400" b="1" i="1" dirty="0">
                <a:solidFill>
                  <a:srgbClr val="002060"/>
                </a:solidFill>
              </a:rPr>
              <a:t> </a:t>
            </a:r>
            <a:r>
              <a:rPr lang="fr-BE" altLang="it-IT" sz="2400" b="1" i="1" dirty="0" err="1">
                <a:solidFill>
                  <a:srgbClr val="002060"/>
                </a:solidFill>
              </a:rPr>
              <a:t>who</a:t>
            </a:r>
            <a:r>
              <a:rPr lang="fr-BE" altLang="it-IT" sz="2400" b="1" i="1" dirty="0">
                <a:solidFill>
                  <a:srgbClr val="002060"/>
                </a:solidFill>
              </a:rPr>
              <a:t> has </a:t>
            </a:r>
            <a:r>
              <a:rPr lang="fr-BE" altLang="it-IT" sz="2400" b="1" i="1" dirty="0" err="1">
                <a:solidFill>
                  <a:srgbClr val="002060"/>
                </a:solidFill>
              </a:rPr>
              <a:t>succeded</a:t>
            </a:r>
            <a:r>
              <a:rPr lang="fr-BE" altLang="it-IT" sz="2400" b="1" i="1" dirty="0">
                <a:solidFill>
                  <a:srgbClr val="002060"/>
                </a:solidFill>
              </a:rPr>
              <a:t> in the </a:t>
            </a:r>
            <a:r>
              <a:rPr lang="fr-BE" altLang="it-IT" sz="2400" b="1" i="1" dirty="0" err="1">
                <a:solidFill>
                  <a:srgbClr val="002060"/>
                </a:solidFill>
              </a:rPr>
              <a:t>same</a:t>
            </a:r>
            <a:r>
              <a:rPr lang="fr-BE" altLang="it-IT" sz="2400" b="1" i="1" dirty="0">
                <a:solidFill>
                  <a:srgbClr val="002060"/>
                </a:solidFill>
              </a:rPr>
              <a:t> programme</a:t>
            </a:r>
          </a:p>
          <a:p>
            <a:pPr lvl="2">
              <a:buFont typeface="Arial" pitchFamily="34" charset="0"/>
              <a:buChar char="•"/>
              <a:defRPr/>
            </a:pPr>
            <a:endParaRPr lang="fr-BE" altLang="it-IT" sz="2400" b="1" i="1" dirty="0">
              <a:solidFill>
                <a:srgbClr val="002060"/>
              </a:solidFill>
            </a:endParaRPr>
          </a:p>
          <a:p>
            <a:pPr lvl="2">
              <a:defRPr/>
            </a:pPr>
            <a:endParaRPr lang="fr-BE" altLang="it-IT" sz="2000" b="1" dirty="0">
              <a:solidFill>
                <a:srgbClr val="002060"/>
              </a:solidFill>
            </a:endParaRPr>
          </a:p>
          <a:p>
            <a:pPr lvl="2">
              <a:defRPr/>
            </a:pPr>
            <a:r>
              <a:rPr lang="fr-BE" altLang="it-IT" sz="2000" b="1" dirty="0">
                <a:solidFill>
                  <a:srgbClr val="002060"/>
                </a:solidFill>
              </a:rPr>
              <a:t>  </a:t>
            </a:r>
          </a:p>
          <a:p>
            <a:pPr lvl="2">
              <a:defRPr/>
            </a:pPr>
            <a:endParaRPr lang="fr-BE" altLang="it-IT" sz="2000" b="1" dirty="0">
              <a:solidFill>
                <a:srgbClr val="002060"/>
              </a:solidFill>
            </a:endParaRPr>
          </a:p>
          <a:p>
            <a:pPr lvl="2">
              <a:defRPr/>
            </a:pPr>
            <a:endParaRPr lang="fr-BE" altLang="it-IT" sz="2000" dirty="0">
              <a:solidFill>
                <a:srgbClr val="002060"/>
              </a:solidFill>
            </a:endParaRPr>
          </a:p>
          <a:p>
            <a:pPr lvl="2">
              <a:buFontTx/>
              <a:buChar char="•"/>
              <a:defRPr/>
            </a:pPr>
            <a:endParaRPr lang="fr-BE" altLang="it-IT" sz="2000" dirty="0">
              <a:solidFill>
                <a:srgbClr val="002060"/>
              </a:solidFill>
            </a:endParaRPr>
          </a:p>
          <a:p>
            <a:pPr>
              <a:defRPr/>
            </a:pPr>
            <a:endParaRPr lang="en-US" altLang="it-IT" sz="2000" dirty="0">
              <a:solidFill>
                <a:srgbClr val="002060"/>
              </a:solidFill>
            </a:endParaRPr>
          </a:p>
        </p:txBody>
      </p:sp>
      <p:sp>
        <p:nvSpPr>
          <p:cNvPr id="4" name="Segnaposto data 3"/>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BEA06EA5-146C-4C1A-BB0E-7ED7201CFDF5}" type="datetime1">
              <a:rPr lang="en-GB" sz="1200">
                <a:solidFill>
                  <a:schemeClr val="tx1">
                    <a:tint val="75000"/>
                  </a:schemeClr>
                </a:solidFill>
                <a:latin typeface="+mn-lt"/>
              </a:rPr>
              <a:pPr fontAlgn="auto">
                <a:spcBef>
                  <a:spcPts val="0"/>
                </a:spcBef>
                <a:spcAft>
                  <a:spcPts val="0"/>
                </a:spcAft>
                <a:defRPr/>
              </a:pPr>
              <a:t>08/09/2017</a:t>
            </a:fld>
            <a:endParaRPr lang="en-GB" sz="1200">
              <a:solidFill>
                <a:schemeClr val="tx1">
                  <a:tint val="75000"/>
                </a:schemeClr>
              </a:solidFill>
              <a:latin typeface="+mn-lt"/>
            </a:endParaRPr>
          </a:p>
        </p:txBody>
      </p:sp>
      <p:sp>
        <p:nvSpPr>
          <p:cNvPr id="5" name="Segnaposto piè di pagina 4"/>
          <p:cNvSpPr txBox="1">
            <a:spLocks noGrp="1"/>
          </p:cNvSpPr>
          <p:nvPr/>
        </p:nvSpPr>
        <p:spPr>
          <a:xfrm>
            <a:off x="1979613" y="6356350"/>
            <a:ext cx="5905500" cy="365125"/>
          </a:xfrm>
          <a:prstGeom prst="rect">
            <a:avLst/>
          </a:prstGeom>
          <a:noFill/>
        </p:spPr>
        <p:txBody>
          <a:bodyPr anchor="ctr"/>
          <a:lstStyle/>
          <a:p>
            <a:pPr algn="ctr" fontAlgn="auto">
              <a:spcBef>
                <a:spcPts val="0"/>
              </a:spcBef>
              <a:spcAft>
                <a:spcPts val="0"/>
              </a:spcAft>
              <a:defRPr/>
            </a:pPr>
            <a:r>
              <a:rPr lang="it-IT" sz="1200">
                <a:solidFill>
                  <a:schemeClr val="tx1">
                    <a:tint val="75000"/>
                  </a:schemeClr>
                </a:solidFill>
                <a:latin typeface="+mn-lt"/>
              </a:rPr>
              <a:t>WP ENERGY 2014-2015 Presentazione di RICCARDO BASOSI</a:t>
            </a:r>
            <a:endParaRPr lang="en-GB" sz="1200">
              <a:solidFill>
                <a:schemeClr val="tx1">
                  <a:tint val="75000"/>
                </a:schemeClr>
              </a:solidFill>
              <a:latin typeface="+mn-lt"/>
            </a:endParaRPr>
          </a:p>
        </p:txBody>
      </p:sp>
      <p:pic>
        <p:nvPicPr>
          <p:cNvPr id="44038" name="Picture 2"/>
          <p:cNvPicPr>
            <a:picLocks noChangeAspect="1" noChangeArrowheads="1"/>
          </p:cNvPicPr>
          <p:nvPr/>
        </p:nvPicPr>
        <p:blipFill>
          <a:blip r:embed="rId3" cstate="print"/>
          <a:srcRect l="10699" t="34077" r="60509" b="35406"/>
          <a:stretch>
            <a:fillRect/>
          </a:stretch>
        </p:blipFill>
        <p:spPr bwMode="auto">
          <a:xfrm>
            <a:off x="7669213" y="0"/>
            <a:ext cx="1474787" cy="1173163"/>
          </a:xfrm>
          <a:prstGeom prst="rect">
            <a:avLst/>
          </a:prstGeom>
          <a:noFill/>
          <a:ln w="9525">
            <a:noFill/>
            <a:miter lim="800000"/>
            <a:headEnd/>
            <a:tailEnd/>
          </a:ln>
        </p:spPr>
      </p:pic>
      <p:sp>
        <p:nvSpPr>
          <p:cNvPr id="8" name="Segnaposto piè di pagina 7"/>
          <p:cNvSpPr>
            <a:spLocks noGrp="1"/>
          </p:cNvSpPr>
          <p:nvPr>
            <p:ph type="ftr" sz="quarter" idx="11"/>
          </p:nvPr>
        </p:nvSpPr>
        <p:spPr>
          <a:xfrm>
            <a:off x="1547664" y="5949280"/>
            <a:ext cx="6696744" cy="365125"/>
          </a:xfrm>
        </p:spPr>
        <p:txBody>
          <a:bodyPr/>
          <a:lstStyle/>
          <a:p>
            <a:pPr>
              <a:defRPr/>
            </a:pPr>
            <a:r>
              <a:rPr lang="it-IT" smtClean="0"/>
              <a:t>Gli indirizzi per l'Energia della UE RICCARDO BASOSI  Lecce. Congr. ATI Sept 8, 2017</a:t>
            </a:r>
            <a:endParaRPr lang="en-GB" dirty="0"/>
          </a:p>
        </p:txBody>
      </p:sp>
      <p:sp>
        <p:nvSpPr>
          <p:cNvPr id="9" name="Segnaposto data 8"/>
          <p:cNvSpPr>
            <a:spLocks noGrp="1"/>
          </p:cNvSpPr>
          <p:nvPr>
            <p:ph type="dt" sz="half" idx="10"/>
          </p:nvPr>
        </p:nvSpPr>
        <p:spPr/>
        <p:txBody>
          <a:bodyPr/>
          <a:lstStyle/>
          <a:p>
            <a:fld id="{C266AE7B-BC34-439F-BC78-F2BFF5C689F1}" type="datetime1">
              <a:rPr lang="en-GB" smtClean="0"/>
              <a:pPr/>
              <a:t>08/09/2017</a:t>
            </a:fld>
            <a:endParaRPr lang="it-IT"/>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651398" y="310942"/>
            <a:ext cx="7816776" cy="1088297"/>
          </a:xfrm>
          <a:prstGeom prst="rect">
            <a:avLst/>
          </a:prstGeom>
          <a:blipFill>
            <a:blip r:embed="rId2" cstate="print"/>
            <a:stretch>
              <a:fillRect/>
            </a:stretch>
          </a:blipFill>
        </p:spPr>
        <p:txBody>
          <a:bodyPr wrap="square" lIns="0" tIns="0" rIns="0" bIns="0" rtlCol="0">
            <a:noAutofit/>
          </a:bodyPr>
          <a:lstStyle/>
          <a:p>
            <a:endParaRPr/>
          </a:p>
        </p:txBody>
      </p:sp>
      <p:sp>
        <p:nvSpPr>
          <p:cNvPr id="18" name="object 18"/>
          <p:cNvSpPr/>
          <p:nvPr/>
        </p:nvSpPr>
        <p:spPr>
          <a:xfrm>
            <a:off x="7189806" y="578697"/>
            <a:ext cx="626970" cy="146833"/>
          </a:xfrm>
          <a:prstGeom prst="rect">
            <a:avLst/>
          </a:prstGeom>
          <a:blipFill>
            <a:blip r:embed="rId3" cstate="print"/>
            <a:stretch>
              <a:fillRect/>
            </a:stretch>
          </a:blipFill>
        </p:spPr>
        <p:txBody>
          <a:bodyPr wrap="square" lIns="0" tIns="0" rIns="0" bIns="0" rtlCol="0">
            <a:noAutofit/>
          </a:bodyPr>
          <a:lstStyle/>
          <a:p>
            <a:endParaRPr/>
          </a:p>
        </p:txBody>
      </p:sp>
      <p:sp>
        <p:nvSpPr>
          <p:cNvPr id="19" name="object 19"/>
          <p:cNvSpPr/>
          <p:nvPr/>
        </p:nvSpPr>
        <p:spPr>
          <a:xfrm>
            <a:off x="7189806" y="354128"/>
            <a:ext cx="618828" cy="190019"/>
          </a:xfrm>
          <a:prstGeom prst="rect">
            <a:avLst/>
          </a:prstGeom>
          <a:blipFill>
            <a:blip r:embed="rId4" cstate="print"/>
            <a:stretch>
              <a:fillRect/>
            </a:stretch>
          </a:blipFill>
        </p:spPr>
        <p:txBody>
          <a:bodyPr wrap="square" lIns="0" tIns="0" rIns="0" bIns="0" rtlCol="0">
            <a:noAutofit/>
          </a:bodyPr>
          <a:lstStyle/>
          <a:p>
            <a:endParaRPr/>
          </a:p>
        </p:txBody>
      </p:sp>
      <p:sp>
        <p:nvSpPr>
          <p:cNvPr id="16" name="object 16"/>
          <p:cNvSpPr/>
          <p:nvPr/>
        </p:nvSpPr>
        <p:spPr>
          <a:xfrm>
            <a:off x="8028481" y="6339764"/>
            <a:ext cx="439693" cy="155470"/>
          </a:xfrm>
          <a:prstGeom prst="rect">
            <a:avLst/>
          </a:prstGeom>
          <a:blipFill>
            <a:blip r:embed="rId5" cstate="print"/>
            <a:stretch>
              <a:fillRect/>
            </a:stretch>
          </a:blipFill>
        </p:spPr>
        <p:txBody>
          <a:bodyPr wrap="square" lIns="0" tIns="0" rIns="0" bIns="0" rtlCol="0">
            <a:noAutofit/>
          </a:bodyPr>
          <a:lstStyle/>
          <a:p>
            <a:endParaRPr/>
          </a:p>
        </p:txBody>
      </p:sp>
      <p:sp>
        <p:nvSpPr>
          <p:cNvPr id="15" name="object 15"/>
          <p:cNvSpPr/>
          <p:nvPr/>
        </p:nvSpPr>
        <p:spPr>
          <a:xfrm>
            <a:off x="7197948" y="6218842"/>
            <a:ext cx="602543" cy="310941"/>
          </a:xfrm>
          <a:prstGeom prst="rect">
            <a:avLst/>
          </a:prstGeom>
          <a:blipFill>
            <a:blip r:embed="rId6" cstate="print"/>
            <a:stretch>
              <a:fillRect/>
            </a:stretch>
          </a:blipFill>
        </p:spPr>
        <p:txBody>
          <a:bodyPr wrap="square" lIns="0" tIns="0" rIns="0" bIns="0" rtlCol="0">
            <a:noAutofit/>
          </a:bodyPr>
          <a:lstStyle/>
          <a:p>
            <a:endParaRPr/>
          </a:p>
        </p:txBody>
      </p:sp>
      <p:sp>
        <p:nvSpPr>
          <p:cNvPr id="14" name="object 14"/>
          <p:cNvSpPr/>
          <p:nvPr/>
        </p:nvSpPr>
        <p:spPr>
          <a:xfrm>
            <a:off x="6245279" y="6331126"/>
            <a:ext cx="871244" cy="181382"/>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2768441" y="1917476"/>
            <a:ext cx="3582689" cy="3005773"/>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txBox="1"/>
          <p:nvPr/>
        </p:nvSpPr>
        <p:spPr>
          <a:xfrm>
            <a:off x="7187089" y="340075"/>
            <a:ext cx="675080" cy="324460"/>
          </a:xfrm>
          <a:prstGeom prst="rect">
            <a:avLst/>
          </a:prstGeom>
        </p:spPr>
        <p:txBody>
          <a:bodyPr wrap="square" lIns="0" tIns="0" rIns="0" bIns="0" rtlCol="0">
            <a:noAutofit/>
          </a:bodyPr>
          <a:lstStyle/>
          <a:p>
            <a:pPr marL="11128">
              <a:lnSpc>
                <a:spcPts val="2414"/>
              </a:lnSpc>
              <a:spcBef>
                <a:spcPts val="120"/>
              </a:spcBef>
            </a:pPr>
            <a:r>
              <a:rPr sz="2200" spc="-188" baseline="-5115" dirty="0" smtClean="0">
                <a:solidFill>
                  <a:srgbClr val="A0B5C5"/>
                </a:solidFill>
                <a:latin typeface="Arial"/>
                <a:cs typeface="Arial"/>
              </a:rPr>
              <a:t>.</a:t>
            </a:r>
            <a:r>
              <a:rPr sz="2400" b="1" spc="-928" baseline="18803" dirty="0" smtClean="0">
                <a:solidFill>
                  <a:srgbClr val="285F8D"/>
                </a:solidFill>
                <a:latin typeface="Arial"/>
                <a:cs typeface="Arial"/>
              </a:rPr>
              <a:t>A</a:t>
            </a:r>
            <a:r>
              <a:rPr sz="2200" baseline="-5115" dirty="0" smtClean="0">
                <a:solidFill>
                  <a:srgbClr val="A0B5C5"/>
                </a:solidFill>
                <a:latin typeface="Arial"/>
                <a:cs typeface="Arial"/>
              </a:rPr>
              <a:t>....</a:t>
            </a:r>
            <a:r>
              <a:rPr sz="2200" spc="-17" baseline="-5115" dirty="0" smtClean="0">
                <a:solidFill>
                  <a:srgbClr val="A0B5C5"/>
                </a:solidFill>
                <a:latin typeface="Arial"/>
                <a:cs typeface="Arial"/>
              </a:rPr>
              <a:t>,</a:t>
            </a:r>
            <a:r>
              <a:rPr sz="2400" b="1" spc="-1230" baseline="18803" dirty="0" smtClean="0">
                <a:solidFill>
                  <a:srgbClr val="285F8D"/>
                </a:solidFill>
                <a:latin typeface="Arial"/>
                <a:cs typeface="Arial"/>
              </a:rPr>
              <a:t>P</a:t>
            </a:r>
            <a:r>
              <a:rPr sz="2200" baseline="-5115" dirty="0" smtClean="0">
                <a:solidFill>
                  <a:srgbClr val="A0B5C5"/>
                </a:solidFill>
                <a:latin typeface="Arial"/>
                <a:cs typeface="Arial"/>
              </a:rPr>
              <a:t>..</a:t>
            </a:r>
            <a:r>
              <a:rPr sz="2200" spc="66" baseline="-5115" dirty="0" smtClean="0">
                <a:solidFill>
                  <a:srgbClr val="A0B5C5"/>
                </a:solidFill>
                <a:latin typeface="Arial"/>
                <a:cs typeface="Arial"/>
              </a:rPr>
              <a:t>_</a:t>
            </a:r>
            <a:r>
              <a:rPr sz="2300" spc="-30" baseline="-4969" dirty="0" smtClean="0">
                <a:solidFill>
                  <a:srgbClr val="A0B5C5"/>
                </a:solidFill>
                <a:latin typeface="Times New Roman"/>
                <a:cs typeface="Times New Roman"/>
              </a:rPr>
              <a:t>.</a:t>
            </a:r>
            <a:r>
              <a:rPr sz="2400" b="1" spc="-1278" baseline="18803" dirty="0" smtClean="0">
                <a:solidFill>
                  <a:srgbClr val="285F8D"/>
                </a:solidFill>
                <a:latin typeface="Arial"/>
                <a:cs typeface="Arial"/>
              </a:rPr>
              <a:t>R</a:t>
            </a:r>
            <a:r>
              <a:rPr sz="2300" spc="66" baseline="-4969" dirty="0" smtClean="0">
                <a:solidFill>
                  <a:srgbClr val="A0B5C5"/>
                </a:solidFill>
                <a:latin typeface="Times New Roman"/>
                <a:cs typeface="Times New Roman"/>
              </a:rPr>
              <a:t>.</a:t>
            </a:r>
            <a:r>
              <a:rPr baseline="-6211" dirty="0" smtClean="0">
                <a:solidFill>
                  <a:srgbClr val="A0B5C5"/>
                </a:solidFill>
                <a:latin typeface="Times New Roman"/>
                <a:cs typeface="Times New Roman"/>
              </a:rPr>
              <a:t>...</a:t>
            </a:r>
            <a:r>
              <a:rPr spc="-591" baseline="-6211" dirty="0" smtClean="0">
                <a:solidFill>
                  <a:srgbClr val="A0B5C5"/>
                </a:solidFill>
                <a:latin typeface="Times New Roman"/>
                <a:cs typeface="Times New Roman"/>
              </a:rPr>
              <a:t>_</a:t>
            </a:r>
            <a:r>
              <a:rPr sz="2400" b="1" spc="-591" baseline="18803" dirty="0" smtClean="0">
                <a:solidFill>
                  <a:srgbClr val="285F8D"/>
                </a:solidFill>
                <a:latin typeface="Arial"/>
                <a:cs typeface="Arial"/>
              </a:rPr>
              <a:t>E</a:t>
            </a:r>
            <a:r>
              <a:rPr baseline="-6211" dirty="0" smtClean="0">
                <a:solidFill>
                  <a:srgbClr val="A0B5C5"/>
                </a:solidFill>
                <a:latin typeface="Times New Roman"/>
                <a:cs typeface="Times New Roman"/>
              </a:rPr>
              <a:t>_</a:t>
            </a:r>
            <a:endParaRPr sz="1200" dirty="0">
              <a:latin typeface="Times New Roman"/>
              <a:cs typeface="Times New Roman"/>
            </a:endParaRPr>
          </a:p>
        </p:txBody>
      </p:sp>
      <p:sp>
        <p:nvSpPr>
          <p:cNvPr id="11" name="object 11"/>
          <p:cNvSpPr txBox="1"/>
          <p:nvPr/>
        </p:nvSpPr>
        <p:spPr>
          <a:xfrm>
            <a:off x="7187088" y="601645"/>
            <a:ext cx="649020" cy="140381"/>
          </a:xfrm>
          <a:prstGeom prst="rect">
            <a:avLst/>
          </a:prstGeom>
        </p:spPr>
        <p:txBody>
          <a:bodyPr wrap="square" lIns="0" tIns="0" rIns="0" bIns="0" rtlCol="0">
            <a:noAutofit/>
          </a:bodyPr>
          <a:lstStyle/>
          <a:p>
            <a:pPr marL="11128">
              <a:lnSpc>
                <a:spcPts val="999"/>
              </a:lnSpc>
              <a:spcBef>
                <a:spcPts val="50"/>
              </a:spcBef>
            </a:pPr>
            <a:r>
              <a:rPr sz="900" dirty="0" smtClean="0">
                <a:solidFill>
                  <a:srgbClr val="A0B5C5"/>
                </a:solidFill>
                <a:latin typeface="Arial"/>
                <a:cs typeface="Arial"/>
              </a:rPr>
              <a:t>••I..</a:t>
            </a:r>
            <a:r>
              <a:rPr sz="900" spc="-44" dirty="0" smtClean="0">
                <a:solidFill>
                  <a:srgbClr val="A0B5C5"/>
                </a:solidFill>
                <a:latin typeface="Arial"/>
                <a:cs typeface="Arial"/>
              </a:rPr>
              <a:t> </a:t>
            </a:r>
            <a:r>
              <a:rPr sz="500" b="1" dirty="0" smtClean="0">
                <a:solidFill>
                  <a:srgbClr val="A0B5C5"/>
                </a:solidFill>
                <a:latin typeface="Times New Roman"/>
                <a:cs typeface="Times New Roman"/>
              </a:rPr>
              <a:t>fl•u   </a:t>
            </a:r>
            <a:r>
              <a:rPr sz="500" b="1" spc="44" dirty="0" smtClean="0">
                <a:solidFill>
                  <a:srgbClr val="A0B5C5"/>
                </a:solidFill>
                <a:latin typeface="Times New Roman"/>
                <a:cs typeface="Times New Roman"/>
              </a:rPr>
              <a:t> </a:t>
            </a:r>
            <a:r>
              <a:rPr sz="500" b="1" dirty="0" smtClean="0">
                <a:solidFill>
                  <a:srgbClr val="A0B5C5"/>
                </a:solidFill>
                <a:latin typeface="Times New Roman"/>
                <a:cs typeface="Times New Roman"/>
              </a:rPr>
              <a:t>,</a:t>
            </a:r>
            <a:r>
              <a:rPr sz="500" b="1" spc="-133" dirty="0" smtClean="0">
                <a:solidFill>
                  <a:srgbClr val="A0B5C5"/>
                </a:solidFill>
                <a:latin typeface="Times New Roman"/>
                <a:cs typeface="Times New Roman"/>
              </a:rPr>
              <a:t> </a:t>
            </a:r>
            <a:r>
              <a:rPr sz="600" b="1" dirty="0" smtClean="0">
                <a:solidFill>
                  <a:srgbClr val="A0B5C5"/>
                </a:solidFill>
                <a:latin typeface="Times New Roman"/>
                <a:cs typeface="Times New Roman"/>
              </a:rPr>
              <a:t>t</a:t>
            </a:r>
            <a:r>
              <a:rPr sz="600" b="1" spc="-78" dirty="0" smtClean="0">
                <a:solidFill>
                  <a:srgbClr val="A0B5C5"/>
                </a:solidFill>
                <a:latin typeface="Times New Roman"/>
                <a:cs typeface="Times New Roman"/>
              </a:rPr>
              <a:t> </a:t>
            </a:r>
            <a:r>
              <a:rPr sz="600" b="1" dirty="0" smtClean="0">
                <a:solidFill>
                  <a:srgbClr val="A0B5C5"/>
                </a:solidFill>
                <a:latin typeface="Times New Roman"/>
                <a:cs typeface="Times New Roman"/>
              </a:rPr>
              <a:t>..,._,</a:t>
            </a:r>
            <a:endParaRPr sz="600" dirty="0">
              <a:latin typeface="Times New Roman"/>
              <a:cs typeface="Times New Roman"/>
            </a:endParaRPr>
          </a:p>
        </p:txBody>
      </p:sp>
      <p:sp>
        <p:nvSpPr>
          <p:cNvPr id="10" name="object 10"/>
          <p:cNvSpPr txBox="1"/>
          <p:nvPr/>
        </p:nvSpPr>
        <p:spPr>
          <a:xfrm>
            <a:off x="1219345" y="1161028"/>
            <a:ext cx="1643021" cy="368214"/>
          </a:xfrm>
          <a:prstGeom prst="rect">
            <a:avLst/>
          </a:prstGeom>
        </p:spPr>
        <p:txBody>
          <a:bodyPr wrap="square" lIns="0" tIns="0" rIns="0" bIns="0" rtlCol="0">
            <a:noAutofit/>
          </a:bodyPr>
          <a:lstStyle/>
          <a:p>
            <a:pPr marL="11128">
              <a:lnSpc>
                <a:spcPts val="2764"/>
              </a:lnSpc>
              <a:spcBef>
                <a:spcPts val="138"/>
              </a:spcBef>
            </a:pPr>
            <a:r>
              <a:rPr sz="3900" b="1" baseline="2730" dirty="0" smtClean="0">
                <a:solidFill>
                  <a:srgbClr val="005DA1"/>
                </a:solidFill>
                <a:latin typeface="Calibri"/>
                <a:cs typeface="Calibri"/>
              </a:rPr>
              <a:t>Consi</a:t>
            </a:r>
            <a:r>
              <a:rPr sz="3900" b="1" spc="4" baseline="2730" dirty="0" smtClean="0">
                <a:solidFill>
                  <a:srgbClr val="005DA1"/>
                </a:solidFill>
                <a:latin typeface="Calibri"/>
                <a:cs typeface="Calibri"/>
              </a:rPr>
              <a:t>s</a:t>
            </a:r>
            <a:r>
              <a:rPr sz="3900" b="1" spc="-17" baseline="2730" dirty="0" smtClean="0">
                <a:solidFill>
                  <a:srgbClr val="005DA1"/>
                </a:solidFill>
                <a:latin typeface="Calibri"/>
                <a:cs typeface="Calibri"/>
              </a:rPr>
              <a:t>t</a:t>
            </a:r>
            <a:r>
              <a:rPr sz="3900" b="1" baseline="2730" dirty="0" smtClean="0">
                <a:solidFill>
                  <a:srgbClr val="005DA1"/>
                </a:solidFill>
                <a:latin typeface="Calibri"/>
                <a:cs typeface="Calibri"/>
              </a:rPr>
              <a:t>ency</a:t>
            </a:r>
            <a:endParaRPr sz="2600" b="1" dirty="0">
              <a:latin typeface="Calibri"/>
              <a:cs typeface="Calibri"/>
            </a:endParaRPr>
          </a:p>
        </p:txBody>
      </p:sp>
      <p:sp>
        <p:nvSpPr>
          <p:cNvPr id="9" name="object 9"/>
          <p:cNvSpPr txBox="1"/>
          <p:nvPr/>
        </p:nvSpPr>
        <p:spPr>
          <a:xfrm>
            <a:off x="2858749" y="1161028"/>
            <a:ext cx="341820" cy="368214"/>
          </a:xfrm>
          <a:prstGeom prst="rect">
            <a:avLst/>
          </a:prstGeom>
        </p:spPr>
        <p:txBody>
          <a:bodyPr wrap="square" lIns="0" tIns="0" rIns="0" bIns="0" rtlCol="0">
            <a:noAutofit/>
          </a:bodyPr>
          <a:lstStyle/>
          <a:p>
            <a:pPr marL="11128">
              <a:lnSpc>
                <a:spcPts val="2764"/>
              </a:lnSpc>
              <a:spcBef>
                <a:spcPts val="138"/>
              </a:spcBef>
            </a:pPr>
            <a:r>
              <a:rPr sz="3900" b="1" baseline="2730" dirty="0" smtClean="0">
                <a:solidFill>
                  <a:srgbClr val="005DA1"/>
                </a:solidFill>
                <a:latin typeface="Calibri"/>
                <a:cs typeface="Calibri"/>
              </a:rPr>
              <a:t>of</a:t>
            </a:r>
            <a:endParaRPr sz="2600" b="1" dirty="0">
              <a:latin typeface="Calibri"/>
              <a:cs typeface="Calibri"/>
            </a:endParaRPr>
          </a:p>
        </p:txBody>
      </p:sp>
      <p:sp>
        <p:nvSpPr>
          <p:cNvPr id="8" name="object 8"/>
          <p:cNvSpPr txBox="1"/>
          <p:nvPr/>
        </p:nvSpPr>
        <p:spPr>
          <a:xfrm>
            <a:off x="3203441" y="1161028"/>
            <a:ext cx="512990" cy="368214"/>
          </a:xfrm>
          <a:prstGeom prst="rect">
            <a:avLst/>
          </a:prstGeom>
        </p:spPr>
        <p:txBody>
          <a:bodyPr wrap="square" lIns="0" tIns="0" rIns="0" bIns="0" rtlCol="0">
            <a:noAutofit/>
          </a:bodyPr>
          <a:lstStyle/>
          <a:p>
            <a:pPr marL="11128">
              <a:lnSpc>
                <a:spcPts val="2764"/>
              </a:lnSpc>
              <a:spcBef>
                <a:spcPts val="138"/>
              </a:spcBef>
            </a:pPr>
            <a:r>
              <a:rPr sz="3900" b="1" baseline="2730" dirty="0" smtClean="0">
                <a:solidFill>
                  <a:srgbClr val="005DA1"/>
                </a:solidFill>
                <a:latin typeface="Calibri"/>
                <a:cs typeface="Calibri"/>
              </a:rPr>
              <a:t>the</a:t>
            </a:r>
            <a:endParaRPr sz="2600" b="1" dirty="0">
              <a:latin typeface="Calibri"/>
              <a:cs typeface="Calibri"/>
            </a:endParaRPr>
          </a:p>
        </p:txBody>
      </p:sp>
      <p:sp>
        <p:nvSpPr>
          <p:cNvPr id="7" name="object 7"/>
          <p:cNvSpPr txBox="1"/>
          <p:nvPr/>
        </p:nvSpPr>
        <p:spPr>
          <a:xfrm>
            <a:off x="3718849" y="1161028"/>
            <a:ext cx="1225107" cy="368214"/>
          </a:xfrm>
          <a:prstGeom prst="rect">
            <a:avLst/>
          </a:prstGeom>
        </p:spPr>
        <p:txBody>
          <a:bodyPr wrap="square" lIns="0" tIns="0" rIns="0" bIns="0" rtlCol="0">
            <a:noAutofit/>
          </a:bodyPr>
          <a:lstStyle/>
          <a:p>
            <a:pPr marL="11128">
              <a:lnSpc>
                <a:spcPts val="2764"/>
              </a:lnSpc>
              <a:spcBef>
                <a:spcPts val="138"/>
              </a:spcBef>
            </a:pPr>
            <a:r>
              <a:rPr sz="3900" b="1" baseline="2730" dirty="0" smtClean="0">
                <a:solidFill>
                  <a:srgbClr val="005DA1"/>
                </a:solidFill>
                <a:latin typeface="Calibri"/>
                <a:cs typeface="Calibri"/>
              </a:rPr>
              <a:t>p</a:t>
            </a:r>
            <a:r>
              <a:rPr sz="3900" b="1" spc="-25" baseline="2730" dirty="0" smtClean="0">
                <a:solidFill>
                  <a:srgbClr val="005DA1"/>
                </a:solidFill>
                <a:latin typeface="Calibri"/>
                <a:cs typeface="Calibri"/>
              </a:rPr>
              <a:t>r</a:t>
            </a:r>
            <a:r>
              <a:rPr sz="3900" b="1" baseline="2730" dirty="0" smtClean="0">
                <a:solidFill>
                  <a:srgbClr val="005DA1"/>
                </a:solidFill>
                <a:latin typeface="Calibri"/>
                <a:cs typeface="Calibri"/>
              </a:rPr>
              <a:t>oposal</a:t>
            </a:r>
            <a:endParaRPr sz="2600" b="1" dirty="0">
              <a:latin typeface="Calibri"/>
              <a:cs typeface="Calibri"/>
            </a:endParaRPr>
          </a:p>
        </p:txBody>
      </p:sp>
      <p:sp>
        <p:nvSpPr>
          <p:cNvPr id="6" name="object 6"/>
          <p:cNvSpPr txBox="1"/>
          <p:nvPr/>
        </p:nvSpPr>
        <p:spPr>
          <a:xfrm>
            <a:off x="6927287" y="3280564"/>
            <a:ext cx="679954" cy="252226"/>
          </a:xfrm>
          <a:prstGeom prst="rect">
            <a:avLst/>
          </a:prstGeom>
        </p:spPr>
        <p:txBody>
          <a:bodyPr wrap="square" lIns="0" tIns="0" rIns="0" bIns="0" rtlCol="0">
            <a:noAutofit/>
          </a:bodyPr>
          <a:lstStyle/>
          <a:p>
            <a:pPr marL="11128">
              <a:lnSpc>
                <a:spcPts val="1866"/>
              </a:lnSpc>
              <a:spcBef>
                <a:spcPts val="93"/>
              </a:spcBef>
            </a:pPr>
            <a:r>
              <a:rPr sz="2600" b="1" baseline="2730" dirty="0" smtClean="0">
                <a:latin typeface="Calibri"/>
                <a:cs typeface="Calibri"/>
              </a:rPr>
              <a:t>Bud</a:t>
            </a:r>
            <a:r>
              <a:rPr sz="2600" b="1" spc="-8" baseline="2730" dirty="0" smtClean="0">
                <a:latin typeface="Calibri"/>
                <a:cs typeface="Calibri"/>
              </a:rPr>
              <a:t>g</a:t>
            </a:r>
            <a:r>
              <a:rPr sz="2600" b="1" baseline="2730" dirty="0" smtClean="0">
                <a:latin typeface="Calibri"/>
                <a:cs typeface="Calibri"/>
              </a:rPr>
              <a:t>et</a:t>
            </a:r>
            <a:endParaRPr b="1" dirty="0">
              <a:latin typeface="Calibri"/>
              <a:cs typeface="Calibri"/>
            </a:endParaRPr>
          </a:p>
        </p:txBody>
      </p:sp>
      <p:sp>
        <p:nvSpPr>
          <p:cNvPr id="5" name="object 5"/>
          <p:cNvSpPr txBox="1"/>
          <p:nvPr/>
        </p:nvSpPr>
        <p:spPr>
          <a:xfrm>
            <a:off x="1187625" y="3573294"/>
            <a:ext cx="1200606" cy="1079841"/>
          </a:xfrm>
          <a:prstGeom prst="rect">
            <a:avLst/>
          </a:prstGeom>
        </p:spPr>
        <p:txBody>
          <a:bodyPr wrap="square" lIns="0" tIns="0" rIns="0" bIns="0" rtlCol="0">
            <a:noAutofit/>
          </a:bodyPr>
          <a:lstStyle/>
          <a:p>
            <a:pPr algn="ctr">
              <a:lnSpc>
                <a:spcPts val="1866"/>
              </a:lnSpc>
              <a:spcBef>
                <a:spcPts val="93"/>
              </a:spcBef>
            </a:pPr>
            <a:r>
              <a:rPr sz="2600" b="1" baseline="2730" dirty="0" smtClean="0">
                <a:latin typeface="Calibri"/>
                <a:cs typeface="Calibri"/>
              </a:rPr>
              <a:t>De</a:t>
            </a:r>
            <a:r>
              <a:rPr sz="2600" b="1" spc="-17" baseline="2730" dirty="0" smtClean="0">
                <a:latin typeface="Calibri"/>
                <a:cs typeface="Calibri"/>
              </a:rPr>
              <a:t>s</a:t>
            </a:r>
            <a:r>
              <a:rPr sz="2600" b="1" baseline="2730" dirty="0" smtClean="0">
                <a:latin typeface="Calibri"/>
                <a:cs typeface="Calibri"/>
              </a:rPr>
              <a:t>cription</a:t>
            </a:r>
            <a:endParaRPr b="1" dirty="0">
              <a:latin typeface="Calibri"/>
              <a:cs typeface="Calibri"/>
            </a:endParaRPr>
          </a:p>
          <a:p>
            <a:pPr marL="231746" marR="243586" algn="ctr">
              <a:lnSpc>
                <a:spcPts val="2103"/>
              </a:lnSpc>
              <a:spcBef>
                <a:spcPts val="11"/>
              </a:spcBef>
            </a:pPr>
            <a:r>
              <a:rPr sz="2600" b="1" baseline="1365" dirty="0" smtClean="0">
                <a:latin typeface="Calibri"/>
                <a:cs typeface="Calibri"/>
              </a:rPr>
              <a:t>of</a:t>
            </a:r>
            <a:r>
              <a:rPr sz="2600" b="1" spc="-14" baseline="1365" dirty="0" smtClean="0">
                <a:latin typeface="Calibri"/>
                <a:cs typeface="Calibri"/>
              </a:rPr>
              <a:t> </a:t>
            </a:r>
            <a:r>
              <a:rPr sz="2600" b="1" baseline="1365" dirty="0" smtClean="0">
                <a:latin typeface="Calibri"/>
                <a:cs typeface="Calibri"/>
              </a:rPr>
              <a:t>the</a:t>
            </a:r>
            <a:endParaRPr b="1" dirty="0">
              <a:latin typeface="Calibri"/>
              <a:cs typeface="Calibri"/>
            </a:endParaRPr>
          </a:p>
          <a:p>
            <a:pPr marL="100884" marR="112855" algn="ctr">
              <a:lnSpc>
                <a:spcPts val="2103"/>
              </a:lnSpc>
            </a:pPr>
            <a:r>
              <a:rPr sz="2600" b="1" baseline="1365" dirty="0" smtClean="0">
                <a:latin typeface="Calibri"/>
                <a:cs typeface="Calibri"/>
              </a:rPr>
              <a:t>acti</a:t>
            </a:r>
            <a:r>
              <a:rPr sz="2600" b="1" spc="-4" baseline="1365" dirty="0" smtClean="0">
                <a:latin typeface="Calibri"/>
                <a:cs typeface="Calibri"/>
              </a:rPr>
              <a:t>v</a:t>
            </a:r>
            <a:r>
              <a:rPr sz="2600" b="1" baseline="1365" dirty="0" smtClean="0">
                <a:latin typeface="Calibri"/>
                <a:cs typeface="Calibri"/>
              </a:rPr>
              <a:t>ities</a:t>
            </a:r>
            <a:endParaRPr b="1" dirty="0">
              <a:latin typeface="Calibri"/>
              <a:cs typeface="Calibri"/>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sz="1300" dirty="0" smtClean="0">
                <a:solidFill>
                  <a:srgbClr val="6A8DA1"/>
                </a:solidFill>
                <a:latin typeface="Times New Roman"/>
                <a:cs typeface="Times New Roman"/>
                <a:hlinkClick r:id="rId9"/>
              </a:rPr>
              <a:t>www.apre</a:t>
            </a:r>
            <a:r>
              <a:rPr sz="1300" dirty="0" smtClean="0">
                <a:solidFill>
                  <a:srgbClr val="837F7E"/>
                </a:solidFill>
                <a:latin typeface="Times New Roman"/>
                <a:cs typeface="Times New Roman"/>
                <a:hlinkClick r:id="rId9"/>
              </a:rPr>
              <a:t>.</a:t>
            </a:r>
            <a:r>
              <a:rPr sz="1300" dirty="0" smtClean="0">
                <a:solidFill>
                  <a:srgbClr val="6A8DA1"/>
                </a:solidFill>
                <a:latin typeface="Times New Roman"/>
                <a:cs typeface="Times New Roman"/>
                <a:hlinkClick r:id="rId9"/>
              </a:rPr>
              <a:t>it</a:t>
            </a:r>
            <a:endParaRPr sz="1300" dirty="0">
              <a:latin typeface="Times New Roman"/>
              <a:cs typeface="Times New Roman"/>
            </a:endParaRPr>
          </a:p>
        </p:txBody>
      </p:sp>
      <p:sp>
        <p:nvSpPr>
          <p:cNvPr id="3" name="object 3"/>
          <p:cNvSpPr txBox="1"/>
          <p:nvPr/>
        </p:nvSpPr>
        <p:spPr>
          <a:xfrm>
            <a:off x="7425102" y="6306599"/>
            <a:ext cx="196598" cy="183186"/>
          </a:xfrm>
          <a:prstGeom prst="rect">
            <a:avLst/>
          </a:prstGeom>
        </p:spPr>
        <p:txBody>
          <a:bodyPr wrap="square" lIns="0" tIns="0" rIns="0" bIns="0" rtlCol="0">
            <a:noAutofit/>
          </a:bodyPr>
          <a:lstStyle/>
          <a:p>
            <a:pPr marL="11128">
              <a:lnSpc>
                <a:spcPts val="1332"/>
              </a:lnSpc>
              <a:spcBef>
                <a:spcPts val="67"/>
              </a:spcBef>
            </a:pPr>
            <a:r>
              <a:rPr b="1" spc="-8" baseline="1950" dirty="0" smtClean="0">
                <a:solidFill>
                  <a:srgbClr val="FFFFFF"/>
                </a:solidFill>
                <a:latin typeface="Calibri"/>
                <a:cs typeface="Calibri"/>
              </a:rPr>
              <a:t>4</a:t>
            </a:r>
            <a:r>
              <a:rPr b="1" baseline="1950" dirty="0" smtClean="0">
                <a:solidFill>
                  <a:srgbClr val="FFFFFF"/>
                </a:solidFill>
                <a:latin typeface="Calibri"/>
                <a:cs typeface="Calibri"/>
              </a:rPr>
              <a:t>6</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sz="1400" baseline="2473" dirty="0" smtClean="0">
                <a:solidFill>
                  <a:srgbClr val="595959"/>
                </a:solidFill>
                <a:latin typeface="Symbol"/>
                <a:cs typeface="Symbol"/>
              </a:rPr>
              <a:t></a:t>
            </a:r>
            <a:r>
              <a:rPr sz="1400" spc="18" baseline="2635" dirty="0" smtClean="0">
                <a:solidFill>
                  <a:srgbClr val="595959"/>
                </a:solidFill>
                <a:latin typeface="Times New Roman"/>
                <a:cs typeface="Times New Roman"/>
              </a:rPr>
              <a:t> </a:t>
            </a:r>
            <a:r>
              <a:rPr sz="1400" spc="8" baseline="2482" dirty="0" smtClean="0">
                <a:solidFill>
                  <a:srgbClr val="595959"/>
                </a:solidFill>
                <a:latin typeface="Calibri"/>
                <a:cs typeface="Calibri"/>
              </a:rPr>
              <a:t>A</a:t>
            </a:r>
            <a:r>
              <a:rPr sz="1400" baseline="2482" dirty="0" smtClean="0">
                <a:solidFill>
                  <a:srgbClr val="595959"/>
                </a:solidFill>
                <a:latin typeface="Calibri"/>
                <a:cs typeface="Calibri"/>
              </a:rPr>
              <a:t>PRE</a:t>
            </a:r>
            <a:r>
              <a:rPr sz="1400" spc="-12" baseline="2482" dirty="0" smtClean="0">
                <a:solidFill>
                  <a:srgbClr val="595959"/>
                </a:solidFill>
                <a:latin typeface="Calibri"/>
                <a:cs typeface="Calibri"/>
              </a:rPr>
              <a:t> </a:t>
            </a:r>
            <a:r>
              <a:rPr sz="1400" spc="-8" baseline="2482" dirty="0" smtClean="0">
                <a:solidFill>
                  <a:srgbClr val="595959"/>
                </a:solidFill>
                <a:latin typeface="Calibri"/>
                <a:cs typeface="Calibri"/>
              </a:rPr>
              <a:t>201</a:t>
            </a:r>
            <a:r>
              <a:rPr sz="1400" baseline="2482" dirty="0" smtClean="0">
                <a:solidFill>
                  <a:srgbClr val="595959"/>
                </a:solidFill>
                <a:latin typeface="Calibri"/>
                <a:cs typeface="Calibri"/>
              </a:rPr>
              <a:t>3</a:t>
            </a:r>
            <a:endParaRPr sz="1000" dirty="0">
              <a:latin typeface="Calibri"/>
              <a:cs typeface="Calibri"/>
            </a:endParaRPr>
          </a:p>
        </p:txBody>
      </p:sp>
      <p:sp>
        <p:nvSpPr>
          <p:cNvPr id="20" name="Segnaposto data 19"/>
          <p:cNvSpPr>
            <a:spLocks noGrp="1"/>
          </p:cNvSpPr>
          <p:nvPr>
            <p:ph type="dt" sz="half" idx="6"/>
          </p:nvPr>
        </p:nvSpPr>
        <p:spPr/>
        <p:txBody>
          <a:bodyPr/>
          <a:lstStyle/>
          <a:p>
            <a:fld id="{071EED8E-1945-45BA-A568-256B41829D0E}" type="datetime1">
              <a:rPr lang="en-GB" smtClean="0"/>
              <a:pPr/>
              <a:t>08/09/2017</a:t>
            </a:fld>
            <a:endParaRPr lang="en-US"/>
          </a:p>
        </p:txBody>
      </p:sp>
      <p:sp>
        <p:nvSpPr>
          <p:cNvPr id="21" name="Segnaposto piè di pagina 20"/>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7956376" y="6309320"/>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6228184" y="6237312"/>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txBox="1"/>
          <p:nvPr/>
        </p:nvSpPr>
        <p:spPr>
          <a:xfrm>
            <a:off x="1175036" y="1127887"/>
            <a:ext cx="4693107" cy="368215"/>
          </a:xfrm>
          <a:prstGeom prst="rect">
            <a:avLst/>
          </a:prstGeom>
        </p:spPr>
        <p:txBody>
          <a:bodyPr wrap="square" lIns="0" tIns="0" rIns="0" bIns="0" rtlCol="0">
            <a:noAutofit/>
          </a:bodyPr>
          <a:lstStyle/>
          <a:p>
            <a:pPr marL="11128">
              <a:lnSpc>
                <a:spcPts val="2764"/>
              </a:lnSpc>
              <a:spcBef>
                <a:spcPts val="138"/>
              </a:spcBef>
            </a:pPr>
            <a:r>
              <a:rPr sz="3900" b="1" baseline="2730" dirty="0" smtClean="0">
                <a:solidFill>
                  <a:srgbClr val="005DA1"/>
                </a:solidFill>
                <a:latin typeface="Calibri"/>
                <a:cs typeface="Calibri"/>
              </a:rPr>
              <a:t>Tips</a:t>
            </a:r>
            <a:r>
              <a:rPr sz="3900" b="1" spc="-8" baseline="2730" dirty="0" smtClean="0">
                <a:solidFill>
                  <a:srgbClr val="005DA1"/>
                </a:solidFill>
                <a:latin typeface="Calibri"/>
                <a:cs typeface="Calibri"/>
              </a:rPr>
              <a:t> </a:t>
            </a:r>
            <a:r>
              <a:rPr sz="3900" b="1" spc="-66" baseline="2730" dirty="0" smtClean="0">
                <a:solidFill>
                  <a:srgbClr val="005DA1"/>
                </a:solidFill>
                <a:latin typeface="Calibri"/>
                <a:cs typeface="Calibri"/>
              </a:rPr>
              <a:t>f</a:t>
            </a:r>
            <a:r>
              <a:rPr sz="3900" b="1" baseline="2730" dirty="0" smtClean="0">
                <a:solidFill>
                  <a:srgbClr val="005DA1"/>
                </a:solidFill>
                <a:latin typeface="Calibri"/>
                <a:cs typeface="Calibri"/>
              </a:rPr>
              <a:t>or succes</a:t>
            </a:r>
            <a:r>
              <a:rPr sz="3900" b="1" spc="-4" baseline="2730" dirty="0" smtClean="0">
                <a:solidFill>
                  <a:srgbClr val="005DA1"/>
                </a:solidFill>
                <a:latin typeface="Calibri"/>
                <a:cs typeface="Calibri"/>
              </a:rPr>
              <a:t>s</a:t>
            </a:r>
            <a:r>
              <a:rPr sz="3900" b="1" baseline="2730" dirty="0" smtClean="0">
                <a:solidFill>
                  <a:srgbClr val="005DA1"/>
                </a:solidFill>
                <a:latin typeface="Calibri"/>
                <a:cs typeface="Calibri"/>
              </a:rPr>
              <a:t>ful</a:t>
            </a:r>
            <a:r>
              <a:rPr sz="3900" b="1" spc="-34" baseline="2730" dirty="0" smtClean="0">
                <a:solidFill>
                  <a:srgbClr val="005DA1"/>
                </a:solidFill>
                <a:latin typeface="Calibri"/>
                <a:cs typeface="Calibri"/>
              </a:rPr>
              <a:t> </a:t>
            </a:r>
            <a:r>
              <a:rPr sz="3900" b="1" baseline="2730" dirty="0" smtClean="0">
                <a:solidFill>
                  <a:srgbClr val="005DA1"/>
                </a:solidFill>
                <a:latin typeface="Calibri"/>
                <a:cs typeface="Calibri"/>
              </a:rPr>
              <a:t>p</a:t>
            </a:r>
            <a:r>
              <a:rPr sz="3900" b="1" spc="-25" baseline="2730" dirty="0" smtClean="0">
                <a:solidFill>
                  <a:srgbClr val="005DA1"/>
                </a:solidFill>
                <a:latin typeface="Calibri"/>
                <a:cs typeface="Calibri"/>
              </a:rPr>
              <a:t>r</a:t>
            </a:r>
            <a:r>
              <a:rPr sz="3900" b="1" baseline="2730" dirty="0" smtClean="0">
                <a:solidFill>
                  <a:srgbClr val="005DA1"/>
                </a:solidFill>
                <a:latin typeface="Calibri"/>
                <a:cs typeface="Calibri"/>
              </a:rPr>
              <a:t>oposals</a:t>
            </a:r>
            <a:endParaRPr sz="2600" b="1" dirty="0">
              <a:latin typeface="Calibri"/>
              <a:cs typeface="Calibri"/>
            </a:endParaRPr>
          </a:p>
        </p:txBody>
      </p:sp>
      <p:sp>
        <p:nvSpPr>
          <p:cNvPr id="9" name="object 9"/>
          <p:cNvSpPr txBox="1"/>
          <p:nvPr/>
        </p:nvSpPr>
        <p:spPr>
          <a:xfrm>
            <a:off x="1062963" y="2319506"/>
            <a:ext cx="129884" cy="583620"/>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a:p>
            <a:pPr marL="11128">
              <a:lnSpc>
                <a:spcPct val="95825"/>
              </a:lnSpc>
              <a:spcBef>
                <a:spcPts val="414"/>
              </a:spcBef>
            </a:pPr>
            <a:r>
              <a:rPr dirty="0" smtClean="0">
                <a:solidFill>
                  <a:srgbClr val="FFBF00"/>
                </a:solidFill>
                <a:latin typeface="Arial"/>
                <a:cs typeface="Arial"/>
              </a:rPr>
              <a:t>•</a:t>
            </a:r>
            <a:endParaRPr dirty="0">
              <a:latin typeface="Arial"/>
              <a:cs typeface="Arial"/>
            </a:endParaRPr>
          </a:p>
        </p:txBody>
      </p:sp>
      <p:sp>
        <p:nvSpPr>
          <p:cNvPr id="8" name="object 8"/>
          <p:cNvSpPr txBox="1"/>
          <p:nvPr/>
        </p:nvSpPr>
        <p:spPr>
          <a:xfrm>
            <a:off x="1320993" y="2333330"/>
            <a:ext cx="6519029" cy="2958606"/>
          </a:xfrm>
          <a:prstGeom prst="rect">
            <a:avLst/>
          </a:prstGeom>
        </p:spPr>
        <p:txBody>
          <a:bodyPr wrap="square" lIns="0" tIns="0" rIns="0" bIns="0" rtlCol="0">
            <a:noAutofit/>
          </a:bodyPr>
          <a:lstStyle/>
          <a:p>
            <a:pPr marL="11128" marR="29623">
              <a:lnSpc>
                <a:spcPts val="1866"/>
              </a:lnSpc>
              <a:spcBef>
                <a:spcPts val="93"/>
              </a:spcBef>
            </a:pPr>
            <a:r>
              <a:rPr sz="2600" b="1" spc="-113" baseline="2730" dirty="0" smtClean="0">
                <a:solidFill>
                  <a:srgbClr val="3F3F3F"/>
                </a:solidFill>
                <a:latin typeface="Calibri"/>
                <a:cs typeface="Calibri"/>
              </a:rPr>
              <a:t>T</a:t>
            </a:r>
            <a:r>
              <a:rPr sz="2600" b="1" spc="-17" baseline="2730" dirty="0" smtClean="0">
                <a:solidFill>
                  <a:srgbClr val="3F3F3F"/>
                </a:solidFill>
                <a:latin typeface="Calibri"/>
                <a:cs typeface="Calibri"/>
              </a:rPr>
              <a:t>r</a:t>
            </a:r>
            <a:r>
              <a:rPr sz="2600" b="1" baseline="2730" dirty="0" smtClean="0">
                <a:solidFill>
                  <a:srgbClr val="3F3F3F"/>
                </a:solidFill>
                <a:latin typeface="Calibri"/>
                <a:cs typeface="Calibri"/>
              </a:rPr>
              <a:t>e</a:t>
            </a:r>
            <a:r>
              <a:rPr sz="2600" b="1" spc="-22" baseline="2730" dirty="0" smtClean="0">
                <a:solidFill>
                  <a:srgbClr val="3F3F3F"/>
                </a:solidFill>
                <a:latin typeface="Calibri"/>
                <a:cs typeface="Calibri"/>
              </a:rPr>
              <a:t>a</a:t>
            </a:r>
            <a:r>
              <a:rPr sz="2600" b="1" baseline="2730" dirty="0" smtClean="0">
                <a:solidFill>
                  <a:srgbClr val="3F3F3F"/>
                </a:solidFill>
                <a:latin typeface="Calibri"/>
                <a:cs typeface="Calibri"/>
              </a:rPr>
              <a:t>t</a:t>
            </a:r>
            <a:r>
              <a:rPr sz="2600" b="1" spc="-6" baseline="2730" dirty="0" smtClean="0">
                <a:solidFill>
                  <a:srgbClr val="3F3F3F"/>
                </a:solidFill>
                <a:latin typeface="Calibri"/>
                <a:cs typeface="Calibri"/>
              </a:rPr>
              <a:t> </a:t>
            </a:r>
            <a:r>
              <a:rPr sz="2600" b="1" baseline="2730" dirty="0" smtClean="0">
                <a:solidFill>
                  <a:srgbClr val="3F3F3F"/>
                </a:solidFill>
                <a:latin typeface="Calibri"/>
                <a:cs typeface="Calibri"/>
              </a:rPr>
              <a:t>each</a:t>
            </a:r>
            <a:r>
              <a:rPr sz="2600" b="1" spc="-3" baseline="2730" dirty="0" smtClean="0">
                <a:solidFill>
                  <a:srgbClr val="3F3F3F"/>
                </a:solidFill>
                <a:latin typeface="Calibri"/>
                <a:cs typeface="Calibri"/>
              </a:rPr>
              <a:t> </a:t>
            </a:r>
            <a:r>
              <a:rPr sz="2600" b="1" spc="-8" baseline="2730" dirty="0" smtClean="0">
                <a:solidFill>
                  <a:srgbClr val="3F3F3F"/>
                </a:solidFill>
                <a:latin typeface="Calibri"/>
                <a:cs typeface="Calibri"/>
              </a:rPr>
              <a:t>s</a:t>
            </a:r>
            <a:r>
              <a:rPr sz="2600" b="1" baseline="2730" dirty="0" smtClean="0">
                <a:solidFill>
                  <a:srgbClr val="3F3F3F"/>
                </a:solidFill>
                <a:latin typeface="Calibri"/>
                <a:cs typeface="Calibri"/>
              </a:rPr>
              <a:t>ection</a:t>
            </a:r>
            <a:r>
              <a:rPr sz="2600" b="1" spc="1" baseline="2730" dirty="0" smtClean="0">
                <a:solidFill>
                  <a:srgbClr val="3F3F3F"/>
                </a:solidFill>
                <a:latin typeface="Calibri"/>
                <a:cs typeface="Calibri"/>
              </a:rPr>
              <a:t> </a:t>
            </a:r>
            <a:r>
              <a:rPr sz="2600" b="1" baseline="2730" dirty="0" smtClean="0">
                <a:solidFill>
                  <a:srgbClr val="3F3F3F"/>
                </a:solidFill>
                <a:latin typeface="Calibri"/>
                <a:cs typeface="Calibri"/>
              </a:rPr>
              <a:t>as</a:t>
            </a:r>
            <a:r>
              <a:rPr sz="2600" b="1" spc="-15" baseline="2730" dirty="0" smtClean="0">
                <a:solidFill>
                  <a:srgbClr val="3F3F3F"/>
                </a:solidFill>
                <a:latin typeface="Calibri"/>
                <a:cs typeface="Calibri"/>
              </a:rPr>
              <a:t> </a:t>
            </a:r>
            <a:r>
              <a:rPr sz="2600" b="1" baseline="2730" dirty="0" smtClean="0">
                <a:solidFill>
                  <a:srgbClr val="3F3F3F"/>
                </a:solidFill>
                <a:latin typeface="Calibri"/>
                <a:cs typeface="Calibri"/>
              </a:rPr>
              <a:t>if</a:t>
            </a:r>
            <a:r>
              <a:rPr sz="2600" b="1" spc="8" baseline="2730" dirty="0" smtClean="0">
                <a:solidFill>
                  <a:srgbClr val="3F3F3F"/>
                </a:solidFill>
                <a:latin typeface="Calibri"/>
                <a:cs typeface="Calibri"/>
              </a:rPr>
              <a:t> </a:t>
            </a:r>
            <a:r>
              <a:rPr sz="2600" b="1" baseline="2730" dirty="0" smtClean="0">
                <a:solidFill>
                  <a:srgbClr val="3F3F3F"/>
                </a:solidFill>
                <a:latin typeface="Calibri"/>
                <a:cs typeface="Calibri"/>
              </a:rPr>
              <a:t>it</a:t>
            </a:r>
            <a:r>
              <a:rPr sz="2600" b="1" spc="-1" baseline="2730" dirty="0" smtClean="0">
                <a:solidFill>
                  <a:srgbClr val="3F3F3F"/>
                </a:solidFill>
                <a:latin typeface="Calibri"/>
                <a:cs typeface="Calibri"/>
              </a:rPr>
              <a:t> </a:t>
            </a:r>
            <a:r>
              <a:rPr sz="2600" b="1" baseline="2730" dirty="0" smtClean="0">
                <a:solidFill>
                  <a:srgbClr val="3F3F3F"/>
                </a:solidFill>
                <a:latin typeface="Calibri"/>
                <a:cs typeface="Calibri"/>
              </a:rPr>
              <a:t>is</a:t>
            </a:r>
            <a:r>
              <a:rPr sz="2600" b="1" spc="2" baseline="2730" dirty="0" smtClean="0">
                <a:solidFill>
                  <a:srgbClr val="3F3F3F"/>
                </a:solidFill>
                <a:latin typeface="Calibri"/>
                <a:cs typeface="Calibri"/>
              </a:rPr>
              <a:t> </a:t>
            </a:r>
            <a:r>
              <a:rPr sz="2600" b="1" baseline="2730" dirty="0" smtClean="0">
                <a:solidFill>
                  <a:srgbClr val="3F3F3F"/>
                </a:solidFill>
                <a:latin typeface="Calibri"/>
                <a:cs typeface="Calibri"/>
              </a:rPr>
              <a:t>the</a:t>
            </a:r>
            <a:r>
              <a:rPr sz="2600" b="1" spc="-15" baseline="2730" dirty="0" smtClean="0">
                <a:solidFill>
                  <a:srgbClr val="3F3F3F"/>
                </a:solidFill>
                <a:latin typeface="Calibri"/>
                <a:cs typeface="Calibri"/>
              </a:rPr>
              <a:t> </a:t>
            </a:r>
            <a:r>
              <a:rPr sz="2600" b="1" baseline="2730" dirty="0" smtClean="0">
                <a:solidFill>
                  <a:srgbClr val="3F3F3F"/>
                </a:solidFill>
                <a:latin typeface="Calibri"/>
                <a:cs typeface="Calibri"/>
              </a:rPr>
              <a:t>mo</a:t>
            </a:r>
            <a:r>
              <a:rPr sz="2600" b="1" spc="-30" baseline="2730" dirty="0" smtClean="0">
                <a:solidFill>
                  <a:srgbClr val="3F3F3F"/>
                </a:solidFill>
                <a:latin typeface="Calibri"/>
                <a:cs typeface="Calibri"/>
              </a:rPr>
              <a:t>s</a:t>
            </a:r>
            <a:r>
              <a:rPr sz="2600" b="1" baseline="2730" dirty="0" smtClean="0">
                <a:solidFill>
                  <a:srgbClr val="3F3F3F"/>
                </a:solidFill>
                <a:latin typeface="Calibri"/>
                <a:cs typeface="Calibri"/>
              </a:rPr>
              <a:t>t</a:t>
            </a:r>
            <a:r>
              <a:rPr sz="2600" b="1" spc="-4" baseline="2730" dirty="0" smtClean="0">
                <a:solidFill>
                  <a:srgbClr val="3F3F3F"/>
                </a:solidFill>
                <a:latin typeface="Calibri"/>
                <a:cs typeface="Calibri"/>
              </a:rPr>
              <a:t> </a:t>
            </a:r>
            <a:r>
              <a:rPr sz="2600" b="1" baseline="2730" dirty="0" smtClean="0">
                <a:solidFill>
                  <a:srgbClr val="3F3F3F"/>
                </a:solidFill>
                <a:latin typeface="Calibri"/>
                <a:cs typeface="Calibri"/>
              </a:rPr>
              <a:t>impor</a:t>
            </a:r>
            <a:r>
              <a:rPr sz="2600" b="1" spc="-8" baseline="2730" dirty="0" smtClean="0">
                <a:solidFill>
                  <a:srgbClr val="3F3F3F"/>
                </a:solidFill>
                <a:latin typeface="Calibri"/>
                <a:cs typeface="Calibri"/>
              </a:rPr>
              <a:t>t</a:t>
            </a:r>
            <a:r>
              <a:rPr sz="2600" b="1" baseline="2730" dirty="0" smtClean="0">
                <a:solidFill>
                  <a:srgbClr val="3F3F3F"/>
                </a:solidFill>
                <a:latin typeface="Calibri"/>
                <a:cs typeface="Calibri"/>
              </a:rPr>
              <a:t>a</a:t>
            </a:r>
            <a:r>
              <a:rPr sz="2600" b="1" spc="-8" baseline="2730" dirty="0" smtClean="0">
                <a:solidFill>
                  <a:srgbClr val="3F3F3F"/>
                </a:solidFill>
                <a:latin typeface="Calibri"/>
                <a:cs typeface="Calibri"/>
              </a:rPr>
              <a:t>n</a:t>
            </a:r>
            <a:r>
              <a:rPr sz="2600" b="1" baseline="2730" dirty="0" smtClean="0">
                <a:solidFill>
                  <a:srgbClr val="3F3F3F"/>
                </a:solidFill>
                <a:latin typeface="Calibri"/>
                <a:cs typeface="Calibri"/>
              </a:rPr>
              <a:t>t</a:t>
            </a:r>
            <a:r>
              <a:rPr sz="2600" b="1" spc="-40" baseline="2730" dirty="0" smtClean="0">
                <a:solidFill>
                  <a:srgbClr val="3F3F3F"/>
                </a:solidFill>
                <a:latin typeface="Calibri"/>
                <a:cs typeface="Calibri"/>
              </a:rPr>
              <a:t> </a:t>
            </a:r>
            <a:r>
              <a:rPr sz="2600" b="1" spc="-8" baseline="2730" dirty="0" smtClean="0">
                <a:solidFill>
                  <a:srgbClr val="3F3F3F"/>
                </a:solidFill>
                <a:latin typeface="Calibri"/>
                <a:cs typeface="Calibri"/>
              </a:rPr>
              <a:t>s</a:t>
            </a:r>
            <a:r>
              <a:rPr sz="2600" b="1" baseline="2730" dirty="0" smtClean="0">
                <a:solidFill>
                  <a:srgbClr val="3F3F3F"/>
                </a:solidFill>
                <a:latin typeface="Calibri"/>
                <a:cs typeface="Calibri"/>
              </a:rPr>
              <a:t>ection.</a:t>
            </a:r>
            <a:endParaRPr b="1" dirty="0">
              <a:latin typeface="Calibri"/>
              <a:cs typeface="Calibri"/>
            </a:endParaRPr>
          </a:p>
          <a:p>
            <a:pPr marL="11128">
              <a:lnSpc>
                <a:spcPts val="2103"/>
              </a:lnSpc>
              <a:spcBef>
                <a:spcPts val="379"/>
              </a:spcBef>
            </a:pPr>
            <a:r>
              <a:rPr b="1" spc="-8" dirty="0" smtClean="0">
                <a:solidFill>
                  <a:srgbClr val="3F3F3F"/>
                </a:solidFill>
                <a:latin typeface="Calibri"/>
                <a:cs typeface="Calibri"/>
              </a:rPr>
              <a:t>T</a:t>
            </a:r>
            <a:r>
              <a:rPr b="1" dirty="0" smtClean="0">
                <a:solidFill>
                  <a:srgbClr val="3F3F3F"/>
                </a:solidFill>
                <a:latin typeface="Calibri"/>
                <a:cs typeface="Calibri"/>
              </a:rPr>
              <a:t>hink</a:t>
            </a:r>
            <a:r>
              <a:rPr b="1" spc="-12" dirty="0" smtClean="0">
                <a:solidFill>
                  <a:srgbClr val="3F3F3F"/>
                </a:solidFill>
                <a:latin typeface="Calibri"/>
                <a:cs typeface="Calibri"/>
              </a:rPr>
              <a:t> </a:t>
            </a:r>
            <a:r>
              <a:rPr b="1" dirty="0" smtClean="0">
                <a:solidFill>
                  <a:srgbClr val="3F3F3F"/>
                </a:solidFill>
                <a:latin typeface="Calibri"/>
                <a:cs typeface="Calibri"/>
              </a:rPr>
              <a:t>about</a:t>
            </a:r>
            <a:r>
              <a:rPr b="1" spc="-28" dirty="0" smtClean="0">
                <a:solidFill>
                  <a:srgbClr val="3F3F3F"/>
                </a:solidFill>
                <a:latin typeface="Calibri"/>
                <a:cs typeface="Calibri"/>
              </a:rPr>
              <a:t> </a:t>
            </a:r>
            <a:r>
              <a:rPr b="1" dirty="0" smtClean="0">
                <a:solidFill>
                  <a:srgbClr val="3F3F3F"/>
                </a:solidFill>
                <a:latin typeface="Calibri"/>
                <a:cs typeface="Calibri"/>
              </a:rPr>
              <a:t>p</a:t>
            </a:r>
            <a:r>
              <a:rPr b="1" spc="-12" dirty="0" smtClean="0">
                <a:solidFill>
                  <a:srgbClr val="3F3F3F"/>
                </a:solidFill>
                <a:latin typeface="Calibri"/>
                <a:cs typeface="Calibri"/>
              </a:rPr>
              <a:t>r</a:t>
            </a:r>
            <a:r>
              <a:rPr b="1" dirty="0" smtClean="0">
                <a:solidFill>
                  <a:srgbClr val="3F3F3F"/>
                </a:solidFill>
                <a:latin typeface="Calibri"/>
                <a:cs typeface="Calibri"/>
              </a:rPr>
              <a:t>e</a:t>
            </a:r>
            <a:r>
              <a:rPr b="1" spc="-17" dirty="0" smtClean="0">
                <a:solidFill>
                  <a:srgbClr val="3F3F3F"/>
                </a:solidFill>
                <a:latin typeface="Calibri"/>
                <a:cs typeface="Calibri"/>
              </a:rPr>
              <a:t>s</a:t>
            </a:r>
            <a:r>
              <a:rPr b="1" dirty="0" smtClean="0">
                <a:solidFill>
                  <a:srgbClr val="3F3F3F"/>
                </a:solidFill>
                <a:latin typeface="Calibri"/>
                <a:cs typeface="Calibri"/>
              </a:rPr>
              <a:t>e</a:t>
            </a:r>
            <a:r>
              <a:rPr b="1" spc="-17" dirty="0" smtClean="0">
                <a:solidFill>
                  <a:srgbClr val="3F3F3F"/>
                </a:solidFill>
                <a:latin typeface="Calibri"/>
                <a:cs typeface="Calibri"/>
              </a:rPr>
              <a:t>nta</a:t>
            </a:r>
            <a:r>
              <a:rPr b="1" dirty="0" smtClean="0">
                <a:solidFill>
                  <a:srgbClr val="3F3F3F"/>
                </a:solidFill>
                <a:latin typeface="Calibri"/>
                <a:cs typeface="Calibri"/>
              </a:rPr>
              <a:t>tion</a:t>
            </a:r>
            <a:r>
              <a:rPr b="1" spc="-30" dirty="0" smtClean="0">
                <a:solidFill>
                  <a:srgbClr val="3F3F3F"/>
                </a:solidFill>
                <a:latin typeface="Calibri"/>
                <a:cs typeface="Calibri"/>
              </a:rPr>
              <a:t> </a:t>
            </a:r>
            <a:r>
              <a:rPr b="1" dirty="0" smtClean="0">
                <a:solidFill>
                  <a:srgbClr val="3F3F3F"/>
                </a:solidFill>
                <a:latin typeface="Calibri"/>
                <a:cs typeface="Calibri"/>
              </a:rPr>
              <a:t>and the</a:t>
            </a:r>
            <a:r>
              <a:rPr b="1" spc="-15" dirty="0" smtClean="0">
                <a:solidFill>
                  <a:srgbClr val="3F3F3F"/>
                </a:solidFill>
                <a:latin typeface="Calibri"/>
                <a:cs typeface="Calibri"/>
              </a:rPr>
              <a:t> </a:t>
            </a:r>
            <a:r>
              <a:rPr b="1" dirty="0" smtClean="0">
                <a:solidFill>
                  <a:srgbClr val="3F3F3F"/>
                </a:solidFill>
                <a:latin typeface="Calibri"/>
                <a:cs typeface="Calibri"/>
              </a:rPr>
              <a:t>l</a:t>
            </a:r>
            <a:r>
              <a:rPr b="1" spc="-39" dirty="0" smtClean="0">
                <a:solidFill>
                  <a:srgbClr val="3F3F3F"/>
                </a:solidFill>
                <a:latin typeface="Calibri"/>
                <a:cs typeface="Calibri"/>
              </a:rPr>
              <a:t>a</a:t>
            </a:r>
            <a:r>
              <a:rPr b="1" spc="-12" dirty="0" smtClean="0">
                <a:solidFill>
                  <a:srgbClr val="3F3F3F"/>
                </a:solidFill>
                <a:latin typeface="Calibri"/>
                <a:cs typeface="Calibri"/>
              </a:rPr>
              <a:t>y</a:t>
            </a:r>
            <a:r>
              <a:rPr b="1" dirty="0" smtClean="0">
                <a:solidFill>
                  <a:srgbClr val="3F3F3F"/>
                </a:solidFill>
                <a:latin typeface="Calibri"/>
                <a:cs typeface="Calibri"/>
              </a:rPr>
              <a:t>out</a:t>
            </a:r>
            <a:r>
              <a:rPr b="1" spc="-22" dirty="0" smtClean="0">
                <a:solidFill>
                  <a:srgbClr val="3F3F3F"/>
                </a:solidFill>
                <a:latin typeface="Calibri"/>
                <a:cs typeface="Calibri"/>
              </a:rPr>
              <a:t> </a:t>
            </a:r>
            <a:r>
              <a:rPr b="1" dirty="0" smtClean="0">
                <a:solidFill>
                  <a:srgbClr val="3F3F3F"/>
                </a:solidFill>
                <a:latin typeface="Calibri"/>
                <a:cs typeface="Calibri"/>
              </a:rPr>
              <a:t>of</a:t>
            </a:r>
            <a:r>
              <a:rPr b="1" spc="-14"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p</a:t>
            </a:r>
            <a:r>
              <a:rPr b="1" spc="-12" dirty="0" smtClean="0">
                <a:solidFill>
                  <a:srgbClr val="3F3F3F"/>
                </a:solidFill>
                <a:latin typeface="Calibri"/>
                <a:cs typeface="Calibri"/>
              </a:rPr>
              <a:t>r</a:t>
            </a:r>
            <a:r>
              <a:rPr b="1" dirty="0" smtClean="0">
                <a:solidFill>
                  <a:srgbClr val="3F3F3F"/>
                </a:solidFill>
                <a:latin typeface="Calibri"/>
                <a:cs typeface="Calibri"/>
              </a:rPr>
              <a:t>opo</a:t>
            </a:r>
            <a:r>
              <a:rPr b="1" spc="8" dirty="0" smtClean="0">
                <a:solidFill>
                  <a:srgbClr val="3F3F3F"/>
                </a:solidFill>
                <a:latin typeface="Calibri"/>
                <a:cs typeface="Calibri"/>
              </a:rPr>
              <a:t>s</a:t>
            </a:r>
            <a:r>
              <a:rPr b="1" dirty="0" smtClean="0">
                <a:solidFill>
                  <a:srgbClr val="3F3F3F"/>
                </a:solidFill>
                <a:latin typeface="Calibri"/>
                <a:cs typeface="Calibri"/>
              </a:rPr>
              <a:t>al.</a:t>
            </a:r>
            <a:r>
              <a:rPr b="1" spc="-58" dirty="0" smtClean="0">
                <a:solidFill>
                  <a:srgbClr val="3F3F3F"/>
                </a:solidFill>
                <a:latin typeface="Calibri"/>
                <a:cs typeface="Calibri"/>
              </a:rPr>
              <a:t> </a:t>
            </a:r>
            <a:r>
              <a:rPr b="1" dirty="0" smtClean="0">
                <a:solidFill>
                  <a:srgbClr val="3F3F3F"/>
                </a:solidFill>
                <a:latin typeface="Calibri"/>
                <a:cs typeface="Calibri"/>
              </a:rPr>
              <a:t>U</a:t>
            </a:r>
            <a:r>
              <a:rPr b="1" spc="-12" dirty="0" smtClean="0">
                <a:solidFill>
                  <a:srgbClr val="3F3F3F"/>
                </a:solidFill>
                <a:latin typeface="Calibri"/>
                <a:cs typeface="Calibri"/>
              </a:rPr>
              <a:t>s</a:t>
            </a:r>
            <a:r>
              <a:rPr b="1" dirty="0" smtClean="0">
                <a:solidFill>
                  <a:srgbClr val="3F3F3F"/>
                </a:solidFill>
                <a:latin typeface="Calibri"/>
                <a:cs typeface="Calibri"/>
              </a:rPr>
              <a:t>e</a:t>
            </a:r>
            <a:r>
              <a:rPr b="1" spc="12" dirty="0" smtClean="0">
                <a:solidFill>
                  <a:srgbClr val="3F3F3F"/>
                </a:solidFill>
                <a:latin typeface="Calibri"/>
                <a:cs typeface="Calibri"/>
              </a:rPr>
              <a:t> </a:t>
            </a:r>
            <a:r>
              <a:rPr b="1" dirty="0" smtClean="0">
                <a:solidFill>
                  <a:srgbClr val="3F3F3F"/>
                </a:solidFill>
                <a:latin typeface="Calibri"/>
                <a:cs typeface="Calibri"/>
              </a:rPr>
              <a:t>diag</a:t>
            </a:r>
            <a:r>
              <a:rPr b="1" spc="-30" dirty="0" smtClean="0">
                <a:solidFill>
                  <a:srgbClr val="3F3F3F"/>
                </a:solidFill>
                <a:latin typeface="Calibri"/>
                <a:cs typeface="Calibri"/>
              </a:rPr>
              <a:t>r</a:t>
            </a:r>
            <a:r>
              <a:rPr b="1" dirty="0" smtClean="0">
                <a:solidFill>
                  <a:srgbClr val="3F3F3F"/>
                </a:solidFill>
                <a:latin typeface="Calibri"/>
                <a:cs typeface="Calibri"/>
              </a:rPr>
              <a:t>ams</a:t>
            </a:r>
            <a:r>
              <a:rPr b="1" spc="-30"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 </a:t>
            </a:r>
            <a:r>
              <a:rPr b="1" spc="-25" dirty="0" smtClean="0">
                <a:solidFill>
                  <a:srgbClr val="3F3F3F"/>
                </a:solidFill>
                <a:latin typeface="Calibri"/>
                <a:cs typeface="Calibri"/>
              </a:rPr>
              <a:t>e</a:t>
            </a:r>
            <a:r>
              <a:rPr b="1" dirty="0" smtClean="0">
                <a:solidFill>
                  <a:srgbClr val="3F3F3F"/>
                </a:solidFill>
                <a:latin typeface="Calibri"/>
                <a:cs typeface="Calibri"/>
              </a:rPr>
              <a:t>xplain</a:t>
            </a:r>
            <a:r>
              <a:rPr b="1" spc="-25"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ompl</a:t>
            </a:r>
            <a:r>
              <a:rPr b="1" spc="-22" dirty="0" smtClean="0">
                <a:solidFill>
                  <a:srgbClr val="3F3F3F"/>
                </a:solidFill>
                <a:latin typeface="Calibri"/>
                <a:cs typeface="Calibri"/>
              </a:rPr>
              <a:t>e</a:t>
            </a:r>
            <a:r>
              <a:rPr b="1" dirty="0" smtClean="0">
                <a:solidFill>
                  <a:srgbClr val="3F3F3F"/>
                </a:solidFill>
                <a:latin typeface="Calibri"/>
                <a:cs typeface="Calibri"/>
              </a:rPr>
              <a:t>x</a:t>
            </a:r>
            <a:r>
              <a:rPr b="1" spc="-33"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oncept</a:t>
            </a:r>
            <a:r>
              <a:rPr b="1" spc="8" dirty="0" smtClean="0">
                <a:solidFill>
                  <a:srgbClr val="3F3F3F"/>
                </a:solidFill>
                <a:latin typeface="Calibri"/>
                <a:cs typeface="Calibri"/>
              </a:rPr>
              <a:t>s</a:t>
            </a:r>
            <a:r>
              <a:rPr b="1" dirty="0" smtClean="0">
                <a:solidFill>
                  <a:srgbClr val="3F3F3F"/>
                </a:solidFill>
                <a:latin typeface="Calibri"/>
                <a:cs typeface="Calibri"/>
              </a:rPr>
              <a:t>.</a:t>
            </a:r>
            <a:endParaRPr b="1" dirty="0">
              <a:latin typeface="Calibri"/>
              <a:cs typeface="Calibri"/>
            </a:endParaRPr>
          </a:p>
          <a:p>
            <a:pPr marL="11128" marR="633115">
              <a:lnSpc>
                <a:spcPts val="2103"/>
              </a:lnSpc>
              <a:spcBef>
                <a:spcPts val="421"/>
              </a:spcBef>
            </a:pPr>
            <a:r>
              <a:rPr b="1" dirty="0" smtClean="0">
                <a:solidFill>
                  <a:srgbClr val="3F3F3F"/>
                </a:solidFill>
                <a:latin typeface="Calibri"/>
                <a:cs typeface="Calibri"/>
              </a:rPr>
              <a:t>A</a:t>
            </a:r>
            <a:r>
              <a:rPr b="1" spc="-8" dirty="0" smtClean="0">
                <a:solidFill>
                  <a:srgbClr val="3F3F3F"/>
                </a:solidFill>
                <a:latin typeface="Calibri"/>
                <a:cs typeface="Calibri"/>
              </a:rPr>
              <a:t>s</a:t>
            </a:r>
            <a:r>
              <a:rPr b="1" dirty="0" smtClean="0">
                <a:solidFill>
                  <a:srgbClr val="3F3F3F"/>
                </a:solidFill>
                <a:latin typeface="Calibri"/>
                <a:cs typeface="Calibri"/>
              </a:rPr>
              <a:t>k</a:t>
            </a:r>
            <a:r>
              <a:rPr b="1" spc="5" dirty="0" smtClean="0">
                <a:solidFill>
                  <a:srgbClr val="3F3F3F"/>
                </a:solidFill>
                <a:latin typeface="Calibri"/>
                <a:cs typeface="Calibri"/>
              </a:rPr>
              <a:t> </a:t>
            </a:r>
            <a:r>
              <a:rPr b="1" dirty="0" smtClean="0">
                <a:solidFill>
                  <a:srgbClr val="3F3F3F"/>
                </a:solidFill>
                <a:latin typeface="Calibri"/>
                <a:cs typeface="Calibri"/>
              </a:rPr>
              <a:t>an </a:t>
            </a:r>
            <a:r>
              <a:rPr b="1" spc="4" dirty="0" smtClean="0">
                <a:solidFill>
                  <a:srgbClr val="3F3F3F"/>
                </a:solidFill>
                <a:latin typeface="Calibri"/>
                <a:cs typeface="Calibri"/>
              </a:rPr>
              <a:t>“</a:t>
            </a:r>
            <a:r>
              <a:rPr b="1" dirty="0" smtClean="0">
                <a:solidFill>
                  <a:srgbClr val="3F3F3F"/>
                </a:solidFill>
                <a:latin typeface="Calibri"/>
                <a:cs typeface="Calibri"/>
              </a:rPr>
              <a:t>in</a:t>
            </a:r>
            <a:r>
              <a:rPr b="1" spc="-44" dirty="0" smtClean="0">
                <a:solidFill>
                  <a:srgbClr val="3F3F3F"/>
                </a:solidFill>
                <a:latin typeface="Calibri"/>
                <a:cs typeface="Calibri"/>
              </a:rPr>
              <a:t>f</a:t>
            </a:r>
            <a:r>
              <a:rPr b="1" dirty="0" smtClean="0">
                <a:solidFill>
                  <a:srgbClr val="3F3F3F"/>
                </a:solidFill>
                <a:latin typeface="Calibri"/>
                <a:cs typeface="Calibri"/>
              </a:rPr>
              <a:t>ormed</a:t>
            </a:r>
            <a:r>
              <a:rPr b="1" spc="-46" dirty="0" smtClean="0">
                <a:solidFill>
                  <a:srgbClr val="3F3F3F"/>
                </a:solidFill>
                <a:latin typeface="Calibri"/>
                <a:cs typeface="Calibri"/>
              </a:rPr>
              <a:t> </a:t>
            </a:r>
            <a:r>
              <a:rPr b="1" dirty="0" smtClean="0">
                <a:solidFill>
                  <a:srgbClr val="3F3F3F"/>
                </a:solidFill>
                <a:latin typeface="Calibri"/>
                <a:cs typeface="Calibri"/>
              </a:rPr>
              <a:t>out</a:t>
            </a:r>
            <a:r>
              <a:rPr b="1" spc="8" dirty="0" smtClean="0">
                <a:solidFill>
                  <a:srgbClr val="3F3F3F"/>
                </a:solidFill>
                <a:latin typeface="Calibri"/>
                <a:cs typeface="Calibri"/>
              </a:rPr>
              <a:t>s</a:t>
            </a:r>
            <a:r>
              <a:rPr b="1" dirty="0" smtClean="0">
                <a:solidFill>
                  <a:srgbClr val="3F3F3F"/>
                </a:solidFill>
                <a:latin typeface="Calibri"/>
                <a:cs typeface="Calibri"/>
              </a:rPr>
              <a:t>ide</a:t>
            </a:r>
            <a:r>
              <a:rPr b="1" spc="88" dirty="0" smtClean="0">
                <a:solidFill>
                  <a:srgbClr val="3F3F3F"/>
                </a:solidFill>
                <a:latin typeface="Calibri"/>
                <a:cs typeface="Calibri"/>
              </a:rPr>
              <a:t>r</a:t>
            </a:r>
            <a:r>
              <a:rPr b="1" dirty="0" smtClean="0">
                <a:solidFill>
                  <a:srgbClr val="3F3F3F"/>
                </a:solidFill>
                <a:latin typeface="Calibri"/>
                <a:cs typeface="Calibri"/>
              </a:rPr>
              <a:t>”</a:t>
            </a:r>
            <a:r>
              <a:rPr b="1" spc="-57" dirty="0" smtClean="0">
                <a:solidFill>
                  <a:srgbClr val="3F3F3F"/>
                </a:solidFill>
                <a:latin typeface="Calibri"/>
                <a:cs typeface="Calibri"/>
              </a:rPr>
              <a:t> </a:t>
            </a:r>
            <a:r>
              <a:rPr b="1" spc="-47" dirty="0" smtClean="0">
                <a:solidFill>
                  <a:srgbClr val="3F3F3F"/>
                </a:solidFill>
                <a:latin typeface="Calibri"/>
                <a:cs typeface="Calibri"/>
              </a:rPr>
              <a:t>f</a:t>
            </a:r>
            <a:r>
              <a:rPr b="1" dirty="0" smtClean="0">
                <a:solidFill>
                  <a:srgbClr val="3F3F3F"/>
                </a:solidFill>
                <a:latin typeface="Calibri"/>
                <a:cs typeface="Calibri"/>
              </a:rPr>
              <a:t>or</a:t>
            </a:r>
            <a:r>
              <a:rPr b="1" spc="10" dirty="0" smtClean="0">
                <a:solidFill>
                  <a:srgbClr val="3F3F3F"/>
                </a:solidFill>
                <a:latin typeface="Calibri"/>
                <a:cs typeface="Calibri"/>
              </a:rPr>
              <a:t> </a:t>
            </a:r>
            <a:r>
              <a:rPr b="1" dirty="0" smtClean="0">
                <a:solidFill>
                  <a:srgbClr val="3F3F3F"/>
                </a:solidFill>
                <a:latin typeface="Calibri"/>
                <a:cs typeface="Calibri"/>
              </a:rPr>
              <a:t>criti</a:t>
            </a:r>
            <a:r>
              <a:rPr b="1" spc="-22" dirty="0" smtClean="0">
                <a:solidFill>
                  <a:srgbClr val="3F3F3F"/>
                </a:solidFill>
                <a:latin typeface="Calibri"/>
                <a:cs typeface="Calibri"/>
              </a:rPr>
              <a:t>c</a:t>
            </a:r>
            <a:r>
              <a:rPr b="1" dirty="0" smtClean="0">
                <a:solidFill>
                  <a:srgbClr val="3F3F3F"/>
                </a:solidFill>
                <a:latin typeface="Calibri"/>
                <a:cs typeface="Calibri"/>
              </a:rPr>
              <a:t>al</a:t>
            </a:r>
            <a:r>
              <a:rPr b="1" spc="1" dirty="0" smtClean="0">
                <a:solidFill>
                  <a:srgbClr val="3F3F3F"/>
                </a:solidFill>
                <a:latin typeface="Calibri"/>
                <a:cs typeface="Calibri"/>
              </a:rPr>
              <a:t> </a:t>
            </a:r>
            <a:r>
              <a:rPr b="1" dirty="0" smtClean="0">
                <a:solidFill>
                  <a:srgbClr val="3F3F3F"/>
                </a:solidFill>
                <a:latin typeface="Calibri"/>
                <a:cs typeface="Calibri"/>
              </a:rPr>
              <a:t>p</a:t>
            </a:r>
            <a:r>
              <a:rPr b="1" spc="-12" dirty="0" smtClean="0">
                <a:solidFill>
                  <a:srgbClr val="3F3F3F"/>
                </a:solidFill>
                <a:latin typeface="Calibri"/>
                <a:cs typeface="Calibri"/>
              </a:rPr>
              <a:t>r</a:t>
            </a:r>
            <a:r>
              <a:rPr b="1" dirty="0" smtClean="0">
                <a:solidFill>
                  <a:srgbClr val="3F3F3F"/>
                </a:solidFill>
                <a:latin typeface="Calibri"/>
                <a:cs typeface="Calibri"/>
              </a:rPr>
              <a:t>oo</a:t>
            </a:r>
            <a:r>
              <a:rPr b="1" spc="4" dirty="0" smtClean="0">
                <a:solidFill>
                  <a:srgbClr val="3F3F3F"/>
                </a:solidFill>
                <a:latin typeface="Calibri"/>
                <a:cs typeface="Calibri"/>
              </a:rPr>
              <a:t>f</a:t>
            </a:r>
            <a:r>
              <a:rPr b="1" spc="-8" dirty="0" smtClean="0">
                <a:solidFill>
                  <a:srgbClr val="3F3F3F"/>
                </a:solidFill>
                <a:latin typeface="Calibri"/>
                <a:cs typeface="Calibri"/>
              </a:rPr>
              <a:t>-</a:t>
            </a:r>
            <a:r>
              <a:rPr b="1" spc="-17" dirty="0" smtClean="0">
                <a:solidFill>
                  <a:srgbClr val="3F3F3F"/>
                </a:solidFill>
                <a:latin typeface="Calibri"/>
                <a:cs typeface="Calibri"/>
              </a:rPr>
              <a:t>r</a:t>
            </a:r>
            <a:r>
              <a:rPr b="1" dirty="0" smtClean="0">
                <a:solidFill>
                  <a:srgbClr val="3F3F3F"/>
                </a:solidFill>
                <a:latin typeface="Calibri"/>
                <a:cs typeface="Calibri"/>
              </a:rPr>
              <a:t>eading</a:t>
            </a:r>
            <a:r>
              <a:rPr b="1" spc="-81" dirty="0" smtClean="0">
                <a:solidFill>
                  <a:srgbClr val="3F3F3F"/>
                </a:solidFill>
                <a:latin typeface="Calibri"/>
                <a:cs typeface="Calibri"/>
              </a:rPr>
              <a:t> </a:t>
            </a:r>
            <a:r>
              <a:rPr b="1" dirty="0" smtClean="0">
                <a:solidFill>
                  <a:srgbClr val="3F3F3F"/>
                </a:solidFill>
                <a:latin typeface="Calibri"/>
                <a:cs typeface="Calibri"/>
              </a:rPr>
              <a:t>and check</a:t>
            </a:r>
            <a:r>
              <a:rPr b="1" spc="-14" dirty="0" smtClean="0">
                <a:solidFill>
                  <a:srgbClr val="3F3F3F"/>
                </a:solidFill>
                <a:latin typeface="Calibri"/>
                <a:cs typeface="Calibri"/>
              </a:rPr>
              <a:t> </a:t>
            </a:r>
            <a:r>
              <a:rPr b="1" spc="-47" dirty="0" smtClean="0">
                <a:solidFill>
                  <a:srgbClr val="3F3F3F"/>
                </a:solidFill>
                <a:latin typeface="Calibri"/>
                <a:cs typeface="Calibri"/>
              </a:rPr>
              <a:t>f</a:t>
            </a:r>
            <a:r>
              <a:rPr b="1" dirty="0" smtClean="0">
                <a:solidFill>
                  <a:srgbClr val="3F3F3F"/>
                </a:solidFill>
                <a:latin typeface="Calibri"/>
                <a:cs typeface="Calibri"/>
              </a:rPr>
              <a:t>or </a:t>
            </a:r>
            <a:r>
              <a:rPr b="1" spc="-8" dirty="0" smtClean="0">
                <a:solidFill>
                  <a:srgbClr val="3F3F3F"/>
                </a:solidFill>
                <a:latin typeface="Calibri"/>
                <a:cs typeface="Calibri"/>
              </a:rPr>
              <a:t>s</a:t>
            </a:r>
            <a:r>
              <a:rPr b="1" dirty="0" smtClean="0">
                <a:solidFill>
                  <a:srgbClr val="3F3F3F"/>
                </a:solidFill>
                <a:latin typeface="Calibri"/>
                <a:cs typeface="Calibri"/>
              </a:rPr>
              <a:t>pelling</a:t>
            </a:r>
            <a:r>
              <a:rPr b="1" spc="-1" dirty="0" smtClean="0">
                <a:solidFill>
                  <a:srgbClr val="3F3F3F"/>
                </a:solidFill>
                <a:latin typeface="Calibri"/>
                <a:cs typeface="Calibri"/>
              </a:rPr>
              <a:t> </a:t>
            </a:r>
            <a:r>
              <a:rPr b="1" dirty="0" smtClean="0">
                <a:solidFill>
                  <a:srgbClr val="3F3F3F"/>
                </a:solidFill>
                <a:latin typeface="Calibri"/>
                <a:cs typeface="Calibri"/>
              </a:rPr>
              <a:t>mi</a:t>
            </a:r>
            <a:r>
              <a:rPr b="1" spc="-39" dirty="0" smtClean="0">
                <a:solidFill>
                  <a:srgbClr val="3F3F3F"/>
                </a:solidFill>
                <a:latin typeface="Calibri"/>
                <a:cs typeface="Calibri"/>
              </a:rPr>
              <a:t>s</a:t>
            </a:r>
            <a:r>
              <a:rPr b="1" spc="-17" dirty="0" smtClean="0">
                <a:solidFill>
                  <a:srgbClr val="3F3F3F"/>
                </a:solidFill>
                <a:latin typeface="Calibri"/>
                <a:cs typeface="Calibri"/>
              </a:rPr>
              <a:t>t</a:t>
            </a:r>
            <a:r>
              <a:rPr b="1" dirty="0" smtClean="0">
                <a:solidFill>
                  <a:srgbClr val="3F3F3F"/>
                </a:solidFill>
                <a:latin typeface="Calibri"/>
                <a:cs typeface="Calibri"/>
              </a:rPr>
              <a:t>a</a:t>
            </a:r>
            <a:r>
              <a:rPr b="1" spc="-52" dirty="0" smtClean="0">
                <a:solidFill>
                  <a:srgbClr val="3F3F3F"/>
                </a:solidFill>
                <a:latin typeface="Calibri"/>
                <a:cs typeface="Calibri"/>
              </a:rPr>
              <a:t>k</a:t>
            </a:r>
            <a:r>
              <a:rPr b="1" dirty="0" smtClean="0">
                <a:solidFill>
                  <a:srgbClr val="3F3F3F"/>
                </a:solidFill>
                <a:latin typeface="Calibri"/>
                <a:cs typeface="Calibri"/>
              </a:rPr>
              <a:t>es</a:t>
            </a:r>
            <a:r>
              <a:rPr b="1" spc="-10" dirty="0" smtClean="0">
                <a:solidFill>
                  <a:srgbClr val="3F3F3F"/>
                </a:solidFill>
                <a:latin typeface="Calibri"/>
                <a:cs typeface="Calibri"/>
              </a:rPr>
              <a:t> </a:t>
            </a:r>
            <a:r>
              <a:rPr b="1" dirty="0" smtClean="0">
                <a:solidFill>
                  <a:srgbClr val="3F3F3F"/>
                </a:solidFill>
                <a:latin typeface="Calibri"/>
                <a:cs typeface="Calibri"/>
              </a:rPr>
              <a:t>(a</a:t>
            </a:r>
            <a:r>
              <a:rPr b="1" spc="-8" dirty="0" smtClean="0">
                <a:solidFill>
                  <a:srgbClr val="3F3F3F"/>
                </a:solidFill>
                <a:latin typeface="Calibri"/>
                <a:cs typeface="Calibri"/>
              </a:rPr>
              <a:t>s</a:t>
            </a:r>
            <a:r>
              <a:rPr b="1" dirty="0" smtClean="0">
                <a:solidFill>
                  <a:srgbClr val="3F3F3F"/>
                </a:solidFill>
                <a:latin typeface="Calibri"/>
                <a:cs typeface="Calibri"/>
              </a:rPr>
              <a:t>k</a:t>
            </a:r>
            <a:r>
              <a:rPr b="1" spc="2" dirty="0" smtClean="0">
                <a:solidFill>
                  <a:srgbClr val="3F3F3F"/>
                </a:solidFill>
                <a:latin typeface="Calibri"/>
                <a:cs typeface="Calibri"/>
              </a:rPr>
              <a:t> </a:t>
            </a:r>
            <a:r>
              <a:rPr b="1" dirty="0" smtClean="0">
                <a:solidFill>
                  <a:srgbClr val="3F3F3F"/>
                </a:solidFill>
                <a:latin typeface="Calibri"/>
                <a:cs typeface="Calibri"/>
              </a:rPr>
              <a:t>a n</a:t>
            </a:r>
            <a:r>
              <a:rPr b="1" spc="-8" dirty="0" smtClean="0">
                <a:solidFill>
                  <a:srgbClr val="3F3F3F"/>
                </a:solidFill>
                <a:latin typeface="Calibri"/>
                <a:cs typeface="Calibri"/>
              </a:rPr>
              <a:t>a</a:t>
            </a:r>
            <a:r>
              <a:rPr b="1" dirty="0" smtClean="0">
                <a:solidFill>
                  <a:srgbClr val="3F3F3F"/>
                </a:solidFill>
                <a:latin typeface="Calibri"/>
                <a:cs typeface="Calibri"/>
              </a:rPr>
              <a:t>ti</a:t>
            </a:r>
            <a:r>
              <a:rPr b="1" spc="-25" dirty="0" smtClean="0">
                <a:solidFill>
                  <a:srgbClr val="3F3F3F"/>
                </a:solidFill>
                <a:latin typeface="Calibri"/>
                <a:cs typeface="Calibri"/>
              </a:rPr>
              <a:t>v</a:t>
            </a:r>
            <a:r>
              <a:rPr b="1" dirty="0" smtClean="0">
                <a:solidFill>
                  <a:srgbClr val="3F3F3F"/>
                </a:solidFill>
                <a:latin typeface="Calibri"/>
                <a:cs typeface="Calibri"/>
              </a:rPr>
              <a:t>e</a:t>
            </a:r>
            <a:r>
              <a:rPr b="1" spc="-4"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pea</a:t>
            </a:r>
            <a:r>
              <a:rPr b="1" spc="-47" dirty="0" smtClean="0">
                <a:solidFill>
                  <a:srgbClr val="3F3F3F"/>
                </a:solidFill>
                <a:latin typeface="Calibri"/>
                <a:cs typeface="Calibri"/>
              </a:rPr>
              <a:t>k</a:t>
            </a:r>
            <a:r>
              <a:rPr b="1" dirty="0" smtClean="0">
                <a:solidFill>
                  <a:srgbClr val="3F3F3F"/>
                </a:solidFill>
                <a:latin typeface="Calibri"/>
                <a:cs typeface="Calibri"/>
              </a:rPr>
              <a:t>er</a:t>
            </a:r>
            <a:r>
              <a:rPr b="1" spc="-16" dirty="0" smtClean="0">
                <a:solidFill>
                  <a:srgbClr val="3F3F3F"/>
                </a:solidFill>
                <a:latin typeface="Calibri"/>
                <a:cs typeface="Calibri"/>
              </a:rPr>
              <a:t> </a:t>
            </a:r>
            <a:r>
              <a:rPr b="1" dirty="0" smtClean="0">
                <a:solidFill>
                  <a:srgbClr val="3F3F3F"/>
                </a:solidFill>
                <a:latin typeface="Calibri"/>
                <a:cs typeface="Calibri"/>
              </a:rPr>
              <a:t>check</a:t>
            </a:r>
            <a:r>
              <a:rPr b="1" spc="-14"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spc="8" dirty="0" smtClean="0">
                <a:solidFill>
                  <a:srgbClr val="3F3F3F"/>
                </a:solidFill>
                <a:latin typeface="Calibri"/>
                <a:cs typeface="Calibri"/>
              </a:rPr>
              <a:t>E</a:t>
            </a:r>
            <a:r>
              <a:rPr b="1" dirty="0" smtClean="0">
                <a:solidFill>
                  <a:srgbClr val="3F3F3F"/>
                </a:solidFill>
                <a:latin typeface="Calibri"/>
                <a:cs typeface="Calibri"/>
              </a:rPr>
              <a:t>ngli</a:t>
            </a:r>
            <a:r>
              <a:rPr b="1" spc="-4" dirty="0" smtClean="0">
                <a:solidFill>
                  <a:srgbClr val="3F3F3F"/>
                </a:solidFill>
                <a:latin typeface="Calibri"/>
                <a:cs typeface="Calibri"/>
              </a:rPr>
              <a:t>s</a:t>
            </a:r>
            <a:r>
              <a:rPr b="1" spc="8" dirty="0" smtClean="0">
                <a:solidFill>
                  <a:srgbClr val="3F3F3F"/>
                </a:solidFill>
                <a:latin typeface="Calibri"/>
                <a:cs typeface="Calibri"/>
              </a:rPr>
              <a:t>h</a:t>
            </a:r>
            <a:r>
              <a:rPr b="1" dirty="0" smtClean="0">
                <a:solidFill>
                  <a:srgbClr val="3F3F3F"/>
                </a:solidFill>
                <a:latin typeface="Calibri"/>
                <a:cs typeface="Calibri"/>
              </a:rPr>
              <a:t>).</a:t>
            </a:r>
            <a:endParaRPr b="1" dirty="0">
              <a:latin typeface="Calibri"/>
              <a:cs typeface="Calibri"/>
            </a:endParaRPr>
          </a:p>
          <a:p>
            <a:pPr marL="11128" marR="371901">
              <a:lnSpc>
                <a:spcPts val="2103"/>
              </a:lnSpc>
              <a:spcBef>
                <a:spcPts val="421"/>
              </a:spcBef>
            </a:pPr>
            <a:r>
              <a:rPr b="1" dirty="0" smtClean="0">
                <a:solidFill>
                  <a:srgbClr val="FF0000"/>
                </a:solidFill>
                <a:latin typeface="Calibri"/>
                <a:cs typeface="Calibri"/>
              </a:rPr>
              <a:t>Sell,</a:t>
            </a:r>
            <a:r>
              <a:rPr b="1" spc="-11" dirty="0" smtClean="0">
                <a:solidFill>
                  <a:srgbClr val="FF0000"/>
                </a:solidFill>
                <a:latin typeface="Calibri"/>
                <a:cs typeface="Calibri"/>
              </a:rPr>
              <a:t> </a:t>
            </a:r>
            <a:r>
              <a:rPr b="1" dirty="0" smtClean="0">
                <a:solidFill>
                  <a:srgbClr val="FF0000"/>
                </a:solidFill>
                <a:latin typeface="Calibri"/>
                <a:cs typeface="Calibri"/>
              </a:rPr>
              <a:t>do</a:t>
            </a:r>
            <a:r>
              <a:rPr b="1" spc="22" dirty="0" smtClean="0">
                <a:solidFill>
                  <a:srgbClr val="FF0000"/>
                </a:solidFill>
                <a:latin typeface="Calibri"/>
                <a:cs typeface="Calibri"/>
              </a:rPr>
              <a:t>n</a:t>
            </a:r>
            <a:r>
              <a:rPr b="1" spc="4" dirty="0" smtClean="0">
                <a:solidFill>
                  <a:srgbClr val="FF0000"/>
                </a:solidFill>
                <a:latin typeface="Calibri"/>
                <a:cs typeface="Calibri"/>
              </a:rPr>
              <a:t>’</a:t>
            </a:r>
            <a:r>
              <a:rPr b="1" dirty="0" smtClean="0">
                <a:solidFill>
                  <a:srgbClr val="FF0000"/>
                </a:solidFill>
                <a:latin typeface="Calibri"/>
                <a:cs typeface="Calibri"/>
              </a:rPr>
              <a:t>t</a:t>
            </a:r>
            <a:r>
              <a:rPr b="1" spc="-46" dirty="0" smtClean="0">
                <a:solidFill>
                  <a:srgbClr val="FF0000"/>
                </a:solidFill>
                <a:latin typeface="Calibri"/>
                <a:cs typeface="Calibri"/>
              </a:rPr>
              <a:t> </a:t>
            </a:r>
            <a:r>
              <a:rPr b="1" spc="-17" dirty="0" smtClean="0">
                <a:solidFill>
                  <a:srgbClr val="FF0000"/>
                </a:solidFill>
                <a:latin typeface="Calibri"/>
                <a:cs typeface="Calibri"/>
              </a:rPr>
              <a:t>t</a:t>
            </a:r>
            <a:r>
              <a:rPr b="1" dirty="0" smtClean="0">
                <a:solidFill>
                  <a:srgbClr val="FF0000"/>
                </a:solidFill>
                <a:latin typeface="Calibri"/>
                <a:cs typeface="Calibri"/>
              </a:rPr>
              <a:t>ell.</a:t>
            </a:r>
            <a:r>
              <a:rPr b="1" spc="-9" dirty="0" smtClean="0">
                <a:solidFill>
                  <a:srgbClr val="3F3F3F"/>
                </a:solidFill>
                <a:latin typeface="Calibri"/>
                <a:cs typeface="Calibri"/>
              </a:rPr>
              <a:t> </a:t>
            </a:r>
            <a:r>
              <a:rPr b="1" dirty="0" smtClean="0">
                <a:solidFill>
                  <a:srgbClr val="3F3F3F"/>
                </a:solidFill>
                <a:latin typeface="Calibri"/>
                <a:cs typeface="Calibri"/>
              </a:rPr>
              <a:t>Ma</a:t>
            </a:r>
            <a:r>
              <a:rPr b="1" spc="-52" dirty="0" smtClean="0">
                <a:solidFill>
                  <a:srgbClr val="3F3F3F"/>
                </a:solidFill>
                <a:latin typeface="Calibri"/>
                <a:cs typeface="Calibri"/>
              </a:rPr>
              <a:t>k</a:t>
            </a:r>
            <a:r>
              <a:rPr b="1" dirty="0" smtClean="0">
                <a:solidFill>
                  <a:srgbClr val="3F3F3F"/>
                </a:solidFill>
                <a:latin typeface="Calibri"/>
                <a:cs typeface="Calibri"/>
              </a:rPr>
              <a:t>e the</a:t>
            </a:r>
            <a:r>
              <a:rPr b="1" spc="-15" dirty="0" smtClean="0">
                <a:solidFill>
                  <a:srgbClr val="3F3F3F"/>
                </a:solidFill>
                <a:latin typeface="Calibri"/>
                <a:cs typeface="Calibri"/>
              </a:rPr>
              <a:t> </a:t>
            </a:r>
            <a:r>
              <a:rPr b="1" dirty="0" smtClean="0">
                <a:solidFill>
                  <a:srgbClr val="3F3F3F"/>
                </a:solidFill>
                <a:latin typeface="Calibri"/>
                <a:cs typeface="Calibri"/>
              </a:rPr>
              <a:t>e</a:t>
            </a:r>
            <a:r>
              <a:rPr b="1" spc="-39" dirty="0" smtClean="0">
                <a:solidFill>
                  <a:srgbClr val="3F3F3F"/>
                </a:solidFill>
                <a:latin typeface="Calibri"/>
                <a:cs typeface="Calibri"/>
              </a:rPr>
              <a:t>v</a:t>
            </a:r>
            <a:r>
              <a:rPr b="1" dirty="0" smtClean="0">
                <a:solidFill>
                  <a:srgbClr val="3F3F3F"/>
                </a:solidFill>
                <a:latin typeface="Calibri"/>
                <a:cs typeface="Calibri"/>
              </a:rPr>
              <a:t>alu</a:t>
            </a:r>
            <a:r>
              <a:rPr b="1" spc="-4"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or</a:t>
            </a:r>
            <a:r>
              <a:rPr b="1" spc="-37" dirty="0" smtClean="0">
                <a:solidFill>
                  <a:srgbClr val="3F3F3F"/>
                </a:solidFill>
                <a:latin typeface="Calibri"/>
                <a:cs typeface="Calibri"/>
              </a:rPr>
              <a:t> </a:t>
            </a:r>
            <a:r>
              <a:rPr b="1" spc="-47" dirty="0" smtClean="0">
                <a:solidFill>
                  <a:srgbClr val="3F3F3F"/>
                </a:solidFill>
                <a:latin typeface="Calibri"/>
                <a:cs typeface="Calibri"/>
              </a:rPr>
              <a:t>f</a:t>
            </a:r>
            <a:r>
              <a:rPr b="1" dirty="0" smtClean="0">
                <a:solidFill>
                  <a:srgbClr val="3F3F3F"/>
                </a:solidFill>
                <a:latin typeface="Calibri"/>
                <a:cs typeface="Calibri"/>
              </a:rPr>
              <a:t>eel</a:t>
            </a:r>
            <a:r>
              <a:rPr b="1" spc="4"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dirty="0" smtClean="0">
                <a:solidFill>
                  <a:srgbClr val="3F3F3F"/>
                </a:solidFill>
                <a:latin typeface="Calibri"/>
                <a:cs typeface="Calibri"/>
              </a:rPr>
              <a:t>pa</a:t>
            </a:r>
            <a:r>
              <a:rPr b="1" spc="4" dirty="0" smtClean="0">
                <a:solidFill>
                  <a:srgbClr val="3F3F3F"/>
                </a:solidFill>
                <a:latin typeface="Calibri"/>
                <a:cs typeface="Calibri"/>
              </a:rPr>
              <a:t>s</a:t>
            </a:r>
            <a:r>
              <a:rPr b="1" spc="-8" dirty="0" smtClean="0">
                <a:solidFill>
                  <a:srgbClr val="3F3F3F"/>
                </a:solidFill>
                <a:latin typeface="Calibri"/>
                <a:cs typeface="Calibri"/>
              </a:rPr>
              <a:t>s</a:t>
            </a:r>
            <a:r>
              <a:rPr b="1" dirty="0" smtClean="0">
                <a:solidFill>
                  <a:srgbClr val="3F3F3F"/>
                </a:solidFill>
                <a:latin typeface="Calibri"/>
                <a:cs typeface="Calibri"/>
              </a:rPr>
              <a:t>ion.</a:t>
            </a:r>
            <a:r>
              <a:rPr b="1" spc="-40" dirty="0" smtClean="0">
                <a:solidFill>
                  <a:srgbClr val="3F3F3F"/>
                </a:solidFill>
                <a:latin typeface="Calibri"/>
                <a:cs typeface="Calibri"/>
              </a:rPr>
              <a:t> </a:t>
            </a:r>
            <a:r>
              <a:rPr b="1" dirty="0" smtClean="0">
                <a:solidFill>
                  <a:srgbClr val="3F3F3F"/>
                </a:solidFill>
                <a:latin typeface="Calibri"/>
                <a:cs typeface="Calibri"/>
              </a:rPr>
              <a:t>In addition</a:t>
            </a:r>
            <a:r>
              <a:rPr b="1" spc="-41"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 h</a:t>
            </a:r>
            <a:r>
              <a:rPr b="1" spc="-8" dirty="0" smtClean="0">
                <a:solidFill>
                  <a:srgbClr val="3F3F3F"/>
                </a:solidFill>
                <a:latin typeface="Calibri"/>
                <a:cs typeface="Calibri"/>
              </a:rPr>
              <a:t>av</a:t>
            </a:r>
            <a:r>
              <a:rPr b="1" dirty="0" smtClean="0">
                <a:solidFill>
                  <a:srgbClr val="3F3F3F"/>
                </a:solidFill>
                <a:latin typeface="Calibri"/>
                <a:cs typeface="Calibri"/>
              </a:rPr>
              <a:t>ing</a:t>
            </a:r>
            <a:r>
              <a:rPr b="1" spc="-38" dirty="0" smtClean="0">
                <a:solidFill>
                  <a:srgbClr val="3F3F3F"/>
                </a:solidFill>
                <a:latin typeface="Calibri"/>
                <a:cs typeface="Calibri"/>
              </a:rPr>
              <a:t> </a:t>
            </a:r>
            <a:r>
              <a:rPr b="1" dirty="0" smtClean="0">
                <a:solidFill>
                  <a:srgbClr val="3F3F3F"/>
                </a:solidFill>
                <a:latin typeface="Calibri"/>
                <a:cs typeface="Calibri"/>
              </a:rPr>
              <a:t>an</a:t>
            </a:r>
            <a:r>
              <a:rPr b="1" spc="-22" dirty="0" smtClean="0">
                <a:solidFill>
                  <a:srgbClr val="3F3F3F"/>
                </a:solidFill>
                <a:latin typeface="Calibri"/>
                <a:cs typeface="Calibri"/>
              </a:rPr>
              <a:t> </a:t>
            </a:r>
            <a:r>
              <a:rPr b="1" spc="-25" dirty="0" smtClean="0">
                <a:solidFill>
                  <a:srgbClr val="3F3F3F"/>
                </a:solidFill>
                <a:latin typeface="Calibri"/>
                <a:cs typeface="Calibri"/>
              </a:rPr>
              <a:t>e</a:t>
            </a:r>
            <a:r>
              <a:rPr b="1" spc="-39" dirty="0" smtClean="0">
                <a:solidFill>
                  <a:srgbClr val="3F3F3F"/>
                </a:solidFill>
                <a:latin typeface="Calibri"/>
                <a:cs typeface="Calibri"/>
              </a:rPr>
              <a:t>x</a:t>
            </a:r>
            <a:r>
              <a:rPr b="1" dirty="0" smtClean="0">
                <a:solidFill>
                  <a:srgbClr val="3F3F3F"/>
                </a:solidFill>
                <a:latin typeface="Calibri"/>
                <a:cs typeface="Calibri"/>
              </a:rPr>
              <a:t>celle</a:t>
            </a:r>
            <a:r>
              <a:rPr b="1" spc="-30" dirty="0" smtClean="0">
                <a:solidFill>
                  <a:srgbClr val="3F3F3F"/>
                </a:solidFill>
                <a:latin typeface="Calibri"/>
                <a:cs typeface="Calibri"/>
              </a:rPr>
              <a:t>n</a:t>
            </a:r>
            <a:r>
              <a:rPr b="1" dirty="0" smtClean="0">
                <a:solidFill>
                  <a:srgbClr val="3F3F3F"/>
                </a:solidFill>
                <a:latin typeface="Calibri"/>
                <a:cs typeface="Calibri"/>
              </a:rPr>
              <a:t>t</a:t>
            </a:r>
            <a:r>
              <a:rPr b="1" spc="5" dirty="0" smtClean="0">
                <a:solidFill>
                  <a:srgbClr val="3F3F3F"/>
                </a:solidFill>
                <a:latin typeface="Calibri"/>
                <a:cs typeface="Calibri"/>
              </a:rPr>
              <a:t> </a:t>
            </a:r>
            <a:r>
              <a:rPr b="1" dirty="0" smtClean="0">
                <a:solidFill>
                  <a:srgbClr val="3F3F3F"/>
                </a:solidFill>
                <a:latin typeface="Calibri"/>
                <a:cs typeface="Calibri"/>
              </a:rPr>
              <a:t>idea which</a:t>
            </a:r>
            <a:r>
              <a:rPr b="1" spc="-33" dirty="0" smtClean="0">
                <a:solidFill>
                  <a:srgbClr val="3F3F3F"/>
                </a:solidFill>
                <a:latin typeface="Calibri"/>
                <a:cs typeface="Calibri"/>
              </a:rPr>
              <a:t> </a:t>
            </a:r>
            <a:r>
              <a:rPr b="1" dirty="0" smtClean="0">
                <a:solidFill>
                  <a:srgbClr val="3F3F3F"/>
                </a:solidFill>
                <a:latin typeface="Calibri"/>
                <a:cs typeface="Calibri"/>
              </a:rPr>
              <a:t>is</a:t>
            </a:r>
            <a:r>
              <a:rPr b="1" spc="2"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ba</a:t>
            </a:r>
            <a:r>
              <a:rPr b="1" spc="4" dirty="0" smtClean="0">
                <a:solidFill>
                  <a:srgbClr val="3F3F3F"/>
                </a:solidFill>
                <a:latin typeface="Calibri"/>
                <a:cs typeface="Calibri"/>
              </a:rPr>
              <a:t>s</a:t>
            </a:r>
            <a:r>
              <a:rPr b="1" dirty="0" smtClean="0">
                <a:solidFill>
                  <a:srgbClr val="3F3F3F"/>
                </a:solidFill>
                <a:latin typeface="Calibri"/>
                <a:cs typeface="Calibri"/>
              </a:rPr>
              <a:t>is of</a:t>
            </a:r>
            <a:r>
              <a:rPr b="1" spc="-14" dirty="0" smtClean="0">
                <a:solidFill>
                  <a:srgbClr val="3F3F3F"/>
                </a:solidFill>
                <a:latin typeface="Calibri"/>
                <a:cs typeface="Calibri"/>
              </a:rPr>
              <a:t> </a:t>
            </a:r>
            <a:r>
              <a:rPr b="1" dirty="0" smtClean="0">
                <a:solidFill>
                  <a:srgbClr val="3F3F3F"/>
                </a:solidFill>
                <a:latin typeface="Calibri"/>
                <a:cs typeface="Calibri"/>
              </a:rPr>
              <a:t>a</a:t>
            </a:r>
            <a:r>
              <a:rPr b="1" spc="-30" dirty="0" smtClean="0">
                <a:solidFill>
                  <a:srgbClr val="3F3F3F"/>
                </a:solidFill>
                <a:latin typeface="Calibri"/>
                <a:cs typeface="Calibri"/>
              </a:rPr>
              <a:t>n</a:t>
            </a:r>
            <a:r>
              <a:rPr b="1" dirty="0" smtClean="0">
                <a:solidFill>
                  <a:srgbClr val="3F3F3F"/>
                </a:solidFill>
                <a:latin typeface="Calibri"/>
                <a:cs typeface="Calibri"/>
              </a:rPr>
              <a:t>y</a:t>
            </a:r>
            <a:r>
              <a:rPr b="1" spc="-34"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ucce</a:t>
            </a:r>
            <a:r>
              <a:rPr b="1" spc="-12" dirty="0" smtClean="0">
                <a:solidFill>
                  <a:srgbClr val="3F3F3F"/>
                </a:solidFill>
                <a:latin typeface="Calibri"/>
                <a:cs typeface="Calibri"/>
              </a:rPr>
              <a:t>s</a:t>
            </a:r>
            <a:r>
              <a:rPr b="1" spc="-30" dirty="0" smtClean="0">
                <a:solidFill>
                  <a:srgbClr val="3F3F3F"/>
                </a:solidFill>
                <a:latin typeface="Calibri"/>
                <a:cs typeface="Calibri"/>
              </a:rPr>
              <a:t>s</a:t>
            </a:r>
            <a:r>
              <a:rPr b="1" spc="-8" dirty="0" smtClean="0">
                <a:solidFill>
                  <a:srgbClr val="3F3F3F"/>
                </a:solidFill>
                <a:latin typeface="Calibri"/>
                <a:cs typeface="Calibri"/>
              </a:rPr>
              <a:t>f</a:t>
            </a:r>
            <a:r>
              <a:rPr b="1" dirty="0" smtClean="0">
                <a:solidFill>
                  <a:srgbClr val="3F3F3F"/>
                </a:solidFill>
                <a:latin typeface="Calibri"/>
                <a:cs typeface="Calibri"/>
              </a:rPr>
              <a:t>ul</a:t>
            </a:r>
            <a:r>
              <a:rPr b="1" spc="24" dirty="0" smtClean="0">
                <a:solidFill>
                  <a:srgbClr val="3F3F3F"/>
                </a:solidFill>
                <a:latin typeface="Calibri"/>
                <a:cs typeface="Calibri"/>
              </a:rPr>
              <a:t> </a:t>
            </a:r>
            <a:r>
              <a:rPr b="1" dirty="0" smtClean="0">
                <a:solidFill>
                  <a:srgbClr val="3F3F3F"/>
                </a:solidFill>
                <a:latin typeface="Calibri"/>
                <a:cs typeface="Calibri"/>
              </a:rPr>
              <a:t>p</a:t>
            </a:r>
            <a:r>
              <a:rPr b="1" spc="-12" dirty="0" smtClean="0">
                <a:solidFill>
                  <a:srgbClr val="3F3F3F"/>
                </a:solidFill>
                <a:latin typeface="Calibri"/>
                <a:cs typeface="Calibri"/>
              </a:rPr>
              <a:t>r</a:t>
            </a:r>
            <a:r>
              <a:rPr b="1" dirty="0" smtClean="0">
                <a:solidFill>
                  <a:srgbClr val="3F3F3F"/>
                </a:solidFill>
                <a:latin typeface="Calibri"/>
                <a:cs typeface="Calibri"/>
              </a:rPr>
              <a:t>opo</a:t>
            </a:r>
            <a:r>
              <a:rPr b="1" spc="8" dirty="0" smtClean="0">
                <a:solidFill>
                  <a:srgbClr val="3F3F3F"/>
                </a:solidFill>
                <a:latin typeface="Calibri"/>
                <a:cs typeface="Calibri"/>
              </a:rPr>
              <a:t>s</a:t>
            </a:r>
            <a:r>
              <a:rPr b="1" dirty="0" smtClean="0">
                <a:solidFill>
                  <a:srgbClr val="3F3F3F"/>
                </a:solidFill>
                <a:latin typeface="Calibri"/>
                <a:cs typeface="Calibri"/>
              </a:rPr>
              <a:t>al, </a:t>
            </a:r>
            <a:r>
              <a:rPr b="1" spc="-17" dirty="0" smtClean="0">
                <a:solidFill>
                  <a:srgbClr val="3F3F3F"/>
                </a:solidFill>
                <a:latin typeface="Calibri"/>
                <a:cs typeface="Calibri"/>
              </a:rPr>
              <a:t>r</a:t>
            </a:r>
            <a:r>
              <a:rPr b="1" dirty="0" smtClean="0">
                <a:solidFill>
                  <a:srgbClr val="3F3F3F"/>
                </a:solidFill>
                <a:latin typeface="Calibri"/>
                <a:cs typeface="Calibri"/>
              </a:rPr>
              <a:t>e</a:t>
            </a:r>
            <a:r>
              <a:rPr b="1" spc="-17" dirty="0" smtClean="0">
                <a:solidFill>
                  <a:srgbClr val="3F3F3F"/>
                </a:solidFill>
                <a:latin typeface="Calibri"/>
                <a:cs typeface="Calibri"/>
              </a:rPr>
              <a:t>s</a:t>
            </a:r>
            <a:r>
              <a:rPr b="1" dirty="0" smtClean="0">
                <a:solidFill>
                  <a:srgbClr val="3F3F3F"/>
                </a:solidFill>
                <a:latin typeface="Calibri"/>
                <a:cs typeface="Calibri"/>
              </a:rPr>
              <a:t>ea</a:t>
            </a:r>
            <a:r>
              <a:rPr b="1" spc="-22" dirty="0" smtClean="0">
                <a:solidFill>
                  <a:srgbClr val="3F3F3F"/>
                </a:solidFill>
                <a:latin typeface="Calibri"/>
                <a:cs typeface="Calibri"/>
              </a:rPr>
              <a:t>r</a:t>
            </a:r>
            <a:r>
              <a:rPr b="1" dirty="0" smtClean="0">
                <a:solidFill>
                  <a:srgbClr val="3F3F3F"/>
                </a:solidFill>
                <a:latin typeface="Calibri"/>
                <a:cs typeface="Calibri"/>
              </a:rPr>
              <a:t>che</a:t>
            </a:r>
            <a:r>
              <a:rPr b="1" spc="-22" dirty="0" smtClean="0">
                <a:solidFill>
                  <a:srgbClr val="3F3F3F"/>
                </a:solidFill>
                <a:latin typeface="Calibri"/>
                <a:cs typeface="Calibri"/>
              </a:rPr>
              <a:t>r</a:t>
            </a:r>
            <a:r>
              <a:rPr b="1" dirty="0" smtClean="0">
                <a:solidFill>
                  <a:srgbClr val="3F3F3F"/>
                </a:solidFill>
                <a:latin typeface="Calibri"/>
                <a:cs typeface="Calibri"/>
              </a:rPr>
              <a:t>s</a:t>
            </a:r>
            <a:r>
              <a:rPr b="1" spc="-25" dirty="0" smtClean="0">
                <a:solidFill>
                  <a:srgbClr val="3F3F3F"/>
                </a:solidFill>
                <a:latin typeface="Calibri"/>
                <a:cs typeface="Calibri"/>
              </a:rPr>
              <a:t> </a:t>
            </a:r>
            <a:r>
              <a:rPr b="1" dirty="0" smtClean="0">
                <a:solidFill>
                  <a:srgbClr val="3F3F3F"/>
                </a:solidFill>
                <a:latin typeface="Calibri"/>
                <a:cs typeface="Calibri"/>
              </a:rPr>
              <a:t>mu</a:t>
            </a:r>
            <a:r>
              <a:rPr b="1" spc="-30" dirty="0" smtClean="0">
                <a:solidFill>
                  <a:srgbClr val="3F3F3F"/>
                </a:solidFill>
                <a:latin typeface="Calibri"/>
                <a:cs typeface="Calibri"/>
              </a:rPr>
              <a:t>s</a:t>
            </a:r>
            <a:r>
              <a:rPr b="1" dirty="0" smtClean="0">
                <a:solidFill>
                  <a:srgbClr val="3F3F3F"/>
                </a:solidFill>
                <a:latin typeface="Calibri"/>
                <a:cs typeface="Calibri"/>
              </a:rPr>
              <a:t>t</a:t>
            </a:r>
            <a:r>
              <a:rPr b="1" spc="11"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ell</a:t>
            </a:r>
            <a:r>
              <a:rPr b="1" spc="-5" dirty="0" smtClean="0">
                <a:solidFill>
                  <a:srgbClr val="3F3F3F"/>
                </a:solidFill>
                <a:latin typeface="Calibri"/>
                <a:cs typeface="Calibri"/>
              </a:rPr>
              <a:t> </a:t>
            </a:r>
            <a:r>
              <a:rPr b="1" dirty="0" smtClean="0">
                <a:solidFill>
                  <a:srgbClr val="3F3F3F"/>
                </a:solidFill>
                <a:latin typeface="Calibri"/>
                <a:cs typeface="Calibri"/>
              </a:rPr>
              <a:t>the</a:t>
            </a:r>
            <a:r>
              <a:rPr b="1" spc="6"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oncept</a:t>
            </a:r>
            <a:r>
              <a:rPr b="1" spc="-35"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a:t>
            </a:r>
            <a:r>
              <a:rPr b="1" spc="-6"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e</a:t>
            </a:r>
            <a:r>
              <a:rPr b="1" spc="-39" dirty="0" smtClean="0">
                <a:solidFill>
                  <a:srgbClr val="3F3F3F"/>
                </a:solidFill>
                <a:latin typeface="Calibri"/>
                <a:cs typeface="Calibri"/>
              </a:rPr>
              <a:t>v</a:t>
            </a:r>
            <a:r>
              <a:rPr b="1" dirty="0" smtClean="0">
                <a:solidFill>
                  <a:srgbClr val="3F3F3F"/>
                </a:solidFill>
                <a:latin typeface="Calibri"/>
                <a:cs typeface="Calibri"/>
              </a:rPr>
              <a:t>alu</a:t>
            </a:r>
            <a:r>
              <a:rPr b="1" spc="-4"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o</a:t>
            </a:r>
            <a:r>
              <a:rPr b="1" spc="-12" dirty="0" smtClean="0">
                <a:solidFill>
                  <a:srgbClr val="3F3F3F"/>
                </a:solidFill>
                <a:latin typeface="Calibri"/>
                <a:cs typeface="Calibri"/>
              </a:rPr>
              <a:t>r</a:t>
            </a:r>
            <a:r>
              <a:rPr b="1" spc="-8" dirty="0" smtClean="0">
                <a:solidFill>
                  <a:srgbClr val="3F3F3F"/>
                </a:solidFill>
                <a:latin typeface="Calibri"/>
                <a:cs typeface="Calibri"/>
              </a:rPr>
              <a:t>s</a:t>
            </a:r>
            <a:r>
              <a:rPr b="1" dirty="0" smtClean="0">
                <a:solidFill>
                  <a:srgbClr val="3F3F3F"/>
                </a:solidFill>
                <a:latin typeface="Calibri"/>
                <a:cs typeface="Calibri"/>
              </a:rPr>
              <a:t>.</a:t>
            </a:r>
            <a:endParaRPr b="1" dirty="0">
              <a:latin typeface="Calibri"/>
              <a:cs typeface="Calibri"/>
            </a:endParaRPr>
          </a:p>
          <a:p>
            <a:pPr marL="11128" marR="768381">
              <a:lnSpc>
                <a:spcPts val="2103"/>
              </a:lnSpc>
              <a:spcBef>
                <a:spcPts val="421"/>
              </a:spcBef>
            </a:pPr>
            <a:r>
              <a:rPr b="1" spc="-8" dirty="0" smtClean="0">
                <a:solidFill>
                  <a:srgbClr val="3F3F3F"/>
                </a:solidFill>
                <a:latin typeface="Calibri"/>
                <a:cs typeface="Calibri"/>
              </a:rPr>
              <a:t>T</a:t>
            </a:r>
            <a:r>
              <a:rPr b="1" dirty="0" smtClean="0">
                <a:solidFill>
                  <a:srgbClr val="3F3F3F"/>
                </a:solidFill>
                <a:latin typeface="Calibri"/>
                <a:cs typeface="Calibri"/>
              </a:rPr>
              <a:t>he </a:t>
            </a:r>
            <a:r>
              <a:rPr b="1" dirty="0" smtClean="0">
                <a:solidFill>
                  <a:srgbClr val="FF0000"/>
                </a:solidFill>
                <a:latin typeface="Calibri"/>
                <a:cs typeface="Calibri"/>
              </a:rPr>
              <a:t>P</a:t>
            </a:r>
            <a:r>
              <a:rPr b="1" spc="-17" dirty="0" smtClean="0">
                <a:solidFill>
                  <a:srgbClr val="FF0000"/>
                </a:solidFill>
                <a:latin typeface="Calibri"/>
                <a:cs typeface="Calibri"/>
              </a:rPr>
              <a:t>r</a:t>
            </a:r>
            <a:r>
              <a:rPr b="1" dirty="0" smtClean="0">
                <a:solidFill>
                  <a:srgbClr val="FF0000"/>
                </a:solidFill>
                <a:latin typeface="Calibri"/>
                <a:cs typeface="Calibri"/>
              </a:rPr>
              <a:t>oject</a:t>
            </a:r>
            <a:r>
              <a:rPr b="1" spc="-41" dirty="0" smtClean="0">
                <a:solidFill>
                  <a:srgbClr val="FF0000"/>
                </a:solidFill>
                <a:latin typeface="Calibri"/>
                <a:cs typeface="Calibri"/>
              </a:rPr>
              <a:t> </a:t>
            </a:r>
            <a:r>
              <a:rPr b="1" dirty="0" smtClean="0">
                <a:solidFill>
                  <a:srgbClr val="FF0000"/>
                </a:solidFill>
                <a:latin typeface="Calibri"/>
                <a:cs typeface="Calibri"/>
              </a:rPr>
              <a:t>has</a:t>
            </a:r>
            <a:r>
              <a:rPr b="1" spc="2" dirty="0" smtClean="0">
                <a:solidFill>
                  <a:srgbClr val="FF0000"/>
                </a:solidFill>
                <a:latin typeface="Calibri"/>
                <a:cs typeface="Calibri"/>
              </a:rPr>
              <a:t> </a:t>
            </a:r>
            <a:r>
              <a:rPr b="1" spc="-17" dirty="0" smtClean="0">
                <a:solidFill>
                  <a:srgbClr val="FF0000"/>
                </a:solidFill>
                <a:latin typeface="Calibri"/>
                <a:cs typeface="Calibri"/>
              </a:rPr>
              <a:t>t</a:t>
            </a:r>
            <a:r>
              <a:rPr b="1" dirty="0" smtClean="0">
                <a:solidFill>
                  <a:srgbClr val="FF0000"/>
                </a:solidFill>
                <a:latin typeface="Calibri"/>
                <a:cs typeface="Calibri"/>
              </a:rPr>
              <a:t>o</a:t>
            </a:r>
            <a:r>
              <a:rPr b="1" spc="-6" dirty="0" smtClean="0">
                <a:solidFill>
                  <a:srgbClr val="FF0000"/>
                </a:solidFill>
                <a:latin typeface="Calibri"/>
                <a:cs typeface="Calibri"/>
              </a:rPr>
              <a:t> </a:t>
            </a:r>
            <a:r>
              <a:rPr b="1" spc="-8" dirty="0" smtClean="0">
                <a:solidFill>
                  <a:srgbClr val="FF0000"/>
                </a:solidFill>
                <a:latin typeface="Calibri"/>
                <a:cs typeface="Calibri"/>
              </a:rPr>
              <a:t>s</a:t>
            </a:r>
            <a:r>
              <a:rPr b="1" dirty="0" smtClean="0">
                <a:solidFill>
                  <a:srgbClr val="FF0000"/>
                </a:solidFill>
                <a:latin typeface="Calibri"/>
                <a:cs typeface="Calibri"/>
              </a:rPr>
              <a:t>e</a:t>
            </a:r>
            <a:r>
              <a:rPr b="1" spc="17" dirty="0" smtClean="0">
                <a:solidFill>
                  <a:srgbClr val="FF0000"/>
                </a:solidFill>
                <a:latin typeface="Calibri"/>
                <a:cs typeface="Calibri"/>
              </a:rPr>
              <a:t>r</a:t>
            </a:r>
            <a:r>
              <a:rPr b="1" spc="-30" dirty="0" smtClean="0">
                <a:solidFill>
                  <a:srgbClr val="FF0000"/>
                </a:solidFill>
                <a:latin typeface="Calibri"/>
                <a:cs typeface="Calibri"/>
              </a:rPr>
              <a:t>v</a:t>
            </a:r>
            <a:r>
              <a:rPr b="1" dirty="0" smtClean="0">
                <a:solidFill>
                  <a:srgbClr val="FF0000"/>
                </a:solidFill>
                <a:latin typeface="Calibri"/>
                <a:cs typeface="Calibri"/>
              </a:rPr>
              <a:t>e</a:t>
            </a:r>
            <a:r>
              <a:rPr b="1" spc="1" dirty="0" smtClean="0">
                <a:solidFill>
                  <a:srgbClr val="FF0000"/>
                </a:solidFill>
                <a:latin typeface="Calibri"/>
                <a:cs typeface="Calibri"/>
              </a:rPr>
              <a:t> </a:t>
            </a:r>
            <a:r>
              <a:rPr b="1" dirty="0" smtClean="0">
                <a:solidFill>
                  <a:srgbClr val="FF0000"/>
                </a:solidFill>
                <a:latin typeface="Calibri"/>
                <a:cs typeface="Calibri"/>
              </a:rPr>
              <a:t>the</a:t>
            </a:r>
            <a:r>
              <a:rPr b="1" spc="-15" dirty="0" smtClean="0">
                <a:solidFill>
                  <a:srgbClr val="FF0000"/>
                </a:solidFill>
                <a:latin typeface="Calibri"/>
                <a:cs typeface="Calibri"/>
              </a:rPr>
              <a:t> </a:t>
            </a:r>
            <a:r>
              <a:rPr b="1" dirty="0" smtClean="0">
                <a:solidFill>
                  <a:srgbClr val="FF0000"/>
                </a:solidFill>
                <a:latin typeface="Calibri"/>
                <a:cs typeface="Calibri"/>
              </a:rPr>
              <a:t>needs</a:t>
            </a:r>
            <a:r>
              <a:rPr b="1" spc="-3" dirty="0" smtClean="0">
                <a:solidFill>
                  <a:srgbClr val="FF0000"/>
                </a:solidFill>
                <a:latin typeface="Calibri"/>
                <a:cs typeface="Calibri"/>
              </a:rPr>
              <a:t> </a:t>
            </a:r>
            <a:r>
              <a:rPr b="1" dirty="0" smtClean="0">
                <a:solidFill>
                  <a:srgbClr val="FF0000"/>
                </a:solidFill>
                <a:latin typeface="Calibri"/>
                <a:cs typeface="Calibri"/>
              </a:rPr>
              <a:t>of</a:t>
            </a:r>
            <a:r>
              <a:rPr b="1" spc="-14" dirty="0" smtClean="0">
                <a:solidFill>
                  <a:srgbClr val="FF0000"/>
                </a:solidFill>
                <a:latin typeface="Calibri"/>
                <a:cs typeface="Calibri"/>
              </a:rPr>
              <a:t> </a:t>
            </a:r>
            <a:r>
              <a:rPr b="1" dirty="0" smtClean="0">
                <a:solidFill>
                  <a:srgbClr val="FF0000"/>
                </a:solidFill>
                <a:latin typeface="Calibri"/>
                <a:cs typeface="Calibri"/>
              </a:rPr>
              <a:t>the</a:t>
            </a:r>
            <a:r>
              <a:rPr b="1" spc="-15" dirty="0" smtClean="0">
                <a:solidFill>
                  <a:srgbClr val="FF0000"/>
                </a:solidFill>
                <a:latin typeface="Calibri"/>
                <a:cs typeface="Calibri"/>
              </a:rPr>
              <a:t> </a:t>
            </a:r>
            <a:r>
              <a:rPr b="1" spc="8" dirty="0" smtClean="0">
                <a:solidFill>
                  <a:srgbClr val="FF0000"/>
                </a:solidFill>
                <a:latin typeface="Calibri"/>
                <a:cs typeface="Calibri"/>
              </a:rPr>
              <a:t>E</a:t>
            </a:r>
            <a:r>
              <a:rPr b="1" dirty="0" smtClean="0">
                <a:solidFill>
                  <a:srgbClr val="FF0000"/>
                </a:solidFill>
                <a:latin typeface="Calibri"/>
                <a:cs typeface="Calibri"/>
              </a:rPr>
              <a:t>u</a:t>
            </a:r>
            <a:r>
              <a:rPr b="1" spc="-12" dirty="0" smtClean="0">
                <a:solidFill>
                  <a:srgbClr val="FF0000"/>
                </a:solidFill>
                <a:latin typeface="Calibri"/>
                <a:cs typeface="Calibri"/>
              </a:rPr>
              <a:t>r</a:t>
            </a:r>
            <a:r>
              <a:rPr b="1" dirty="0" smtClean="0">
                <a:solidFill>
                  <a:srgbClr val="FF0000"/>
                </a:solidFill>
                <a:latin typeface="Calibri"/>
                <a:cs typeface="Calibri"/>
              </a:rPr>
              <a:t>opean</a:t>
            </a:r>
            <a:r>
              <a:rPr b="1" spc="-68" dirty="0" smtClean="0">
                <a:solidFill>
                  <a:srgbClr val="FF0000"/>
                </a:solidFill>
                <a:latin typeface="Calibri"/>
                <a:cs typeface="Calibri"/>
              </a:rPr>
              <a:t> </a:t>
            </a:r>
            <a:r>
              <a:rPr b="1" dirty="0" smtClean="0">
                <a:solidFill>
                  <a:srgbClr val="FF0000"/>
                </a:solidFill>
                <a:latin typeface="Calibri"/>
                <a:cs typeface="Calibri"/>
              </a:rPr>
              <a:t>Community</a:t>
            </a:r>
            <a:r>
              <a:rPr b="1" spc="-43" dirty="0" smtClean="0">
                <a:solidFill>
                  <a:srgbClr val="FF0000"/>
                </a:solidFill>
                <a:latin typeface="Calibri"/>
                <a:cs typeface="Calibri"/>
              </a:rPr>
              <a:t> </a:t>
            </a:r>
            <a:r>
              <a:rPr b="1" dirty="0" smtClean="0">
                <a:solidFill>
                  <a:srgbClr val="FF0000"/>
                </a:solidFill>
                <a:latin typeface="Calibri"/>
                <a:cs typeface="Calibri"/>
              </a:rPr>
              <a:t>/ </a:t>
            </a:r>
            <a:r>
              <a:rPr b="1" spc="8" dirty="0" smtClean="0">
                <a:solidFill>
                  <a:srgbClr val="FF0000"/>
                </a:solidFill>
                <a:latin typeface="Calibri"/>
                <a:cs typeface="Calibri"/>
              </a:rPr>
              <a:t>E</a:t>
            </a:r>
            <a:r>
              <a:rPr b="1" dirty="0" smtClean="0">
                <a:solidFill>
                  <a:srgbClr val="FF0000"/>
                </a:solidFill>
                <a:latin typeface="Calibri"/>
                <a:cs typeface="Calibri"/>
              </a:rPr>
              <a:t>u</a:t>
            </a:r>
            <a:r>
              <a:rPr b="1" spc="-12" dirty="0" smtClean="0">
                <a:solidFill>
                  <a:srgbClr val="FF0000"/>
                </a:solidFill>
                <a:latin typeface="Calibri"/>
                <a:cs typeface="Calibri"/>
              </a:rPr>
              <a:t>r</a:t>
            </a:r>
            <a:r>
              <a:rPr b="1" dirty="0" smtClean="0">
                <a:solidFill>
                  <a:srgbClr val="FF0000"/>
                </a:solidFill>
                <a:latin typeface="Calibri"/>
                <a:cs typeface="Calibri"/>
              </a:rPr>
              <a:t>opean</a:t>
            </a:r>
            <a:r>
              <a:rPr b="1" spc="-68" dirty="0" smtClean="0">
                <a:solidFill>
                  <a:srgbClr val="FF0000"/>
                </a:solidFill>
                <a:latin typeface="Calibri"/>
                <a:cs typeface="Calibri"/>
              </a:rPr>
              <a:t> </a:t>
            </a:r>
            <a:r>
              <a:rPr b="1" spc="-39" dirty="0" smtClean="0">
                <a:solidFill>
                  <a:srgbClr val="FF0000"/>
                </a:solidFill>
                <a:latin typeface="Calibri"/>
                <a:cs typeface="Calibri"/>
              </a:rPr>
              <a:t>P</a:t>
            </a:r>
            <a:r>
              <a:rPr b="1" dirty="0" smtClean="0">
                <a:solidFill>
                  <a:srgbClr val="FF0000"/>
                </a:solidFill>
                <a:latin typeface="Calibri"/>
                <a:cs typeface="Calibri"/>
              </a:rPr>
              <a:t>olicies </a:t>
            </a:r>
            <a:r>
              <a:rPr b="1" dirty="0" smtClean="0">
                <a:solidFill>
                  <a:srgbClr val="3F3F3F"/>
                </a:solidFill>
                <a:latin typeface="Calibri"/>
                <a:cs typeface="Calibri"/>
              </a:rPr>
              <a:t>(Impac</a:t>
            </a:r>
            <a:r>
              <a:rPr b="1" spc="8" dirty="0" smtClean="0">
                <a:solidFill>
                  <a:srgbClr val="3F3F3F"/>
                </a:solidFill>
                <a:latin typeface="Calibri"/>
                <a:cs typeface="Calibri"/>
              </a:rPr>
              <a:t>t</a:t>
            </a:r>
            <a:r>
              <a:rPr b="1" dirty="0" smtClean="0">
                <a:solidFill>
                  <a:srgbClr val="3F3F3F"/>
                </a:solidFill>
                <a:latin typeface="Calibri"/>
                <a:cs typeface="Calibri"/>
              </a:rPr>
              <a:t>).</a:t>
            </a:r>
            <a:endParaRPr b="1" dirty="0">
              <a:latin typeface="Calibri"/>
              <a:cs typeface="Calibri"/>
            </a:endParaRPr>
          </a:p>
        </p:txBody>
      </p:sp>
      <p:sp>
        <p:nvSpPr>
          <p:cNvPr id="7" name="object 7"/>
          <p:cNvSpPr txBox="1"/>
          <p:nvPr/>
        </p:nvSpPr>
        <p:spPr>
          <a:xfrm>
            <a:off x="1062963" y="3258453"/>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6" name="object 6"/>
          <p:cNvSpPr txBox="1"/>
          <p:nvPr/>
        </p:nvSpPr>
        <p:spPr>
          <a:xfrm>
            <a:off x="1043608" y="4077072"/>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5" name="object 5"/>
          <p:cNvSpPr txBox="1"/>
          <p:nvPr/>
        </p:nvSpPr>
        <p:spPr>
          <a:xfrm>
            <a:off x="1043608" y="4941168"/>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lang="it-IT" sz="1300" dirty="0" smtClean="0">
                <a:solidFill>
                  <a:srgbClr val="6A8DA1"/>
                </a:solidFill>
                <a:latin typeface="Times New Roman"/>
                <a:cs typeface="Times New Roman"/>
              </a:rPr>
              <a:t> </a:t>
            </a:r>
            <a:endParaRPr sz="1300" dirty="0">
              <a:latin typeface="Times New Roman"/>
              <a:cs typeface="Times New Roman"/>
            </a:endParaRPr>
          </a:p>
        </p:txBody>
      </p:sp>
      <p:sp>
        <p:nvSpPr>
          <p:cNvPr id="3" name="object 3"/>
          <p:cNvSpPr txBox="1"/>
          <p:nvPr/>
        </p:nvSpPr>
        <p:spPr>
          <a:xfrm>
            <a:off x="7425102" y="6306597"/>
            <a:ext cx="196598" cy="183187"/>
          </a:xfrm>
          <a:prstGeom prst="rect">
            <a:avLst/>
          </a:prstGeom>
        </p:spPr>
        <p:txBody>
          <a:bodyPr wrap="square" lIns="0" tIns="0" rIns="0" bIns="0" rtlCol="0">
            <a:noAutofit/>
          </a:bodyPr>
          <a:lstStyle/>
          <a:p>
            <a:pPr marL="11128">
              <a:lnSpc>
                <a:spcPts val="1332"/>
              </a:lnSpc>
              <a:spcBef>
                <a:spcPts val="67"/>
              </a:spcBef>
            </a:pPr>
            <a:r>
              <a:rPr lang="it-IT" b="1" spc="-8" baseline="1950" dirty="0" smtClean="0">
                <a:solidFill>
                  <a:srgbClr val="FFFFFF"/>
                </a:solidFill>
                <a:latin typeface="Calibri"/>
                <a:cs typeface="Calibri"/>
              </a:rPr>
              <a:t> </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lang="it-IT" sz="1400" baseline="2473" dirty="0" smtClean="0">
                <a:solidFill>
                  <a:srgbClr val="595959"/>
                </a:solidFill>
                <a:latin typeface="Symbol"/>
                <a:cs typeface="Symbol"/>
              </a:rPr>
              <a:t> </a:t>
            </a:r>
            <a:endParaRPr sz="1000" dirty="0">
              <a:latin typeface="Calibri"/>
              <a:cs typeface="Calibri"/>
            </a:endParaRPr>
          </a:p>
        </p:txBody>
      </p:sp>
      <p:sp>
        <p:nvSpPr>
          <p:cNvPr id="15" name="Segnaposto data 14"/>
          <p:cNvSpPr>
            <a:spLocks noGrp="1"/>
          </p:cNvSpPr>
          <p:nvPr>
            <p:ph type="dt" sz="half" idx="6"/>
          </p:nvPr>
        </p:nvSpPr>
        <p:spPr/>
        <p:txBody>
          <a:bodyPr/>
          <a:lstStyle/>
          <a:p>
            <a:fld id="{677C166A-50C2-4871-933F-E1F053D1F378}" type="datetime1">
              <a:rPr lang="en-GB" smtClean="0"/>
              <a:pPr/>
              <a:t>08/09/2017</a:t>
            </a:fld>
            <a:endParaRPr lang="en-US"/>
          </a:p>
        </p:txBody>
      </p:sp>
      <p:sp>
        <p:nvSpPr>
          <p:cNvPr id="16" name="Segnaposto piè di pagina 15"/>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8028481" y="6339764"/>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6245279" y="6331126"/>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txBox="1"/>
          <p:nvPr/>
        </p:nvSpPr>
        <p:spPr>
          <a:xfrm>
            <a:off x="1362696" y="987045"/>
            <a:ext cx="4217416" cy="335075"/>
          </a:xfrm>
          <a:prstGeom prst="rect">
            <a:avLst/>
          </a:prstGeom>
        </p:spPr>
        <p:txBody>
          <a:bodyPr wrap="square" lIns="0" tIns="0" rIns="0" bIns="0" rtlCol="0">
            <a:noAutofit/>
          </a:bodyPr>
          <a:lstStyle/>
          <a:p>
            <a:pPr marL="11128">
              <a:lnSpc>
                <a:spcPts val="2506"/>
              </a:lnSpc>
              <a:spcBef>
                <a:spcPts val="125"/>
              </a:spcBef>
            </a:pPr>
            <a:r>
              <a:rPr sz="3500" b="1" baseline="3034" dirty="0" smtClean="0">
                <a:solidFill>
                  <a:srgbClr val="005DA1"/>
                </a:solidFill>
                <a:latin typeface="Calibri"/>
                <a:cs typeface="Calibri"/>
              </a:rPr>
              <a:t>Ti</a:t>
            </a:r>
            <a:r>
              <a:rPr sz="3500" b="1" spc="-30" baseline="3034" dirty="0" smtClean="0">
                <a:solidFill>
                  <a:srgbClr val="005DA1"/>
                </a:solidFill>
                <a:latin typeface="Calibri"/>
                <a:cs typeface="Calibri"/>
              </a:rPr>
              <a:t>p</a:t>
            </a:r>
            <a:r>
              <a:rPr sz="3500" b="1" baseline="3034" dirty="0" smtClean="0">
                <a:solidFill>
                  <a:srgbClr val="005DA1"/>
                </a:solidFill>
                <a:latin typeface="Calibri"/>
                <a:cs typeface="Calibri"/>
              </a:rPr>
              <a:t>s</a:t>
            </a:r>
            <a:r>
              <a:rPr sz="3500" b="1" spc="-12" baseline="3034" dirty="0" smtClean="0">
                <a:solidFill>
                  <a:srgbClr val="005DA1"/>
                </a:solidFill>
                <a:latin typeface="Calibri"/>
                <a:cs typeface="Calibri"/>
              </a:rPr>
              <a:t> </a:t>
            </a:r>
            <a:r>
              <a:rPr sz="3500" b="1" spc="-52" baseline="3034" dirty="0" smtClean="0">
                <a:solidFill>
                  <a:srgbClr val="005DA1"/>
                </a:solidFill>
                <a:latin typeface="Calibri"/>
                <a:cs typeface="Calibri"/>
              </a:rPr>
              <a:t>f</a:t>
            </a:r>
            <a:r>
              <a:rPr sz="3500" b="1" baseline="3034" dirty="0" smtClean="0">
                <a:solidFill>
                  <a:srgbClr val="005DA1"/>
                </a:solidFill>
                <a:latin typeface="Calibri"/>
                <a:cs typeface="Calibri"/>
              </a:rPr>
              <a:t>or</a:t>
            </a:r>
            <a:r>
              <a:rPr sz="3500" b="1" spc="-8" baseline="3034" dirty="0" smtClean="0">
                <a:solidFill>
                  <a:srgbClr val="005DA1"/>
                </a:solidFill>
                <a:latin typeface="Calibri"/>
                <a:cs typeface="Calibri"/>
              </a:rPr>
              <a:t> </a:t>
            </a:r>
            <a:r>
              <a:rPr sz="3500" b="1" baseline="3034" dirty="0" smtClean="0">
                <a:solidFill>
                  <a:srgbClr val="005DA1"/>
                </a:solidFill>
                <a:latin typeface="Calibri"/>
                <a:cs typeface="Calibri"/>
              </a:rPr>
              <a:t>succes</a:t>
            </a:r>
            <a:r>
              <a:rPr sz="3500" b="1" spc="-34" baseline="3034" dirty="0" smtClean="0">
                <a:solidFill>
                  <a:srgbClr val="005DA1"/>
                </a:solidFill>
                <a:latin typeface="Calibri"/>
                <a:cs typeface="Calibri"/>
              </a:rPr>
              <a:t>s</a:t>
            </a:r>
            <a:r>
              <a:rPr sz="3500" b="1" spc="-8" baseline="3034" dirty="0" smtClean="0">
                <a:solidFill>
                  <a:srgbClr val="005DA1"/>
                </a:solidFill>
                <a:latin typeface="Calibri"/>
                <a:cs typeface="Calibri"/>
              </a:rPr>
              <a:t>f</a:t>
            </a:r>
            <a:r>
              <a:rPr sz="3500" b="1" baseline="3034" dirty="0" smtClean="0">
                <a:solidFill>
                  <a:srgbClr val="005DA1"/>
                </a:solidFill>
                <a:latin typeface="Calibri"/>
                <a:cs typeface="Calibri"/>
              </a:rPr>
              <a:t>ul</a:t>
            </a:r>
            <a:r>
              <a:rPr sz="3500" b="1" spc="-34" baseline="3034" dirty="0" smtClean="0">
                <a:solidFill>
                  <a:srgbClr val="005DA1"/>
                </a:solidFill>
                <a:latin typeface="Calibri"/>
                <a:cs typeface="Calibri"/>
              </a:rPr>
              <a:t> </a:t>
            </a:r>
            <a:r>
              <a:rPr sz="3500" b="1" baseline="3034" dirty="0" smtClean="0">
                <a:solidFill>
                  <a:srgbClr val="005DA1"/>
                </a:solidFill>
                <a:latin typeface="Calibri"/>
                <a:cs typeface="Calibri"/>
              </a:rPr>
              <a:t>p</a:t>
            </a:r>
            <a:r>
              <a:rPr sz="3500" b="1" spc="-56" baseline="3034" dirty="0" smtClean="0">
                <a:solidFill>
                  <a:srgbClr val="005DA1"/>
                </a:solidFill>
                <a:latin typeface="Calibri"/>
                <a:cs typeface="Calibri"/>
              </a:rPr>
              <a:t>r</a:t>
            </a:r>
            <a:r>
              <a:rPr sz="3500" b="1" baseline="3034" dirty="0" smtClean="0">
                <a:solidFill>
                  <a:srgbClr val="005DA1"/>
                </a:solidFill>
                <a:latin typeface="Calibri"/>
                <a:cs typeface="Calibri"/>
              </a:rPr>
              <a:t>oposals</a:t>
            </a:r>
            <a:endParaRPr sz="2400" b="1" dirty="0">
              <a:latin typeface="Calibri"/>
              <a:cs typeface="Calibri"/>
            </a:endParaRPr>
          </a:p>
        </p:txBody>
      </p:sp>
      <p:sp>
        <p:nvSpPr>
          <p:cNvPr id="9" name="object 9"/>
          <p:cNvSpPr txBox="1"/>
          <p:nvPr/>
        </p:nvSpPr>
        <p:spPr>
          <a:xfrm>
            <a:off x="1120303" y="2383022"/>
            <a:ext cx="129884" cy="1909194"/>
          </a:xfrm>
          <a:prstGeom prst="rect">
            <a:avLst/>
          </a:prstGeom>
        </p:spPr>
        <p:txBody>
          <a:bodyPr wrap="square" lIns="0" tIns="0" rIns="0" bIns="0" rtlCol="0">
            <a:noAutofit/>
          </a:bodyPr>
          <a:lstStyle/>
          <a:p>
            <a:pPr marL="11128">
              <a:lnSpc>
                <a:spcPts val="1875"/>
              </a:lnSpc>
              <a:spcBef>
                <a:spcPts val="94"/>
              </a:spcBef>
            </a:pPr>
            <a:endParaRPr dirty="0">
              <a:latin typeface="Arial"/>
              <a:cs typeface="Arial"/>
            </a:endParaRPr>
          </a:p>
          <a:p>
            <a:pPr marL="11128">
              <a:lnSpc>
                <a:spcPct val="95825"/>
              </a:lnSpc>
              <a:spcBef>
                <a:spcPts val="414"/>
              </a:spcBef>
            </a:pPr>
            <a:endParaRPr dirty="0">
              <a:latin typeface="Arial"/>
              <a:cs typeface="Arial"/>
            </a:endParaRPr>
          </a:p>
          <a:p>
            <a:pPr marL="11128">
              <a:lnSpc>
                <a:spcPct val="95825"/>
              </a:lnSpc>
              <a:spcBef>
                <a:spcPts val="508"/>
              </a:spcBef>
            </a:pPr>
            <a:endParaRPr dirty="0">
              <a:latin typeface="Arial"/>
              <a:cs typeface="Arial"/>
            </a:endParaRPr>
          </a:p>
          <a:p>
            <a:pPr marL="11128">
              <a:lnSpc>
                <a:spcPct val="95825"/>
              </a:lnSpc>
              <a:spcBef>
                <a:spcPts val="508"/>
              </a:spcBef>
            </a:pPr>
            <a:endParaRPr dirty="0">
              <a:latin typeface="Arial"/>
              <a:cs typeface="Arial"/>
            </a:endParaRPr>
          </a:p>
          <a:p>
            <a:pPr marL="11128">
              <a:lnSpc>
                <a:spcPct val="95825"/>
              </a:lnSpc>
              <a:spcBef>
                <a:spcPts val="508"/>
              </a:spcBef>
            </a:pPr>
            <a:endParaRPr dirty="0">
              <a:latin typeface="Arial"/>
              <a:cs typeface="Arial"/>
            </a:endParaRPr>
          </a:p>
          <a:p>
            <a:pPr marL="11128">
              <a:lnSpc>
                <a:spcPct val="95825"/>
              </a:lnSpc>
              <a:spcBef>
                <a:spcPts val="508"/>
              </a:spcBef>
            </a:pPr>
            <a:endParaRPr dirty="0">
              <a:latin typeface="Arial"/>
              <a:cs typeface="Arial"/>
            </a:endParaRPr>
          </a:p>
        </p:txBody>
      </p:sp>
      <p:sp>
        <p:nvSpPr>
          <p:cNvPr id="8" name="object 8"/>
          <p:cNvSpPr txBox="1"/>
          <p:nvPr/>
        </p:nvSpPr>
        <p:spPr>
          <a:xfrm>
            <a:off x="1403648" y="1412776"/>
            <a:ext cx="5683795" cy="2081856"/>
          </a:xfrm>
          <a:prstGeom prst="rect">
            <a:avLst/>
          </a:prstGeom>
        </p:spPr>
        <p:txBody>
          <a:bodyPr wrap="square" lIns="0" tIns="0" rIns="0" bIns="0" rtlCol="0">
            <a:noAutofit/>
          </a:bodyPr>
          <a:lstStyle/>
          <a:p>
            <a:pPr marL="11128" marR="1841038">
              <a:lnSpc>
                <a:spcPts val="2139"/>
              </a:lnSpc>
              <a:spcBef>
                <a:spcPts val="287"/>
              </a:spcBef>
            </a:pPr>
            <a:r>
              <a:rPr lang="it-IT" sz="2400" b="1" dirty="0" smtClean="0">
                <a:solidFill>
                  <a:srgbClr val="3F3F3F"/>
                </a:solidFill>
                <a:latin typeface="Calibri"/>
                <a:cs typeface="Calibri"/>
              </a:rPr>
              <a:t> </a:t>
            </a:r>
            <a:endParaRPr sz="2400" b="1" dirty="0">
              <a:latin typeface="Calibri"/>
              <a:cs typeface="Calibri"/>
            </a:endParaRPr>
          </a:p>
          <a:p>
            <a:pPr marL="11128" marR="1841038">
              <a:lnSpc>
                <a:spcPts val="2139"/>
              </a:lnSpc>
              <a:spcBef>
                <a:spcPts val="385"/>
              </a:spcBef>
            </a:pPr>
            <a:r>
              <a:rPr sz="2400" b="1" spc="-22" dirty="0" smtClean="0">
                <a:solidFill>
                  <a:srgbClr val="3F3F3F"/>
                </a:solidFill>
                <a:latin typeface="Calibri"/>
                <a:cs typeface="Calibri"/>
              </a:rPr>
              <a:t>R</a:t>
            </a:r>
            <a:r>
              <a:rPr sz="2400" b="1" dirty="0" smtClean="0">
                <a:solidFill>
                  <a:srgbClr val="3F3F3F"/>
                </a:solidFill>
                <a:latin typeface="Calibri"/>
                <a:cs typeface="Calibri"/>
              </a:rPr>
              <a:t>ead</a:t>
            </a:r>
            <a:r>
              <a:rPr sz="2400" b="1" spc="-26" dirty="0" smtClean="0">
                <a:solidFill>
                  <a:srgbClr val="3F3F3F"/>
                </a:solidFill>
                <a:latin typeface="Calibri"/>
                <a:cs typeface="Calibri"/>
              </a:rPr>
              <a:t> </a:t>
            </a:r>
            <a:r>
              <a:rPr sz="2400" b="1" dirty="0" smtClean="0">
                <a:solidFill>
                  <a:srgbClr val="3F3F3F"/>
                </a:solidFill>
                <a:latin typeface="Calibri"/>
                <a:cs typeface="Calibri"/>
              </a:rPr>
              <a:t>all</a:t>
            </a:r>
            <a:r>
              <a:rPr sz="2400" b="1" spc="10" dirty="0" smtClean="0">
                <a:solidFill>
                  <a:srgbClr val="3F3F3F"/>
                </a:solidFill>
                <a:latin typeface="Calibri"/>
                <a:cs typeface="Calibri"/>
              </a:rPr>
              <a:t> </a:t>
            </a:r>
            <a:r>
              <a:rPr sz="2400" b="1" dirty="0" smtClean="0">
                <a:solidFill>
                  <a:srgbClr val="3F3F3F"/>
                </a:solidFill>
                <a:latin typeface="Calibri"/>
                <a:cs typeface="Calibri"/>
              </a:rPr>
              <a:t>the</a:t>
            </a:r>
            <a:r>
              <a:rPr sz="2400" b="1" spc="-15" dirty="0" smtClean="0">
                <a:solidFill>
                  <a:srgbClr val="3F3F3F"/>
                </a:solidFill>
                <a:latin typeface="Calibri"/>
                <a:cs typeface="Calibri"/>
              </a:rPr>
              <a:t> </a:t>
            </a:r>
            <a:r>
              <a:rPr sz="2400" b="1" dirty="0" smtClean="0">
                <a:solidFill>
                  <a:srgbClr val="3F3F3F"/>
                </a:solidFill>
                <a:latin typeface="Calibri"/>
                <a:cs typeface="Calibri"/>
              </a:rPr>
              <a:t>docume</a:t>
            </a:r>
            <a:r>
              <a:rPr sz="2400" b="1" spc="-4" dirty="0" smtClean="0">
                <a:solidFill>
                  <a:srgbClr val="3F3F3F"/>
                </a:solidFill>
                <a:latin typeface="Calibri"/>
                <a:cs typeface="Calibri"/>
              </a:rPr>
              <a:t>n</a:t>
            </a:r>
            <a:r>
              <a:rPr sz="2400" b="1" dirty="0" smtClean="0">
                <a:solidFill>
                  <a:srgbClr val="3F3F3F"/>
                </a:solidFill>
                <a:latin typeface="Calibri"/>
                <a:cs typeface="Calibri"/>
              </a:rPr>
              <a:t>ts</a:t>
            </a:r>
            <a:r>
              <a:rPr sz="2400" b="1" spc="-61" dirty="0" smtClean="0">
                <a:solidFill>
                  <a:srgbClr val="3F3F3F"/>
                </a:solidFill>
                <a:latin typeface="Calibri"/>
                <a:cs typeface="Calibri"/>
              </a:rPr>
              <a:t> </a:t>
            </a:r>
            <a:r>
              <a:rPr sz="2400" b="1" dirty="0" smtClean="0">
                <a:solidFill>
                  <a:srgbClr val="3F3F3F"/>
                </a:solidFill>
                <a:latin typeface="Calibri"/>
                <a:cs typeface="Calibri"/>
              </a:rPr>
              <a:t>p</a:t>
            </a:r>
            <a:r>
              <a:rPr sz="2400" b="1" spc="-12" dirty="0" smtClean="0">
                <a:solidFill>
                  <a:srgbClr val="3F3F3F"/>
                </a:solidFill>
                <a:latin typeface="Calibri"/>
                <a:cs typeface="Calibri"/>
              </a:rPr>
              <a:t>r</a:t>
            </a:r>
            <a:r>
              <a:rPr sz="2400" b="1" dirty="0" smtClean="0">
                <a:solidFill>
                  <a:srgbClr val="3F3F3F"/>
                </a:solidFill>
                <a:latin typeface="Calibri"/>
                <a:cs typeface="Calibri"/>
              </a:rPr>
              <a:t>o</a:t>
            </a:r>
            <a:r>
              <a:rPr sz="2400" b="1" spc="-4" dirty="0" smtClean="0">
                <a:solidFill>
                  <a:srgbClr val="3F3F3F"/>
                </a:solidFill>
                <a:latin typeface="Calibri"/>
                <a:cs typeface="Calibri"/>
              </a:rPr>
              <a:t>v</a:t>
            </a:r>
            <a:r>
              <a:rPr sz="2400" b="1" dirty="0" smtClean="0">
                <a:solidFill>
                  <a:srgbClr val="3F3F3F"/>
                </a:solidFill>
                <a:latin typeface="Calibri"/>
                <a:cs typeface="Calibri"/>
              </a:rPr>
              <a:t>ided</a:t>
            </a:r>
            <a:r>
              <a:rPr sz="2400" b="1" spc="-50" dirty="0" smtClean="0">
                <a:solidFill>
                  <a:srgbClr val="3F3F3F"/>
                </a:solidFill>
                <a:latin typeface="Calibri"/>
                <a:cs typeface="Calibri"/>
              </a:rPr>
              <a:t> </a:t>
            </a:r>
            <a:r>
              <a:rPr sz="2400" b="1" dirty="0" smtClean="0">
                <a:solidFill>
                  <a:srgbClr val="3F3F3F"/>
                </a:solidFill>
                <a:latin typeface="Calibri"/>
                <a:cs typeface="Calibri"/>
              </a:rPr>
              <a:t>by</a:t>
            </a:r>
            <a:r>
              <a:rPr sz="2400" b="1" spc="-17" dirty="0" smtClean="0">
                <a:solidFill>
                  <a:srgbClr val="3F3F3F"/>
                </a:solidFill>
                <a:latin typeface="Calibri"/>
                <a:cs typeface="Calibri"/>
              </a:rPr>
              <a:t> </a:t>
            </a:r>
            <a:r>
              <a:rPr sz="2400" b="1" dirty="0" smtClean="0">
                <a:solidFill>
                  <a:srgbClr val="3F3F3F"/>
                </a:solidFill>
                <a:latin typeface="Calibri"/>
                <a:cs typeface="Calibri"/>
              </a:rPr>
              <a:t>the</a:t>
            </a:r>
            <a:r>
              <a:rPr lang="it-IT" sz="2400" b="1" spc="-15" dirty="0" smtClean="0">
                <a:solidFill>
                  <a:srgbClr val="3F3F3F"/>
                </a:solidFill>
                <a:latin typeface="Calibri"/>
                <a:cs typeface="Calibri"/>
              </a:rPr>
              <a:t> </a:t>
            </a:r>
            <a:r>
              <a:rPr sz="2400" b="1" spc="-12" dirty="0" smtClean="0">
                <a:solidFill>
                  <a:srgbClr val="3F3F3F"/>
                </a:solidFill>
                <a:latin typeface="Calibri"/>
                <a:cs typeface="Calibri"/>
              </a:rPr>
              <a:t>E</a:t>
            </a:r>
            <a:r>
              <a:rPr sz="2400" b="1" spc="-4" dirty="0" smtClean="0">
                <a:solidFill>
                  <a:srgbClr val="3F3F3F"/>
                </a:solidFill>
                <a:latin typeface="Calibri"/>
                <a:cs typeface="Calibri"/>
              </a:rPr>
              <a:t>C</a:t>
            </a:r>
            <a:r>
              <a:rPr sz="2400" b="1" dirty="0" smtClean="0">
                <a:solidFill>
                  <a:srgbClr val="3F3F3F"/>
                </a:solidFill>
                <a:latin typeface="Calibri"/>
                <a:cs typeface="Calibri"/>
              </a:rPr>
              <a:t>.</a:t>
            </a:r>
            <a:endParaRPr sz="2400" b="1" dirty="0">
              <a:latin typeface="Calibri"/>
              <a:cs typeface="Calibri"/>
            </a:endParaRPr>
          </a:p>
          <a:p>
            <a:pPr marL="11128" marR="33249">
              <a:lnSpc>
                <a:spcPct val="101725"/>
              </a:lnSpc>
              <a:spcBef>
                <a:spcPts val="385"/>
              </a:spcBef>
            </a:pPr>
            <a:r>
              <a:rPr sz="2400" b="1" spc="-22" dirty="0" smtClean="0">
                <a:solidFill>
                  <a:srgbClr val="3F3F3F"/>
                </a:solidFill>
                <a:latin typeface="Calibri"/>
                <a:cs typeface="Calibri"/>
              </a:rPr>
              <a:t>F</a:t>
            </a:r>
            <a:r>
              <a:rPr sz="2400" b="1" dirty="0" smtClean="0">
                <a:solidFill>
                  <a:srgbClr val="3F3F3F"/>
                </a:solidFill>
                <a:latin typeface="Calibri"/>
                <a:cs typeface="Calibri"/>
              </a:rPr>
              <a:t>ollow</a:t>
            </a:r>
            <a:r>
              <a:rPr sz="2400" b="1" spc="-42" dirty="0" smtClean="0">
                <a:solidFill>
                  <a:srgbClr val="3F3F3F"/>
                </a:solidFill>
                <a:latin typeface="Calibri"/>
                <a:cs typeface="Calibri"/>
              </a:rPr>
              <a:t> </a:t>
            </a:r>
            <a:r>
              <a:rPr sz="2400" b="1" spc="-25" dirty="0" smtClean="0">
                <a:solidFill>
                  <a:srgbClr val="3F3F3F"/>
                </a:solidFill>
                <a:latin typeface="Calibri"/>
                <a:cs typeface="Calibri"/>
              </a:rPr>
              <a:t>e</a:t>
            </a:r>
            <a:r>
              <a:rPr sz="2400" b="1" spc="-39" dirty="0" smtClean="0">
                <a:solidFill>
                  <a:srgbClr val="3F3F3F"/>
                </a:solidFill>
                <a:latin typeface="Calibri"/>
                <a:cs typeface="Calibri"/>
              </a:rPr>
              <a:t>x</a:t>
            </a:r>
            <a:r>
              <a:rPr sz="2400" b="1" dirty="0" smtClean="0">
                <a:solidFill>
                  <a:srgbClr val="3F3F3F"/>
                </a:solidFill>
                <a:latin typeface="Calibri"/>
                <a:cs typeface="Calibri"/>
              </a:rPr>
              <a:t>actly</a:t>
            </a:r>
            <a:r>
              <a:rPr sz="2400" b="1" spc="-10" dirty="0" smtClean="0">
                <a:solidFill>
                  <a:srgbClr val="3F3F3F"/>
                </a:solidFill>
                <a:latin typeface="Calibri"/>
                <a:cs typeface="Calibri"/>
              </a:rPr>
              <a:t> </a:t>
            </a:r>
            <a:r>
              <a:rPr sz="2400" b="1" dirty="0" smtClean="0">
                <a:solidFill>
                  <a:srgbClr val="3F3F3F"/>
                </a:solidFill>
                <a:latin typeface="Calibri"/>
                <a:cs typeface="Calibri"/>
              </a:rPr>
              <a:t>the</a:t>
            </a:r>
            <a:r>
              <a:rPr sz="2400" b="1" spc="6" dirty="0" smtClean="0">
                <a:solidFill>
                  <a:srgbClr val="3F3F3F"/>
                </a:solidFill>
                <a:latin typeface="Calibri"/>
                <a:cs typeface="Calibri"/>
              </a:rPr>
              <a:t> </a:t>
            </a:r>
            <a:r>
              <a:rPr sz="2400" b="1" spc="-30" dirty="0" smtClean="0">
                <a:solidFill>
                  <a:srgbClr val="3F3F3F"/>
                </a:solidFill>
                <a:latin typeface="Calibri"/>
                <a:cs typeface="Calibri"/>
              </a:rPr>
              <a:t>s</a:t>
            </a:r>
            <a:r>
              <a:rPr sz="2400" b="1" dirty="0" smtClean="0">
                <a:solidFill>
                  <a:srgbClr val="3F3F3F"/>
                </a:solidFill>
                <a:latin typeface="Calibri"/>
                <a:cs typeface="Calibri"/>
              </a:rPr>
              <a:t>tructu</a:t>
            </a:r>
            <a:r>
              <a:rPr sz="2400" b="1" spc="4" dirty="0" smtClean="0">
                <a:solidFill>
                  <a:srgbClr val="3F3F3F"/>
                </a:solidFill>
                <a:latin typeface="Calibri"/>
                <a:cs typeface="Calibri"/>
              </a:rPr>
              <a:t>r</a:t>
            </a:r>
            <a:r>
              <a:rPr sz="2400" b="1" dirty="0" smtClean="0">
                <a:solidFill>
                  <a:srgbClr val="3F3F3F"/>
                </a:solidFill>
                <a:latin typeface="Calibri"/>
                <a:cs typeface="Calibri"/>
              </a:rPr>
              <a:t>e</a:t>
            </a:r>
            <a:r>
              <a:rPr sz="2400" b="1" spc="-47" dirty="0" smtClean="0">
                <a:solidFill>
                  <a:srgbClr val="3F3F3F"/>
                </a:solidFill>
                <a:latin typeface="Calibri"/>
                <a:cs typeface="Calibri"/>
              </a:rPr>
              <a:t> </a:t>
            </a:r>
            <a:r>
              <a:rPr sz="2400" b="1" dirty="0" smtClean="0">
                <a:solidFill>
                  <a:srgbClr val="3F3F3F"/>
                </a:solidFill>
                <a:latin typeface="Calibri"/>
                <a:cs typeface="Calibri"/>
              </a:rPr>
              <a:t>gi</a:t>
            </a:r>
            <a:r>
              <a:rPr sz="2400" b="1" spc="-34" dirty="0" smtClean="0">
                <a:solidFill>
                  <a:srgbClr val="3F3F3F"/>
                </a:solidFill>
                <a:latin typeface="Calibri"/>
                <a:cs typeface="Calibri"/>
              </a:rPr>
              <a:t>v</a:t>
            </a:r>
            <a:r>
              <a:rPr sz="2400" b="1" dirty="0" smtClean="0">
                <a:solidFill>
                  <a:srgbClr val="3F3F3F"/>
                </a:solidFill>
                <a:latin typeface="Calibri"/>
                <a:cs typeface="Calibri"/>
              </a:rPr>
              <a:t>en</a:t>
            </a:r>
            <a:r>
              <a:rPr sz="2400" b="1" spc="-11" dirty="0" smtClean="0">
                <a:solidFill>
                  <a:srgbClr val="3F3F3F"/>
                </a:solidFill>
                <a:latin typeface="Calibri"/>
                <a:cs typeface="Calibri"/>
              </a:rPr>
              <a:t> </a:t>
            </a:r>
            <a:r>
              <a:rPr sz="2400" b="1" dirty="0" smtClean="0">
                <a:solidFill>
                  <a:srgbClr val="3F3F3F"/>
                </a:solidFill>
                <a:latin typeface="Calibri"/>
                <a:cs typeface="Calibri"/>
              </a:rPr>
              <a:t>in</a:t>
            </a:r>
            <a:r>
              <a:rPr sz="2400" b="1" spc="-4" dirty="0" smtClean="0">
                <a:solidFill>
                  <a:srgbClr val="3F3F3F"/>
                </a:solidFill>
                <a:latin typeface="Calibri"/>
                <a:cs typeface="Calibri"/>
              </a:rPr>
              <a:t> </a:t>
            </a:r>
            <a:r>
              <a:rPr sz="2400" b="1" dirty="0" smtClean="0">
                <a:solidFill>
                  <a:srgbClr val="3F3F3F"/>
                </a:solidFill>
                <a:latin typeface="Calibri"/>
                <a:cs typeface="Calibri"/>
              </a:rPr>
              <a:t>the</a:t>
            </a:r>
            <a:r>
              <a:rPr sz="2400" b="1" spc="-15" dirty="0" smtClean="0">
                <a:solidFill>
                  <a:srgbClr val="3F3F3F"/>
                </a:solidFill>
                <a:latin typeface="Calibri"/>
                <a:cs typeface="Calibri"/>
              </a:rPr>
              <a:t> </a:t>
            </a:r>
            <a:r>
              <a:rPr sz="2400" b="1" dirty="0" smtClean="0">
                <a:solidFill>
                  <a:srgbClr val="3F3F3F"/>
                </a:solidFill>
                <a:latin typeface="Calibri"/>
                <a:cs typeface="Calibri"/>
              </a:rPr>
              <a:t>guide</a:t>
            </a:r>
            <a:r>
              <a:rPr sz="2400" b="1" spc="-8" dirty="0" smtClean="0">
                <a:solidFill>
                  <a:srgbClr val="3F3F3F"/>
                </a:solidFill>
                <a:latin typeface="Calibri"/>
                <a:cs typeface="Calibri"/>
              </a:rPr>
              <a:t> </a:t>
            </a:r>
            <a:r>
              <a:rPr sz="2400" b="1" spc="-47" dirty="0" smtClean="0">
                <a:solidFill>
                  <a:srgbClr val="3F3F3F"/>
                </a:solidFill>
                <a:latin typeface="Calibri"/>
                <a:cs typeface="Calibri"/>
              </a:rPr>
              <a:t>f</a:t>
            </a:r>
            <a:r>
              <a:rPr sz="2400" b="1" dirty="0" smtClean="0">
                <a:solidFill>
                  <a:srgbClr val="3F3F3F"/>
                </a:solidFill>
                <a:latin typeface="Calibri"/>
                <a:cs typeface="Calibri"/>
              </a:rPr>
              <a:t>or</a:t>
            </a:r>
            <a:r>
              <a:rPr sz="2400" b="1" spc="-11" dirty="0" smtClean="0">
                <a:solidFill>
                  <a:srgbClr val="3F3F3F"/>
                </a:solidFill>
                <a:latin typeface="Calibri"/>
                <a:cs typeface="Calibri"/>
              </a:rPr>
              <a:t> </a:t>
            </a:r>
            <a:r>
              <a:rPr sz="2400" b="1" dirty="0" smtClean="0">
                <a:solidFill>
                  <a:srgbClr val="3F3F3F"/>
                </a:solidFill>
                <a:latin typeface="Calibri"/>
                <a:cs typeface="Calibri"/>
              </a:rPr>
              <a:t>appli</a:t>
            </a:r>
            <a:r>
              <a:rPr sz="2400" b="1" spc="-4" dirty="0" smtClean="0">
                <a:solidFill>
                  <a:srgbClr val="3F3F3F"/>
                </a:solidFill>
                <a:latin typeface="Calibri"/>
                <a:cs typeface="Calibri"/>
              </a:rPr>
              <a:t>c</a:t>
            </a:r>
            <a:r>
              <a:rPr sz="2400" b="1" dirty="0" smtClean="0">
                <a:solidFill>
                  <a:srgbClr val="3F3F3F"/>
                </a:solidFill>
                <a:latin typeface="Calibri"/>
                <a:cs typeface="Calibri"/>
              </a:rPr>
              <a:t>a</a:t>
            </a:r>
            <a:r>
              <a:rPr sz="2400" b="1" spc="-8" dirty="0" smtClean="0">
                <a:solidFill>
                  <a:srgbClr val="3F3F3F"/>
                </a:solidFill>
                <a:latin typeface="Calibri"/>
                <a:cs typeface="Calibri"/>
              </a:rPr>
              <a:t>n</a:t>
            </a:r>
            <a:r>
              <a:rPr sz="2400" b="1" dirty="0" smtClean="0">
                <a:solidFill>
                  <a:srgbClr val="3F3F3F"/>
                </a:solidFill>
                <a:latin typeface="Calibri"/>
                <a:cs typeface="Calibri"/>
              </a:rPr>
              <a:t>t</a:t>
            </a:r>
            <a:r>
              <a:rPr sz="2400" b="1" spc="-4" dirty="0" smtClean="0">
                <a:solidFill>
                  <a:srgbClr val="3F3F3F"/>
                </a:solidFill>
                <a:latin typeface="Calibri"/>
                <a:cs typeface="Calibri"/>
              </a:rPr>
              <a:t>s</a:t>
            </a:r>
            <a:r>
              <a:rPr sz="2400" b="1" dirty="0" smtClean="0">
                <a:solidFill>
                  <a:srgbClr val="3F3F3F"/>
                </a:solidFill>
                <a:latin typeface="Calibri"/>
                <a:cs typeface="Calibri"/>
              </a:rPr>
              <a:t>.</a:t>
            </a:r>
            <a:endParaRPr sz="2400" b="1" dirty="0">
              <a:latin typeface="Calibri"/>
              <a:cs typeface="Calibri"/>
            </a:endParaRPr>
          </a:p>
          <a:p>
            <a:pPr marL="11128">
              <a:lnSpc>
                <a:spcPct val="101725"/>
              </a:lnSpc>
              <a:spcBef>
                <a:spcPts val="380"/>
              </a:spcBef>
            </a:pPr>
            <a:r>
              <a:rPr sz="2400" b="1" dirty="0" smtClean="0">
                <a:solidFill>
                  <a:srgbClr val="3F3F3F"/>
                </a:solidFill>
                <a:latin typeface="Calibri"/>
                <a:cs typeface="Calibri"/>
              </a:rPr>
              <a:t>Be</a:t>
            </a:r>
            <a:r>
              <a:rPr sz="2400" b="1" spc="-4" dirty="0" smtClean="0">
                <a:solidFill>
                  <a:srgbClr val="3F3F3F"/>
                </a:solidFill>
                <a:latin typeface="Calibri"/>
                <a:cs typeface="Calibri"/>
              </a:rPr>
              <a:t> </a:t>
            </a:r>
            <a:r>
              <a:rPr sz="2400" b="1" dirty="0" smtClean="0">
                <a:solidFill>
                  <a:srgbClr val="3F3F3F"/>
                </a:solidFill>
                <a:latin typeface="Calibri"/>
                <a:cs typeface="Calibri"/>
              </a:rPr>
              <a:t>as</a:t>
            </a:r>
            <a:r>
              <a:rPr sz="2400" b="1" spc="-15" dirty="0" smtClean="0">
                <a:solidFill>
                  <a:srgbClr val="3F3F3F"/>
                </a:solidFill>
                <a:latin typeface="Calibri"/>
                <a:cs typeface="Calibri"/>
              </a:rPr>
              <a:t> </a:t>
            </a:r>
            <a:r>
              <a:rPr sz="2400" b="1" spc="-22" dirty="0" smtClean="0">
                <a:solidFill>
                  <a:srgbClr val="3F3F3F"/>
                </a:solidFill>
                <a:latin typeface="Calibri"/>
                <a:cs typeface="Calibri"/>
              </a:rPr>
              <a:t>c</a:t>
            </a:r>
            <a:r>
              <a:rPr sz="2400" b="1" dirty="0" smtClean="0">
                <a:solidFill>
                  <a:srgbClr val="3F3F3F"/>
                </a:solidFill>
                <a:latin typeface="Calibri"/>
                <a:cs typeface="Calibri"/>
              </a:rPr>
              <a:t>oncise</a:t>
            </a:r>
            <a:r>
              <a:rPr sz="2400" b="1" spc="8" dirty="0" smtClean="0">
                <a:solidFill>
                  <a:srgbClr val="3F3F3F"/>
                </a:solidFill>
                <a:latin typeface="Calibri"/>
                <a:cs typeface="Calibri"/>
              </a:rPr>
              <a:t> </a:t>
            </a:r>
            <a:r>
              <a:rPr sz="2400" b="1" dirty="0" smtClean="0">
                <a:solidFill>
                  <a:srgbClr val="3F3F3F"/>
                </a:solidFill>
                <a:latin typeface="Calibri"/>
                <a:cs typeface="Calibri"/>
              </a:rPr>
              <a:t>and</a:t>
            </a:r>
            <a:r>
              <a:rPr sz="2400" b="1" spc="-22" dirty="0" smtClean="0">
                <a:solidFill>
                  <a:srgbClr val="3F3F3F"/>
                </a:solidFill>
                <a:latin typeface="Calibri"/>
                <a:cs typeface="Calibri"/>
              </a:rPr>
              <a:t> </a:t>
            </a:r>
            <a:r>
              <a:rPr sz="2400" b="1" dirty="0" smtClean="0">
                <a:solidFill>
                  <a:srgbClr val="3F3F3F"/>
                </a:solidFill>
                <a:latin typeface="Calibri"/>
                <a:cs typeface="Calibri"/>
              </a:rPr>
              <a:t>p</a:t>
            </a:r>
            <a:r>
              <a:rPr sz="2400" b="1" spc="-12" dirty="0" smtClean="0">
                <a:solidFill>
                  <a:srgbClr val="3F3F3F"/>
                </a:solidFill>
                <a:latin typeface="Calibri"/>
                <a:cs typeface="Calibri"/>
              </a:rPr>
              <a:t>r</a:t>
            </a:r>
            <a:r>
              <a:rPr sz="2400" b="1" dirty="0" smtClean="0">
                <a:solidFill>
                  <a:srgbClr val="3F3F3F"/>
                </a:solidFill>
                <a:latin typeface="Calibri"/>
                <a:cs typeface="Calibri"/>
              </a:rPr>
              <a:t>eci</a:t>
            </a:r>
            <a:r>
              <a:rPr sz="2400" b="1" spc="-17" dirty="0" smtClean="0">
                <a:solidFill>
                  <a:srgbClr val="3F3F3F"/>
                </a:solidFill>
                <a:latin typeface="Calibri"/>
                <a:cs typeface="Calibri"/>
              </a:rPr>
              <a:t>s</a:t>
            </a:r>
            <a:r>
              <a:rPr sz="2400" b="1" dirty="0" smtClean="0">
                <a:solidFill>
                  <a:srgbClr val="3F3F3F"/>
                </a:solidFill>
                <a:latin typeface="Calibri"/>
                <a:cs typeface="Calibri"/>
              </a:rPr>
              <a:t>e</a:t>
            </a:r>
            <a:r>
              <a:rPr sz="2400" b="1" spc="-11" dirty="0" smtClean="0">
                <a:solidFill>
                  <a:srgbClr val="3F3F3F"/>
                </a:solidFill>
                <a:latin typeface="Calibri"/>
                <a:cs typeface="Calibri"/>
              </a:rPr>
              <a:t> </a:t>
            </a:r>
            <a:r>
              <a:rPr sz="2400" b="1" dirty="0" smtClean="0">
                <a:solidFill>
                  <a:srgbClr val="3F3F3F"/>
                </a:solidFill>
                <a:latin typeface="Calibri"/>
                <a:cs typeface="Calibri"/>
              </a:rPr>
              <a:t>as</a:t>
            </a:r>
            <a:r>
              <a:rPr sz="2400" b="1" spc="6" dirty="0" smtClean="0">
                <a:solidFill>
                  <a:srgbClr val="3F3F3F"/>
                </a:solidFill>
                <a:latin typeface="Calibri"/>
                <a:cs typeface="Calibri"/>
              </a:rPr>
              <a:t> </a:t>
            </a:r>
            <a:r>
              <a:rPr sz="2400" b="1" dirty="0" smtClean="0">
                <a:solidFill>
                  <a:srgbClr val="3F3F3F"/>
                </a:solidFill>
                <a:latin typeface="Calibri"/>
                <a:cs typeface="Calibri"/>
              </a:rPr>
              <a:t>po</a:t>
            </a:r>
            <a:r>
              <a:rPr sz="2400" b="1" spc="4" dirty="0" smtClean="0">
                <a:solidFill>
                  <a:srgbClr val="3F3F3F"/>
                </a:solidFill>
                <a:latin typeface="Calibri"/>
                <a:cs typeface="Calibri"/>
              </a:rPr>
              <a:t>s</a:t>
            </a:r>
            <a:r>
              <a:rPr sz="2400" b="1" spc="-8" dirty="0" smtClean="0">
                <a:solidFill>
                  <a:srgbClr val="3F3F3F"/>
                </a:solidFill>
                <a:latin typeface="Calibri"/>
                <a:cs typeface="Calibri"/>
              </a:rPr>
              <a:t>s</a:t>
            </a:r>
            <a:r>
              <a:rPr sz="2400" b="1" dirty="0" smtClean="0">
                <a:solidFill>
                  <a:srgbClr val="3F3F3F"/>
                </a:solidFill>
                <a:latin typeface="Calibri"/>
                <a:cs typeface="Calibri"/>
              </a:rPr>
              <a:t>ible.</a:t>
            </a:r>
            <a:r>
              <a:rPr sz="2400" b="1" spc="-14" dirty="0" smtClean="0">
                <a:solidFill>
                  <a:srgbClr val="3F3F3F"/>
                </a:solidFill>
                <a:latin typeface="Calibri"/>
                <a:cs typeface="Calibri"/>
              </a:rPr>
              <a:t> </a:t>
            </a:r>
            <a:endParaRPr lang="it-IT" sz="2400" b="1" spc="-14" dirty="0" smtClean="0">
              <a:solidFill>
                <a:srgbClr val="3F3F3F"/>
              </a:solidFill>
              <a:latin typeface="Calibri"/>
              <a:cs typeface="Calibri"/>
            </a:endParaRPr>
          </a:p>
          <a:p>
            <a:pPr marL="11128">
              <a:lnSpc>
                <a:spcPct val="101725"/>
              </a:lnSpc>
              <a:spcBef>
                <a:spcPts val="380"/>
              </a:spcBef>
            </a:pPr>
            <a:r>
              <a:rPr sz="2400" b="1" spc="-44" dirty="0" smtClean="0">
                <a:solidFill>
                  <a:srgbClr val="3F3F3F"/>
                </a:solidFill>
                <a:latin typeface="Calibri"/>
                <a:cs typeface="Calibri"/>
              </a:rPr>
              <a:t>A</a:t>
            </a:r>
            <a:r>
              <a:rPr sz="2400" b="1" spc="-30" dirty="0" smtClean="0">
                <a:solidFill>
                  <a:srgbClr val="3F3F3F"/>
                </a:solidFill>
                <a:latin typeface="Calibri"/>
                <a:cs typeface="Calibri"/>
              </a:rPr>
              <a:t>v</a:t>
            </a:r>
            <a:r>
              <a:rPr sz="2400" b="1" dirty="0" smtClean="0">
                <a:solidFill>
                  <a:srgbClr val="3F3F3F"/>
                </a:solidFill>
                <a:latin typeface="Calibri"/>
                <a:cs typeface="Calibri"/>
              </a:rPr>
              <a:t>oid</a:t>
            </a:r>
            <a:r>
              <a:rPr sz="2400" b="1" spc="-5" dirty="0" smtClean="0">
                <a:solidFill>
                  <a:srgbClr val="3F3F3F"/>
                </a:solidFill>
                <a:latin typeface="Calibri"/>
                <a:cs typeface="Calibri"/>
              </a:rPr>
              <a:t> </a:t>
            </a:r>
            <a:r>
              <a:rPr sz="2400" b="1" spc="-22" dirty="0" smtClean="0">
                <a:solidFill>
                  <a:srgbClr val="3F3F3F"/>
                </a:solidFill>
                <a:latin typeface="Calibri"/>
                <a:cs typeface="Calibri"/>
              </a:rPr>
              <a:t>g</a:t>
            </a:r>
            <a:r>
              <a:rPr sz="2400" b="1" dirty="0" smtClean="0">
                <a:solidFill>
                  <a:srgbClr val="3F3F3F"/>
                </a:solidFill>
                <a:latin typeface="Calibri"/>
                <a:cs typeface="Calibri"/>
              </a:rPr>
              <a:t>ene</a:t>
            </a:r>
            <a:r>
              <a:rPr sz="2400" b="1" spc="-44" dirty="0" smtClean="0">
                <a:solidFill>
                  <a:srgbClr val="3F3F3F"/>
                </a:solidFill>
                <a:latin typeface="Calibri"/>
                <a:cs typeface="Calibri"/>
              </a:rPr>
              <a:t>r</a:t>
            </a:r>
            <a:r>
              <a:rPr sz="2400" b="1" dirty="0" smtClean="0">
                <a:solidFill>
                  <a:srgbClr val="3F3F3F"/>
                </a:solidFill>
                <a:latin typeface="Calibri"/>
                <a:cs typeface="Calibri"/>
              </a:rPr>
              <a:t>al</a:t>
            </a:r>
            <a:r>
              <a:rPr sz="2400" b="1" spc="-4" dirty="0" smtClean="0">
                <a:solidFill>
                  <a:srgbClr val="3F3F3F"/>
                </a:solidFill>
                <a:latin typeface="Calibri"/>
                <a:cs typeface="Calibri"/>
              </a:rPr>
              <a:t> </a:t>
            </a:r>
            <a:r>
              <a:rPr sz="2400" b="1" spc="-30" dirty="0" smtClean="0">
                <a:solidFill>
                  <a:srgbClr val="3F3F3F"/>
                </a:solidFill>
                <a:latin typeface="Calibri"/>
                <a:cs typeface="Calibri"/>
              </a:rPr>
              <a:t>s</a:t>
            </a:r>
            <a:r>
              <a:rPr sz="2400" b="1" spc="-17" dirty="0" smtClean="0">
                <a:solidFill>
                  <a:srgbClr val="3F3F3F"/>
                </a:solidFill>
                <a:latin typeface="Calibri"/>
                <a:cs typeface="Calibri"/>
              </a:rPr>
              <a:t>tat</a:t>
            </a:r>
            <a:r>
              <a:rPr sz="2400" b="1" dirty="0" smtClean="0">
                <a:solidFill>
                  <a:srgbClr val="3F3F3F"/>
                </a:solidFill>
                <a:latin typeface="Calibri"/>
                <a:cs typeface="Calibri"/>
              </a:rPr>
              <a:t>eme</a:t>
            </a:r>
            <a:r>
              <a:rPr sz="2400" b="1" spc="-30" dirty="0" smtClean="0">
                <a:solidFill>
                  <a:srgbClr val="3F3F3F"/>
                </a:solidFill>
                <a:latin typeface="Calibri"/>
                <a:cs typeface="Calibri"/>
              </a:rPr>
              <a:t>n</a:t>
            </a:r>
            <a:r>
              <a:rPr sz="2400" b="1" dirty="0" smtClean="0">
                <a:solidFill>
                  <a:srgbClr val="3F3F3F"/>
                </a:solidFill>
                <a:latin typeface="Calibri"/>
                <a:cs typeface="Calibri"/>
              </a:rPr>
              <a:t>t</a:t>
            </a:r>
            <a:r>
              <a:rPr sz="2400" b="1" spc="-4" dirty="0" smtClean="0">
                <a:solidFill>
                  <a:srgbClr val="3F3F3F"/>
                </a:solidFill>
                <a:latin typeface="Calibri"/>
                <a:cs typeface="Calibri"/>
              </a:rPr>
              <a:t>s</a:t>
            </a:r>
            <a:r>
              <a:rPr sz="2400" b="1" dirty="0" smtClean="0">
                <a:solidFill>
                  <a:srgbClr val="3F3F3F"/>
                </a:solidFill>
                <a:latin typeface="Calibri"/>
                <a:cs typeface="Calibri"/>
              </a:rPr>
              <a:t>.</a:t>
            </a:r>
            <a:endParaRPr lang="it-IT" sz="2400" b="1" dirty="0" smtClean="0">
              <a:solidFill>
                <a:srgbClr val="3F3F3F"/>
              </a:solidFill>
              <a:latin typeface="Calibri"/>
              <a:cs typeface="Calibri"/>
            </a:endParaRPr>
          </a:p>
          <a:p>
            <a:pPr marL="11128">
              <a:lnSpc>
                <a:spcPct val="101725"/>
              </a:lnSpc>
              <a:spcBef>
                <a:spcPts val="380"/>
              </a:spcBef>
            </a:pPr>
            <a:r>
              <a:rPr lang="it-IT" sz="3600" b="1" baseline="2730" dirty="0" err="1" smtClean="0">
                <a:solidFill>
                  <a:srgbClr val="3F3F3F"/>
                </a:solidFill>
                <a:cs typeface="Calibri"/>
              </a:rPr>
              <a:t>H</a:t>
            </a:r>
            <a:r>
              <a:rPr lang="it-IT" sz="3600" b="1" spc="-8" baseline="2730" dirty="0" err="1" smtClean="0">
                <a:solidFill>
                  <a:srgbClr val="3F3F3F"/>
                </a:solidFill>
                <a:cs typeface="Calibri"/>
              </a:rPr>
              <a:t>a</a:t>
            </a:r>
            <a:r>
              <a:rPr lang="it-IT" sz="3600" b="1" spc="-30" baseline="2730" dirty="0" err="1" smtClean="0">
                <a:solidFill>
                  <a:srgbClr val="3F3F3F"/>
                </a:solidFill>
                <a:cs typeface="Calibri"/>
              </a:rPr>
              <a:t>v</a:t>
            </a:r>
            <a:r>
              <a:rPr lang="it-IT" sz="3600" b="1" baseline="2730" dirty="0" err="1" smtClean="0">
                <a:solidFill>
                  <a:srgbClr val="3F3F3F"/>
                </a:solidFill>
                <a:cs typeface="Calibri"/>
              </a:rPr>
              <a:t>e</a:t>
            </a:r>
            <a:r>
              <a:rPr lang="it-IT" sz="3600" b="1" spc="-18" baseline="2730" dirty="0" smtClean="0">
                <a:solidFill>
                  <a:srgbClr val="3F3F3F"/>
                </a:solidFill>
                <a:cs typeface="Calibri"/>
              </a:rPr>
              <a:t> </a:t>
            </a:r>
            <a:r>
              <a:rPr lang="it-IT" sz="3600" b="1" baseline="2730" dirty="0" smtClean="0">
                <a:solidFill>
                  <a:srgbClr val="3F3F3F"/>
                </a:solidFill>
                <a:cs typeface="Calibri"/>
              </a:rPr>
              <a:t>the</a:t>
            </a:r>
            <a:r>
              <a:rPr lang="it-IT" sz="3600" b="1" spc="-15" baseline="2730" dirty="0" smtClean="0">
                <a:solidFill>
                  <a:srgbClr val="3F3F3F"/>
                </a:solidFill>
                <a:cs typeface="Calibri"/>
              </a:rPr>
              <a:t> </a:t>
            </a:r>
            <a:r>
              <a:rPr lang="it-IT" sz="3600" b="1" baseline="2730" dirty="0" err="1" smtClean="0">
                <a:solidFill>
                  <a:srgbClr val="3F3F3F"/>
                </a:solidFill>
                <a:cs typeface="Calibri"/>
              </a:rPr>
              <a:t>e</a:t>
            </a:r>
            <a:r>
              <a:rPr lang="it-IT" sz="3600" b="1" spc="-39" baseline="2730" dirty="0" err="1" smtClean="0">
                <a:solidFill>
                  <a:srgbClr val="3F3F3F"/>
                </a:solidFill>
                <a:cs typeface="Calibri"/>
              </a:rPr>
              <a:t>v</a:t>
            </a:r>
            <a:r>
              <a:rPr lang="it-IT" sz="3600" b="1" baseline="2730" dirty="0" err="1" smtClean="0">
                <a:solidFill>
                  <a:srgbClr val="3F3F3F"/>
                </a:solidFill>
                <a:cs typeface="Calibri"/>
              </a:rPr>
              <a:t>alu</a:t>
            </a:r>
            <a:r>
              <a:rPr lang="it-IT" sz="3600" b="1" spc="-4" baseline="2730" dirty="0" err="1" smtClean="0">
                <a:solidFill>
                  <a:srgbClr val="3F3F3F"/>
                </a:solidFill>
                <a:cs typeface="Calibri"/>
              </a:rPr>
              <a:t>a</a:t>
            </a:r>
            <a:r>
              <a:rPr lang="it-IT" sz="3600" b="1" baseline="2730" dirty="0" err="1" smtClean="0">
                <a:solidFill>
                  <a:srgbClr val="3F3F3F"/>
                </a:solidFill>
                <a:cs typeface="Calibri"/>
              </a:rPr>
              <a:t>tion</a:t>
            </a:r>
            <a:r>
              <a:rPr lang="it-IT" sz="3600" b="1" spc="-35" baseline="2730" dirty="0" smtClean="0">
                <a:solidFill>
                  <a:srgbClr val="3F3F3F"/>
                </a:solidFill>
                <a:cs typeface="Calibri"/>
              </a:rPr>
              <a:t> </a:t>
            </a:r>
            <a:r>
              <a:rPr lang="it-IT" sz="3600" b="1" baseline="2730" dirty="0" err="1" smtClean="0">
                <a:solidFill>
                  <a:srgbClr val="3F3F3F"/>
                </a:solidFill>
                <a:cs typeface="Calibri"/>
              </a:rPr>
              <a:t>cri</a:t>
            </a:r>
            <a:r>
              <a:rPr lang="it-IT" sz="3600" b="1" spc="-17" baseline="2730" dirty="0" err="1" smtClean="0">
                <a:solidFill>
                  <a:srgbClr val="3F3F3F"/>
                </a:solidFill>
                <a:cs typeface="Calibri"/>
              </a:rPr>
              <a:t>t</a:t>
            </a:r>
            <a:r>
              <a:rPr lang="it-IT" sz="3600" b="1" baseline="2730" dirty="0" err="1" smtClean="0">
                <a:solidFill>
                  <a:srgbClr val="3F3F3F"/>
                </a:solidFill>
                <a:cs typeface="Calibri"/>
              </a:rPr>
              <a:t>eria</a:t>
            </a:r>
            <a:r>
              <a:rPr lang="it-IT" sz="3600" b="1" baseline="2730" dirty="0" smtClean="0">
                <a:solidFill>
                  <a:srgbClr val="3F3F3F"/>
                </a:solidFill>
                <a:cs typeface="Calibri"/>
              </a:rPr>
              <a:t> </a:t>
            </a:r>
            <a:r>
              <a:rPr lang="it-IT" sz="3600" b="1" spc="-17" baseline="2730" dirty="0" smtClean="0">
                <a:solidFill>
                  <a:srgbClr val="3F3F3F"/>
                </a:solidFill>
                <a:cs typeface="Calibri"/>
              </a:rPr>
              <a:t>a</a:t>
            </a:r>
            <a:r>
              <a:rPr lang="it-IT" sz="3600" b="1" baseline="2730" dirty="0" smtClean="0">
                <a:solidFill>
                  <a:srgbClr val="3F3F3F"/>
                </a:solidFill>
                <a:cs typeface="Calibri"/>
              </a:rPr>
              <a:t>t</a:t>
            </a:r>
            <a:r>
              <a:rPr lang="it-IT" sz="3600" b="1" spc="-5" baseline="2730" dirty="0" smtClean="0">
                <a:solidFill>
                  <a:srgbClr val="3F3F3F"/>
                </a:solidFill>
                <a:cs typeface="Calibri"/>
              </a:rPr>
              <a:t> </a:t>
            </a:r>
            <a:r>
              <a:rPr lang="it-IT" sz="3600" b="1" baseline="2730" dirty="0" smtClean="0">
                <a:solidFill>
                  <a:srgbClr val="3F3F3F"/>
                </a:solidFill>
                <a:cs typeface="Calibri"/>
              </a:rPr>
              <a:t>the</a:t>
            </a:r>
            <a:r>
              <a:rPr lang="it-IT" sz="3600" b="1" spc="-15" baseline="2730" dirty="0" smtClean="0">
                <a:solidFill>
                  <a:srgbClr val="3F3F3F"/>
                </a:solidFill>
                <a:cs typeface="Calibri"/>
              </a:rPr>
              <a:t> </a:t>
            </a:r>
            <a:r>
              <a:rPr lang="it-IT" sz="3600" b="1" spc="-47" baseline="2730" dirty="0" err="1" smtClean="0">
                <a:solidFill>
                  <a:srgbClr val="3F3F3F"/>
                </a:solidFill>
                <a:cs typeface="Calibri"/>
              </a:rPr>
              <a:t>f</a:t>
            </a:r>
            <a:r>
              <a:rPr lang="it-IT" sz="3600" b="1" baseline="2730" dirty="0" err="1" smtClean="0">
                <a:solidFill>
                  <a:srgbClr val="3F3F3F"/>
                </a:solidFill>
                <a:cs typeface="Calibri"/>
              </a:rPr>
              <a:t>o</a:t>
            </a:r>
            <a:r>
              <a:rPr lang="it-IT" sz="3600" b="1" spc="-12" baseline="2730" dirty="0" err="1" smtClean="0">
                <a:solidFill>
                  <a:srgbClr val="3F3F3F"/>
                </a:solidFill>
                <a:cs typeface="Calibri"/>
              </a:rPr>
              <a:t>r</a:t>
            </a:r>
            <a:r>
              <a:rPr lang="it-IT" sz="3600" b="1" spc="-25" baseline="2730" dirty="0" err="1" smtClean="0">
                <a:solidFill>
                  <a:srgbClr val="3F3F3F"/>
                </a:solidFill>
                <a:cs typeface="Calibri"/>
              </a:rPr>
              <a:t>e</a:t>
            </a:r>
            <a:r>
              <a:rPr lang="it-IT" sz="3600" b="1" spc="-8" baseline="2730" dirty="0" err="1" smtClean="0">
                <a:solidFill>
                  <a:srgbClr val="3F3F3F"/>
                </a:solidFill>
                <a:cs typeface="Calibri"/>
              </a:rPr>
              <a:t>f</a:t>
            </a:r>
            <a:r>
              <a:rPr lang="it-IT" sz="3600" b="1" spc="-17" baseline="2730" dirty="0" err="1" smtClean="0">
                <a:solidFill>
                  <a:srgbClr val="3F3F3F"/>
                </a:solidFill>
                <a:cs typeface="Calibri"/>
              </a:rPr>
              <a:t>r</a:t>
            </a:r>
            <a:r>
              <a:rPr lang="it-IT" sz="3600" b="1" baseline="2730" dirty="0" err="1" smtClean="0">
                <a:solidFill>
                  <a:srgbClr val="3F3F3F"/>
                </a:solidFill>
                <a:cs typeface="Calibri"/>
              </a:rPr>
              <a:t>o</a:t>
            </a:r>
            <a:r>
              <a:rPr lang="it-IT" sz="3600" b="1" spc="-8" baseline="2730" dirty="0" err="1" smtClean="0">
                <a:solidFill>
                  <a:srgbClr val="3F3F3F"/>
                </a:solidFill>
                <a:cs typeface="Calibri"/>
              </a:rPr>
              <a:t>n</a:t>
            </a:r>
            <a:r>
              <a:rPr lang="it-IT" sz="3600" b="1" baseline="2730" dirty="0" err="1" smtClean="0">
                <a:solidFill>
                  <a:srgbClr val="3F3F3F"/>
                </a:solidFill>
                <a:cs typeface="Calibri"/>
              </a:rPr>
              <a:t>t</a:t>
            </a:r>
            <a:r>
              <a:rPr lang="it-IT" sz="3600" b="1" dirty="0" smtClean="0">
                <a:cs typeface="Calibri"/>
              </a:rPr>
              <a:t> </a:t>
            </a:r>
            <a:r>
              <a:rPr lang="it-IT" sz="3600" b="1" baseline="2730" dirty="0" err="1" smtClean="0">
                <a:solidFill>
                  <a:srgbClr val="3F3F3F"/>
                </a:solidFill>
                <a:cs typeface="Calibri"/>
              </a:rPr>
              <a:t>when</a:t>
            </a:r>
            <a:r>
              <a:rPr lang="it-IT" sz="3600" b="1" spc="-31" baseline="2730" dirty="0" smtClean="0">
                <a:solidFill>
                  <a:srgbClr val="3F3F3F"/>
                </a:solidFill>
                <a:cs typeface="Calibri"/>
              </a:rPr>
              <a:t> </a:t>
            </a:r>
            <a:r>
              <a:rPr lang="it-IT" sz="3600" b="1" baseline="2730" dirty="0" err="1" smtClean="0">
                <a:solidFill>
                  <a:srgbClr val="3F3F3F"/>
                </a:solidFill>
                <a:cs typeface="Calibri"/>
              </a:rPr>
              <a:t>writing</a:t>
            </a:r>
            <a:r>
              <a:rPr lang="it-IT" sz="3600" b="1" spc="-23" baseline="2730" dirty="0" smtClean="0">
                <a:solidFill>
                  <a:srgbClr val="3F3F3F"/>
                </a:solidFill>
                <a:cs typeface="Calibri"/>
              </a:rPr>
              <a:t> </a:t>
            </a:r>
            <a:r>
              <a:rPr lang="it-IT" sz="3600" b="1" baseline="2730" dirty="0" smtClean="0">
                <a:solidFill>
                  <a:srgbClr val="3F3F3F"/>
                </a:solidFill>
                <a:cs typeface="Calibri"/>
              </a:rPr>
              <a:t>the</a:t>
            </a:r>
            <a:r>
              <a:rPr lang="it-IT" sz="3600" b="1" spc="-15" baseline="2730" dirty="0" smtClean="0">
                <a:solidFill>
                  <a:srgbClr val="3F3F3F"/>
                </a:solidFill>
                <a:cs typeface="Calibri"/>
              </a:rPr>
              <a:t> </a:t>
            </a:r>
            <a:r>
              <a:rPr lang="it-IT" sz="3600" b="1" baseline="2730" dirty="0" err="1" smtClean="0">
                <a:solidFill>
                  <a:srgbClr val="3F3F3F"/>
                </a:solidFill>
                <a:cs typeface="Calibri"/>
              </a:rPr>
              <a:t>p</a:t>
            </a:r>
            <a:r>
              <a:rPr lang="it-IT" sz="3600" b="1" spc="-12" baseline="2730" dirty="0" err="1" smtClean="0">
                <a:solidFill>
                  <a:srgbClr val="3F3F3F"/>
                </a:solidFill>
                <a:cs typeface="Calibri"/>
              </a:rPr>
              <a:t>r</a:t>
            </a:r>
            <a:r>
              <a:rPr lang="it-IT" sz="3600" b="1" baseline="2730" dirty="0" err="1" smtClean="0">
                <a:solidFill>
                  <a:srgbClr val="3F3F3F"/>
                </a:solidFill>
                <a:cs typeface="Calibri"/>
              </a:rPr>
              <a:t>opo</a:t>
            </a:r>
            <a:r>
              <a:rPr lang="it-IT" sz="3600" b="1" spc="8" baseline="2730" dirty="0" err="1" smtClean="0">
                <a:solidFill>
                  <a:srgbClr val="3F3F3F"/>
                </a:solidFill>
                <a:cs typeface="Calibri"/>
              </a:rPr>
              <a:t>s</a:t>
            </a:r>
            <a:r>
              <a:rPr lang="it-IT" sz="3600" b="1" baseline="2730" dirty="0" err="1" smtClean="0">
                <a:solidFill>
                  <a:srgbClr val="3F3F3F"/>
                </a:solidFill>
                <a:cs typeface="Calibri"/>
              </a:rPr>
              <a:t>a</a:t>
            </a:r>
            <a:r>
              <a:rPr lang="it-IT" sz="3600" b="1" spc="4" baseline="2730" dirty="0" err="1" smtClean="0">
                <a:solidFill>
                  <a:srgbClr val="3F3F3F"/>
                </a:solidFill>
                <a:cs typeface="Calibri"/>
              </a:rPr>
              <a:t>l</a:t>
            </a:r>
            <a:endParaRPr lang="it-IT" sz="3600" b="1" spc="4" baseline="2730" dirty="0" smtClean="0">
              <a:solidFill>
                <a:srgbClr val="3F3F3F"/>
              </a:solidFill>
              <a:cs typeface="Calibri"/>
            </a:endParaRPr>
          </a:p>
          <a:p>
            <a:pPr marL="11128">
              <a:lnSpc>
                <a:spcPct val="101725"/>
              </a:lnSpc>
              <a:spcBef>
                <a:spcPts val="380"/>
              </a:spcBef>
            </a:pPr>
            <a:r>
              <a:rPr lang="en-US" sz="3600" b="1" baseline="2730" dirty="0" smtClean="0">
                <a:solidFill>
                  <a:srgbClr val="FF0000"/>
                </a:solidFill>
                <a:cs typeface="Calibri"/>
              </a:rPr>
              <a:t>Do</a:t>
            </a:r>
            <a:r>
              <a:rPr lang="en-US" sz="3600" b="1" spc="-11" baseline="2730" dirty="0" smtClean="0">
                <a:solidFill>
                  <a:srgbClr val="FF0000"/>
                </a:solidFill>
                <a:cs typeface="Calibri"/>
              </a:rPr>
              <a:t> </a:t>
            </a:r>
            <a:r>
              <a:rPr lang="en-US" sz="3600" b="1" baseline="2730" dirty="0" smtClean="0">
                <a:solidFill>
                  <a:srgbClr val="FF0000"/>
                </a:solidFill>
                <a:cs typeface="Calibri"/>
              </a:rPr>
              <a:t>not</a:t>
            </a:r>
            <a:r>
              <a:rPr lang="en-US" sz="3600" b="1" spc="-24" baseline="2730" dirty="0" smtClean="0">
                <a:solidFill>
                  <a:srgbClr val="FF0000"/>
                </a:solidFill>
                <a:cs typeface="Calibri"/>
              </a:rPr>
              <a:t> </a:t>
            </a:r>
            <a:r>
              <a:rPr lang="en-US" sz="3600" b="1" spc="-8" baseline="2730" dirty="0" smtClean="0">
                <a:solidFill>
                  <a:srgbClr val="FF0000"/>
                </a:solidFill>
                <a:cs typeface="Calibri"/>
              </a:rPr>
              <a:t>s</a:t>
            </a:r>
            <a:r>
              <a:rPr lang="en-US" sz="3600" b="1" baseline="2730" dirty="0" smtClean="0">
                <a:solidFill>
                  <a:srgbClr val="FF0000"/>
                </a:solidFill>
                <a:cs typeface="Calibri"/>
              </a:rPr>
              <a:t>ubmit</a:t>
            </a:r>
            <a:r>
              <a:rPr lang="en-US" sz="3600" b="1" spc="-10" baseline="2730" dirty="0" smtClean="0">
                <a:solidFill>
                  <a:srgbClr val="FF0000"/>
                </a:solidFill>
                <a:cs typeface="Calibri"/>
              </a:rPr>
              <a:t> </a:t>
            </a:r>
            <a:r>
              <a:rPr lang="en-US" sz="3600" b="1" spc="-17" baseline="2730" dirty="0" smtClean="0">
                <a:solidFill>
                  <a:srgbClr val="FF0000"/>
                </a:solidFill>
                <a:cs typeface="Calibri"/>
              </a:rPr>
              <a:t>a</a:t>
            </a:r>
            <a:r>
              <a:rPr lang="en-US" sz="3600" b="1" baseline="2730" dirty="0" smtClean="0">
                <a:solidFill>
                  <a:srgbClr val="FF0000"/>
                </a:solidFill>
                <a:cs typeface="Calibri"/>
              </a:rPr>
              <a:t>t</a:t>
            </a:r>
            <a:r>
              <a:rPr lang="en-US" sz="3600" b="1" spc="-5" baseline="2730" dirty="0" smtClean="0">
                <a:solidFill>
                  <a:srgbClr val="FF0000"/>
                </a:solidFill>
                <a:cs typeface="Calibri"/>
              </a:rPr>
              <a:t> </a:t>
            </a:r>
            <a:r>
              <a:rPr lang="en-US" sz="3600" b="1" baseline="2730" dirty="0" smtClean="0">
                <a:solidFill>
                  <a:srgbClr val="FF0000"/>
                </a:solidFill>
                <a:cs typeface="Calibri"/>
              </a:rPr>
              <a:t>the</a:t>
            </a:r>
            <a:r>
              <a:rPr lang="en-US" sz="3600" b="1" spc="6" baseline="2730" dirty="0" smtClean="0">
                <a:solidFill>
                  <a:srgbClr val="FF0000"/>
                </a:solidFill>
                <a:cs typeface="Calibri"/>
              </a:rPr>
              <a:t> </a:t>
            </a:r>
            <a:r>
              <a:rPr lang="en-US" sz="3600" b="1" baseline="2730" dirty="0" smtClean="0">
                <a:solidFill>
                  <a:srgbClr val="FF0000"/>
                </a:solidFill>
                <a:cs typeface="Calibri"/>
              </a:rPr>
              <a:t>la</a:t>
            </a:r>
            <a:r>
              <a:rPr lang="en-US" sz="3600" b="1" spc="-25" baseline="2730" dirty="0" smtClean="0">
                <a:solidFill>
                  <a:srgbClr val="FF0000"/>
                </a:solidFill>
                <a:cs typeface="Calibri"/>
              </a:rPr>
              <a:t>s</a:t>
            </a:r>
            <a:r>
              <a:rPr lang="en-US" sz="3600" b="1" baseline="2730" dirty="0" smtClean="0">
                <a:solidFill>
                  <a:srgbClr val="FF0000"/>
                </a:solidFill>
                <a:cs typeface="Calibri"/>
              </a:rPr>
              <a:t>t</a:t>
            </a:r>
            <a:r>
              <a:rPr lang="en-US" sz="3600" b="1" spc="5" baseline="2730" dirty="0" smtClean="0">
                <a:solidFill>
                  <a:srgbClr val="FF0000"/>
                </a:solidFill>
                <a:cs typeface="Calibri"/>
              </a:rPr>
              <a:t> </a:t>
            </a:r>
            <a:r>
              <a:rPr lang="en-US" sz="3600" b="1" baseline="2730" dirty="0" smtClean="0">
                <a:solidFill>
                  <a:srgbClr val="FF0000"/>
                </a:solidFill>
                <a:cs typeface="Calibri"/>
              </a:rPr>
              <a:t>minu</a:t>
            </a:r>
            <a:r>
              <a:rPr lang="en-US" sz="3600" b="1" spc="-8" baseline="2730" dirty="0" smtClean="0">
                <a:solidFill>
                  <a:srgbClr val="FF0000"/>
                </a:solidFill>
                <a:cs typeface="Calibri"/>
              </a:rPr>
              <a:t>t</a:t>
            </a:r>
            <a:r>
              <a:rPr lang="en-US" sz="3600" b="1" baseline="2730" dirty="0" smtClean="0">
                <a:solidFill>
                  <a:srgbClr val="FF0000"/>
                </a:solidFill>
                <a:cs typeface="Calibri"/>
              </a:rPr>
              <a:t>e!</a:t>
            </a:r>
            <a:endParaRPr lang="en-US" sz="3600" b="1" dirty="0" smtClean="0">
              <a:solidFill>
                <a:srgbClr val="FF0000"/>
              </a:solidFill>
              <a:cs typeface="Calibri"/>
            </a:endParaRPr>
          </a:p>
          <a:p>
            <a:pPr marL="11128">
              <a:lnSpc>
                <a:spcPct val="101725"/>
              </a:lnSpc>
              <a:spcBef>
                <a:spcPts val="380"/>
              </a:spcBef>
            </a:pPr>
            <a:endParaRPr lang="it-IT" sz="3600" b="1" spc="4" baseline="2730" dirty="0" smtClean="0">
              <a:solidFill>
                <a:srgbClr val="3F3F3F"/>
              </a:solidFill>
              <a:latin typeface="Calibri"/>
              <a:cs typeface="Calibri"/>
            </a:endParaRPr>
          </a:p>
        </p:txBody>
      </p:sp>
      <p:sp>
        <p:nvSpPr>
          <p:cNvPr id="7" name="object 7"/>
          <p:cNvSpPr txBox="1"/>
          <p:nvPr/>
        </p:nvSpPr>
        <p:spPr>
          <a:xfrm>
            <a:off x="1414822" y="4053814"/>
            <a:ext cx="2486010" cy="252227"/>
          </a:xfrm>
          <a:prstGeom prst="rect">
            <a:avLst/>
          </a:prstGeom>
        </p:spPr>
        <p:txBody>
          <a:bodyPr wrap="square" lIns="0" tIns="0" rIns="0" bIns="0" rtlCol="0">
            <a:noAutofit/>
          </a:bodyPr>
          <a:lstStyle/>
          <a:p>
            <a:pPr marL="11128">
              <a:lnSpc>
                <a:spcPts val="1866"/>
              </a:lnSpc>
              <a:spcBef>
                <a:spcPts val="93"/>
              </a:spcBef>
            </a:pPr>
            <a:endParaRPr dirty="0">
              <a:latin typeface="Calibri"/>
              <a:cs typeface="Calibri"/>
            </a:endParaRPr>
          </a:p>
        </p:txBody>
      </p:sp>
      <p:sp>
        <p:nvSpPr>
          <p:cNvPr id="6" name="object 6"/>
          <p:cNvSpPr txBox="1"/>
          <p:nvPr/>
        </p:nvSpPr>
        <p:spPr>
          <a:xfrm>
            <a:off x="3901295" y="4053814"/>
            <a:ext cx="1411569" cy="252227"/>
          </a:xfrm>
          <a:prstGeom prst="rect">
            <a:avLst/>
          </a:prstGeom>
        </p:spPr>
        <p:txBody>
          <a:bodyPr wrap="square" lIns="0" tIns="0" rIns="0" bIns="0" rtlCol="0">
            <a:noAutofit/>
          </a:bodyPr>
          <a:lstStyle/>
          <a:p>
            <a:pPr marL="11128">
              <a:lnSpc>
                <a:spcPts val="1866"/>
              </a:lnSpc>
              <a:spcBef>
                <a:spcPts val="93"/>
              </a:spcBef>
            </a:pPr>
            <a:endParaRPr dirty="0">
              <a:latin typeface="Calibri"/>
              <a:cs typeface="Calibri"/>
            </a:endParaRPr>
          </a:p>
        </p:txBody>
      </p:sp>
      <p:sp>
        <p:nvSpPr>
          <p:cNvPr id="5" name="object 5"/>
          <p:cNvSpPr txBox="1"/>
          <p:nvPr/>
        </p:nvSpPr>
        <p:spPr>
          <a:xfrm>
            <a:off x="5313946" y="4053814"/>
            <a:ext cx="2431051" cy="252227"/>
          </a:xfrm>
          <a:prstGeom prst="rect">
            <a:avLst/>
          </a:prstGeom>
        </p:spPr>
        <p:txBody>
          <a:bodyPr wrap="square" lIns="0" tIns="0" rIns="0" bIns="0" rtlCol="0">
            <a:noAutofit/>
          </a:bodyPr>
          <a:lstStyle/>
          <a:p>
            <a:pPr marL="11128">
              <a:lnSpc>
                <a:spcPts val="1866"/>
              </a:lnSpc>
              <a:spcBef>
                <a:spcPts val="93"/>
              </a:spcBef>
            </a:pPr>
            <a:r>
              <a:rPr sz="2600" baseline="2730" dirty="0" smtClean="0">
                <a:solidFill>
                  <a:srgbClr val="3F3F3F"/>
                </a:solidFill>
                <a:latin typeface="Calibri"/>
                <a:cs typeface="Calibri"/>
              </a:rPr>
              <a:t>.</a:t>
            </a:r>
            <a:endParaRPr dirty="0">
              <a:latin typeface="Calibri"/>
              <a:cs typeface="Calibri"/>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lang="it-IT" sz="1300" dirty="0" smtClean="0">
                <a:solidFill>
                  <a:srgbClr val="6A8DA1"/>
                </a:solidFill>
                <a:latin typeface="Times New Roman"/>
                <a:cs typeface="Times New Roman"/>
              </a:rPr>
              <a:t> </a:t>
            </a:r>
            <a:endParaRPr sz="1300" dirty="0">
              <a:latin typeface="Times New Roman"/>
              <a:cs typeface="Times New Roman"/>
            </a:endParaRPr>
          </a:p>
        </p:txBody>
      </p:sp>
      <p:sp>
        <p:nvSpPr>
          <p:cNvPr id="3" name="object 3"/>
          <p:cNvSpPr txBox="1"/>
          <p:nvPr/>
        </p:nvSpPr>
        <p:spPr>
          <a:xfrm>
            <a:off x="7425102" y="6306597"/>
            <a:ext cx="196598" cy="183187"/>
          </a:xfrm>
          <a:prstGeom prst="rect">
            <a:avLst/>
          </a:prstGeom>
        </p:spPr>
        <p:txBody>
          <a:bodyPr wrap="square" lIns="0" tIns="0" rIns="0" bIns="0" rtlCol="0">
            <a:noAutofit/>
          </a:bodyPr>
          <a:lstStyle/>
          <a:p>
            <a:pPr marL="11128">
              <a:lnSpc>
                <a:spcPts val="1332"/>
              </a:lnSpc>
              <a:spcBef>
                <a:spcPts val="67"/>
              </a:spcBef>
            </a:pPr>
            <a:r>
              <a:rPr lang="it-IT" b="1" spc="-8" baseline="1950" dirty="0" smtClean="0">
                <a:solidFill>
                  <a:srgbClr val="FFFFFF"/>
                </a:solidFill>
                <a:latin typeface="Calibri"/>
                <a:cs typeface="Calibri"/>
              </a:rPr>
              <a:t> </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lang="it-IT" sz="1400" baseline="2473" dirty="0" smtClean="0">
                <a:solidFill>
                  <a:srgbClr val="595959"/>
                </a:solidFill>
                <a:latin typeface="Symbol"/>
                <a:cs typeface="Symbol"/>
              </a:rPr>
              <a:t> </a:t>
            </a:r>
            <a:endParaRPr sz="1000" dirty="0">
              <a:latin typeface="Calibri"/>
              <a:cs typeface="Calibri"/>
            </a:endParaRPr>
          </a:p>
        </p:txBody>
      </p:sp>
      <p:sp>
        <p:nvSpPr>
          <p:cNvPr id="15" name="Segnaposto data 14"/>
          <p:cNvSpPr>
            <a:spLocks noGrp="1"/>
          </p:cNvSpPr>
          <p:nvPr>
            <p:ph type="dt" sz="half" idx="6"/>
          </p:nvPr>
        </p:nvSpPr>
        <p:spPr/>
        <p:txBody>
          <a:bodyPr/>
          <a:lstStyle/>
          <a:p>
            <a:fld id="{4CC4C032-9C06-49CB-B913-46742A3CDE95}" type="datetime1">
              <a:rPr lang="en-GB" smtClean="0"/>
              <a:pPr/>
              <a:t>08/09/2017</a:t>
            </a:fld>
            <a:endParaRPr lang="en-US"/>
          </a:p>
        </p:txBody>
      </p:sp>
      <p:sp>
        <p:nvSpPr>
          <p:cNvPr id="16" name="Segnaposto piè di pagina 15"/>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8028481" y="6339764"/>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4" name="object 14"/>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6245279" y="6331126"/>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2" name="object 12"/>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txBox="1"/>
          <p:nvPr/>
        </p:nvSpPr>
        <p:spPr>
          <a:xfrm>
            <a:off x="1792746" y="964952"/>
            <a:ext cx="2995278" cy="757602"/>
          </a:xfrm>
          <a:prstGeom prst="rect">
            <a:avLst/>
          </a:prstGeom>
        </p:spPr>
        <p:txBody>
          <a:bodyPr wrap="square" lIns="0" tIns="0" rIns="0" bIns="0" rtlCol="0">
            <a:noAutofit/>
          </a:bodyPr>
          <a:lstStyle/>
          <a:p>
            <a:pPr algn="ctr">
              <a:lnSpc>
                <a:spcPts val="2677"/>
              </a:lnSpc>
              <a:spcBef>
                <a:spcPts val="133"/>
              </a:spcBef>
            </a:pPr>
            <a:r>
              <a:rPr sz="3800" b="1" baseline="2824" dirty="0" smtClean="0">
                <a:solidFill>
                  <a:srgbClr val="005DA1"/>
                </a:solidFill>
                <a:latin typeface="Calibri"/>
                <a:cs typeface="Calibri"/>
              </a:rPr>
              <a:t>F</a:t>
            </a:r>
            <a:r>
              <a:rPr sz="3800" b="1" spc="-39" baseline="2824" dirty="0" smtClean="0">
                <a:solidFill>
                  <a:srgbClr val="005DA1"/>
                </a:solidFill>
                <a:latin typeface="Calibri"/>
                <a:cs typeface="Calibri"/>
              </a:rPr>
              <a:t>r</a:t>
            </a:r>
            <a:r>
              <a:rPr sz="3800" b="1" baseline="2824" dirty="0" smtClean="0">
                <a:solidFill>
                  <a:srgbClr val="005DA1"/>
                </a:solidFill>
                <a:latin typeface="Calibri"/>
                <a:cs typeface="Calibri"/>
              </a:rPr>
              <a:t>equent</a:t>
            </a:r>
            <a:r>
              <a:rPr sz="3800" b="1" spc="-39" baseline="2824" dirty="0" smtClean="0">
                <a:solidFill>
                  <a:srgbClr val="005DA1"/>
                </a:solidFill>
                <a:latin typeface="Calibri"/>
                <a:cs typeface="Calibri"/>
              </a:rPr>
              <a:t> </a:t>
            </a:r>
            <a:r>
              <a:rPr sz="3800" b="1" baseline="2824" dirty="0" smtClean="0">
                <a:solidFill>
                  <a:srgbClr val="005DA1"/>
                </a:solidFill>
                <a:latin typeface="Calibri"/>
                <a:cs typeface="Calibri"/>
              </a:rPr>
              <a:t>mishaps</a:t>
            </a:r>
            <a:r>
              <a:rPr sz="3800" b="1" spc="-30" baseline="2824" dirty="0" smtClean="0">
                <a:solidFill>
                  <a:srgbClr val="005DA1"/>
                </a:solidFill>
                <a:latin typeface="Calibri"/>
                <a:cs typeface="Calibri"/>
              </a:rPr>
              <a:t> </a:t>
            </a:r>
            <a:r>
              <a:rPr sz="3800" b="1" baseline="2824" dirty="0" smtClean="0">
                <a:solidFill>
                  <a:srgbClr val="005DA1"/>
                </a:solidFill>
                <a:latin typeface="Calibri"/>
                <a:cs typeface="Calibri"/>
              </a:rPr>
              <a:t>–</a:t>
            </a:r>
            <a:endParaRPr sz="2500" b="1" dirty="0">
              <a:latin typeface="Calibri"/>
              <a:cs typeface="Calibri"/>
            </a:endParaRPr>
          </a:p>
          <a:p>
            <a:pPr marL="579332" marR="606786" algn="ctr">
              <a:lnSpc>
                <a:spcPts val="3048"/>
              </a:lnSpc>
              <a:spcBef>
                <a:spcPts val="18"/>
              </a:spcBef>
            </a:pPr>
            <a:r>
              <a:rPr sz="3800" b="1" baseline="1883" dirty="0" smtClean="0">
                <a:solidFill>
                  <a:srgbClr val="005DA1"/>
                </a:solidFill>
                <a:latin typeface="Calibri"/>
                <a:cs typeface="Calibri"/>
              </a:rPr>
              <a:t>E</a:t>
            </a:r>
            <a:r>
              <a:rPr sz="3800" b="1" spc="-74" baseline="1883" dirty="0" smtClean="0">
                <a:solidFill>
                  <a:srgbClr val="005DA1"/>
                </a:solidFill>
                <a:latin typeface="Calibri"/>
                <a:cs typeface="Calibri"/>
              </a:rPr>
              <a:t>x</a:t>
            </a:r>
            <a:r>
              <a:rPr sz="3800" b="1" baseline="1883" dirty="0" smtClean="0">
                <a:solidFill>
                  <a:srgbClr val="005DA1"/>
                </a:solidFill>
                <a:latin typeface="Calibri"/>
                <a:cs typeface="Calibri"/>
              </a:rPr>
              <a:t>cellence</a:t>
            </a:r>
            <a:endParaRPr sz="2500" b="1" dirty="0">
              <a:latin typeface="Calibri"/>
              <a:cs typeface="Calibri"/>
            </a:endParaRPr>
          </a:p>
        </p:txBody>
      </p:sp>
      <p:sp>
        <p:nvSpPr>
          <p:cNvPr id="10" name="object 10"/>
          <p:cNvSpPr txBox="1"/>
          <p:nvPr/>
        </p:nvSpPr>
        <p:spPr>
          <a:xfrm>
            <a:off x="1089026" y="2175902"/>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9" name="object 9"/>
          <p:cNvSpPr txBox="1"/>
          <p:nvPr/>
        </p:nvSpPr>
        <p:spPr>
          <a:xfrm>
            <a:off x="1115617" y="2189726"/>
            <a:ext cx="6480720" cy="2751442"/>
          </a:xfrm>
          <a:prstGeom prst="rect">
            <a:avLst/>
          </a:prstGeom>
        </p:spPr>
        <p:txBody>
          <a:bodyPr wrap="square" lIns="0" tIns="0" rIns="0" bIns="0" rtlCol="0">
            <a:noAutofit/>
          </a:bodyPr>
          <a:lstStyle/>
          <a:p>
            <a:pPr marL="11128" marR="29623">
              <a:lnSpc>
                <a:spcPts val="1866"/>
              </a:lnSpc>
              <a:spcBef>
                <a:spcPts val="93"/>
              </a:spcBef>
            </a:pPr>
            <a:r>
              <a:rPr sz="2600" b="1" spc="-30" baseline="2730" dirty="0" smtClean="0">
                <a:solidFill>
                  <a:srgbClr val="3F3F3F"/>
                </a:solidFill>
                <a:latin typeface="Calibri"/>
                <a:cs typeface="Calibri"/>
              </a:rPr>
              <a:t>Ev</a:t>
            </a:r>
            <a:r>
              <a:rPr sz="2600" b="1" baseline="2730" dirty="0" smtClean="0">
                <a:solidFill>
                  <a:srgbClr val="3F3F3F"/>
                </a:solidFill>
                <a:latin typeface="Calibri"/>
                <a:cs typeface="Calibri"/>
              </a:rPr>
              <a:t>alu</a:t>
            </a:r>
            <a:r>
              <a:rPr sz="2600" b="1" spc="-4" baseline="2730" dirty="0" smtClean="0">
                <a:solidFill>
                  <a:srgbClr val="3F3F3F"/>
                </a:solidFill>
                <a:latin typeface="Calibri"/>
                <a:cs typeface="Calibri"/>
              </a:rPr>
              <a:t>a</a:t>
            </a:r>
            <a:r>
              <a:rPr sz="2600" b="1" baseline="2730" dirty="0" smtClean="0">
                <a:solidFill>
                  <a:srgbClr val="3F3F3F"/>
                </a:solidFill>
                <a:latin typeface="Calibri"/>
                <a:cs typeface="Calibri"/>
              </a:rPr>
              <a:t>tion</a:t>
            </a:r>
            <a:r>
              <a:rPr sz="2600" b="1" spc="-53" baseline="2730" dirty="0" smtClean="0">
                <a:solidFill>
                  <a:srgbClr val="3F3F3F"/>
                </a:solidFill>
                <a:latin typeface="Calibri"/>
                <a:cs typeface="Calibri"/>
              </a:rPr>
              <a:t> </a:t>
            </a:r>
            <a:r>
              <a:rPr sz="2600" b="1" spc="-17" baseline="2730" dirty="0" smtClean="0">
                <a:solidFill>
                  <a:srgbClr val="3F3F3F"/>
                </a:solidFill>
                <a:latin typeface="Calibri"/>
                <a:cs typeface="Calibri"/>
              </a:rPr>
              <a:t>r</a:t>
            </a:r>
            <a:r>
              <a:rPr sz="2600" b="1" baseline="2730" dirty="0" smtClean="0">
                <a:solidFill>
                  <a:srgbClr val="3F3F3F"/>
                </a:solidFill>
                <a:latin typeface="Calibri"/>
                <a:cs typeface="Calibri"/>
              </a:rPr>
              <a:t>e</a:t>
            </a:r>
            <a:r>
              <a:rPr sz="2600" b="1" spc="-17" baseline="2730" dirty="0" smtClean="0">
                <a:solidFill>
                  <a:srgbClr val="3F3F3F"/>
                </a:solidFill>
                <a:latin typeface="Calibri"/>
                <a:cs typeface="Calibri"/>
              </a:rPr>
              <a:t>s</a:t>
            </a:r>
            <a:r>
              <a:rPr sz="2600" b="1" baseline="2730" dirty="0" smtClean="0">
                <a:solidFill>
                  <a:srgbClr val="3F3F3F"/>
                </a:solidFill>
                <a:latin typeface="Calibri"/>
                <a:cs typeface="Calibri"/>
              </a:rPr>
              <a:t>ults:</a:t>
            </a:r>
            <a:r>
              <a:rPr sz="2600" b="1" spc="9" baseline="2730" dirty="0" smtClean="0">
                <a:solidFill>
                  <a:srgbClr val="3F3F3F"/>
                </a:solidFill>
                <a:latin typeface="Calibri"/>
                <a:cs typeface="Calibri"/>
              </a:rPr>
              <a:t> </a:t>
            </a:r>
            <a:r>
              <a:rPr sz="2600" b="1" baseline="2730" dirty="0" smtClean="0">
                <a:solidFill>
                  <a:srgbClr val="3F3F3F"/>
                </a:solidFill>
                <a:latin typeface="Calibri"/>
                <a:cs typeface="Calibri"/>
              </a:rPr>
              <a:t>p</a:t>
            </a:r>
            <a:r>
              <a:rPr sz="2600" b="1" spc="-12" baseline="2730" dirty="0" smtClean="0">
                <a:solidFill>
                  <a:srgbClr val="3F3F3F"/>
                </a:solidFill>
                <a:latin typeface="Calibri"/>
                <a:cs typeface="Calibri"/>
              </a:rPr>
              <a:t>r</a:t>
            </a:r>
            <a:r>
              <a:rPr sz="2600" b="1" baseline="2730" dirty="0" smtClean="0">
                <a:solidFill>
                  <a:srgbClr val="3F3F3F"/>
                </a:solidFill>
                <a:latin typeface="Calibri"/>
                <a:cs typeface="Calibri"/>
              </a:rPr>
              <a:t>opo</a:t>
            </a:r>
            <a:r>
              <a:rPr sz="2600" b="1" spc="8" baseline="2730" dirty="0" smtClean="0">
                <a:solidFill>
                  <a:srgbClr val="3F3F3F"/>
                </a:solidFill>
                <a:latin typeface="Calibri"/>
                <a:cs typeface="Calibri"/>
              </a:rPr>
              <a:t>s</a:t>
            </a:r>
            <a:r>
              <a:rPr sz="2600" b="1" baseline="2730" dirty="0" smtClean="0">
                <a:solidFill>
                  <a:srgbClr val="3F3F3F"/>
                </a:solidFill>
                <a:latin typeface="Calibri"/>
                <a:cs typeface="Calibri"/>
              </a:rPr>
              <a:t>al</a:t>
            </a:r>
            <a:r>
              <a:rPr sz="2600" b="1" spc="-74" baseline="2730" dirty="0" smtClean="0">
                <a:solidFill>
                  <a:srgbClr val="3F3F3F"/>
                </a:solidFill>
                <a:latin typeface="Calibri"/>
                <a:cs typeface="Calibri"/>
              </a:rPr>
              <a:t> </a:t>
            </a:r>
            <a:r>
              <a:rPr sz="2600" b="1" baseline="2730" dirty="0" smtClean="0">
                <a:solidFill>
                  <a:srgbClr val="3F3F3F"/>
                </a:solidFill>
                <a:latin typeface="Calibri"/>
                <a:cs typeface="Calibri"/>
              </a:rPr>
              <a:t>of</a:t>
            </a:r>
            <a:r>
              <a:rPr sz="2600" b="1" spc="-17" baseline="2730" dirty="0" smtClean="0">
                <a:solidFill>
                  <a:srgbClr val="3F3F3F"/>
                </a:solidFill>
                <a:latin typeface="Calibri"/>
                <a:cs typeface="Calibri"/>
              </a:rPr>
              <a:t>t</a:t>
            </a:r>
            <a:r>
              <a:rPr sz="2600" b="1" baseline="2730" dirty="0" smtClean="0">
                <a:solidFill>
                  <a:srgbClr val="3F3F3F"/>
                </a:solidFill>
                <a:latin typeface="Calibri"/>
                <a:cs typeface="Calibri"/>
              </a:rPr>
              <a:t>en</a:t>
            </a:r>
            <a:r>
              <a:rPr sz="2600" b="1" spc="-11" baseline="2730" dirty="0" smtClean="0">
                <a:solidFill>
                  <a:srgbClr val="3F3F3F"/>
                </a:solidFill>
                <a:latin typeface="Calibri"/>
                <a:cs typeface="Calibri"/>
              </a:rPr>
              <a:t> </a:t>
            </a:r>
            <a:r>
              <a:rPr sz="2600" b="1" baseline="2730" dirty="0" smtClean="0">
                <a:solidFill>
                  <a:srgbClr val="3F3F3F"/>
                </a:solidFill>
                <a:latin typeface="Calibri"/>
                <a:cs typeface="Calibri"/>
              </a:rPr>
              <a:t>mi</a:t>
            </a:r>
            <a:r>
              <a:rPr sz="2600" b="1" spc="-17" baseline="2730" dirty="0" smtClean="0">
                <a:solidFill>
                  <a:srgbClr val="3F3F3F"/>
                </a:solidFill>
                <a:latin typeface="Calibri"/>
                <a:cs typeface="Calibri"/>
              </a:rPr>
              <a:t>s</a:t>
            </a:r>
            <a:r>
              <a:rPr sz="2600" b="1" baseline="2730" dirty="0" smtClean="0">
                <a:solidFill>
                  <a:srgbClr val="3F3F3F"/>
                </a:solidFill>
                <a:latin typeface="Calibri"/>
                <a:cs typeface="Calibri"/>
              </a:rPr>
              <a:t>s</a:t>
            </a:r>
            <a:r>
              <a:rPr sz="2600" b="1" spc="3" baseline="2730" dirty="0" smtClean="0">
                <a:solidFill>
                  <a:srgbClr val="3F3F3F"/>
                </a:solidFill>
                <a:latin typeface="Calibri"/>
                <a:cs typeface="Calibri"/>
              </a:rPr>
              <a:t> </a:t>
            </a:r>
            <a:r>
              <a:rPr sz="2600" b="1" spc="-25" baseline="2730" dirty="0" smtClean="0">
                <a:solidFill>
                  <a:srgbClr val="3F3F3F"/>
                </a:solidFill>
                <a:latin typeface="Calibri"/>
                <a:cs typeface="Calibri"/>
              </a:rPr>
              <a:t>e</a:t>
            </a:r>
            <a:r>
              <a:rPr sz="2600" b="1" baseline="2730" dirty="0" smtClean="0">
                <a:solidFill>
                  <a:srgbClr val="3F3F3F"/>
                </a:solidFill>
                <a:latin typeface="Calibri"/>
                <a:cs typeface="Calibri"/>
              </a:rPr>
              <a:t>xplan</a:t>
            </a:r>
            <a:r>
              <a:rPr sz="2600" b="1" spc="4" baseline="2730" dirty="0" smtClean="0">
                <a:solidFill>
                  <a:srgbClr val="3F3F3F"/>
                </a:solidFill>
                <a:latin typeface="Calibri"/>
                <a:cs typeface="Calibri"/>
              </a:rPr>
              <a:t>a</a:t>
            </a:r>
            <a:r>
              <a:rPr sz="2600" b="1" baseline="2730" dirty="0" smtClean="0">
                <a:solidFill>
                  <a:srgbClr val="3F3F3F"/>
                </a:solidFill>
                <a:latin typeface="Calibri"/>
                <a:cs typeface="Calibri"/>
              </a:rPr>
              <a:t>tion</a:t>
            </a:r>
            <a:r>
              <a:rPr sz="2600" b="1" spc="-44" baseline="2730" dirty="0" smtClean="0">
                <a:solidFill>
                  <a:srgbClr val="3F3F3F"/>
                </a:solidFill>
                <a:latin typeface="Calibri"/>
                <a:cs typeface="Calibri"/>
              </a:rPr>
              <a:t> </a:t>
            </a:r>
            <a:r>
              <a:rPr sz="2600" b="1" baseline="2730" dirty="0" smtClean="0">
                <a:solidFill>
                  <a:srgbClr val="3F3F3F"/>
                </a:solidFill>
                <a:latin typeface="Calibri"/>
                <a:cs typeface="Calibri"/>
              </a:rPr>
              <a:t>of</a:t>
            </a:r>
            <a:r>
              <a:rPr sz="2600" b="1" spc="-14" baseline="2730" dirty="0" smtClean="0">
                <a:solidFill>
                  <a:srgbClr val="3F3F3F"/>
                </a:solidFill>
                <a:latin typeface="Calibri"/>
                <a:cs typeface="Calibri"/>
              </a:rPr>
              <a:t> </a:t>
            </a:r>
            <a:r>
              <a:rPr sz="2600" b="1" baseline="2730" dirty="0" smtClean="0">
                <a:solidFill>
                  <a:srgbClr val="3F3F3F"/>
                </a:solidFill>
                <a:latin typeface="Calibri"/>
                <a:cs typeface="Calibri"/>
              </a:rPr>
              <a:t>the</a:t>
            </a:r>
            <a:r>
              <a:rPr sz="2600" b="1" spc="-15" baseline="2730" dirty="0" smtClean="0">
                <a:solidFill>
                  <a:srgbClr val="3F3F3F"/>
                </a:solidFill>
                <a:latin typeface="Calibri"/>
                <a:cs typeface="Calibri"/>
              </a:rPr>
              <a:t> </a:t>
            </a:r>
            <a:r>
              <a:rPr sz="2600" b="1" spc="-22" baseline="2730" dirty="0" smtClean="0">
                <a:solidFill>
                  <a:srgbClr val="3F3F3F"/>
                </a:solidFill>
                <a:latin typeface="Calibri"/>
                <a:cs typeface="Calibri"/>
              </a:rPr>
              <a:t>c</a:t>
            </a:r>
            <a:r>
              <a:rPr sz="2600" b="1" baseline="2730" dirty="0" smtClean="0">
                <a:solidFill>
                  <a:srgbClr val="3F3F3F"/>
                </a:solidFill>
                <a:latin typeface="Calibri"/>
                <a:cs typeface="Calibri"/>
              </a:rPr>
              <a:t>oncept</a:t>
            </a:r>
            <a:r>
              <a:rPr sz="2600" b="1" spc="-13" baseline="2730" dirty="0" smtClean="0">
                <a:solidFill>
                  <a:srgbClr val="3F3F3F"/>
                </a:solidFill>
                <a:latin typeface="Calibri"/>
                <a:cs typeface="Calibri"/>
              </a:rPr>
              <a:t> </a:t>
            </a:r>
            <a:r>
              <a:rPr sz="2600" b="1" baseline="2730" dirty="0" smtClean="0">
                <a:solidFill>
                  <a:srgbClr val="3F3F3F"/>
                </a:solidFill>
                <a:latin typeface="Calibri"/>
                <a:cs typeface="Calibri"/>
              </a:rPr>
              <a:t>and</a:t>
            </a:r>
            <a:endParaRPr b="1" dirty="0">
              <a:latin typeface="Calibri"/>
              <a:cs typeface="Calibri"/>
            </a:endParaRPr>
          </a:p>
          <a:p>
            <a:pPr marL="11128" marR="29623">
              <a:lnSpc>
                <a:spcPts val="2103"/>
              </a:lnSpc>
              <a:spcBef>
                <a:spcPts val="11"/>
              </a:spcBef>
            </a:pPr>
            <a:r>
              <a:rPr sz="2600" b="1" baseline="1365" dirty="0" smtClean="0">
                <a:solidFill>
                  <a:srgbClr val="3F3F3F"/>
                </a:solidFill>
                <a:latin typeface="Calibri"/>
                <a:cs typeface="Calibri"/>
              </a:rPr>
              <a:t>added</a:t>
            </a:r>
            <a:r>
              <a:rPr sz="2600" b="1" spc="-18" baseline="1365" dirty="0" smtClean="0">
                <a:solidFill>
                  <a:srgbClr val="3F3F3F"/>
                </a:solidFill>
                <a:latin typeface="Calibri"/>
                <a:cs typeface="Calibri"/>
              </a:rPr>
              <a:t> </a:t>
            </a:r>
            <a:r>
              <a:rPr sz="2600" b="1" spc="-30" baseline="1365" dirty="0" smtClean="0">
                <a:solidFill>
                  <a:srgbClr val="3F3F3F"/>
                </a:solidFill>
                <a:latin typeface="Calibri"/>
                <a:cs typeface="Calibri"/>
              </a:rPr>
              <a:t>v</a:t>
            </a:r>
            <a:r>
              <a:rPr sz="2600" b="1" baseline="1365" dirty="0" smtClean="0">
                <a:solidFill>
                  <a:srgbClr val="3F3F3F"/>
                </a:solidFill>
                <a:latin typeface="Calibri"/>
                <a:cs typeface="Calibri"/>
              </a:rPr>
              <a:t>alue</a:t>
            </a:r>
            <a:r>
              <a:rPr sz="2600" b="1" spc="-7" baseline="1365" dirty="0" smtClean="0">
                <a:solidFill>
                  <a:srgbClr val="3F3F3F"/>
                </a:solidFill>
                <a:latin typeface="Calibri"/>
                <a:cs typeface="Calibri"/>
              </a:rPr>
              <a:t> </a:t>
            </a:r>
            <a:r>
              <a:rPr sz="2600" b="1" baseline="1365" dirty="0" smtClean="0">
                <a:solidFill>
                  <a:srgbClr val="3F3F3F"/>
                </a:solidFill>
                <a:latin typeface="Calibri"/>
                <a:cs typeface="Calibri"/>
              </a:rPr>
              <a:t>and</a:t>
            </a:r>
            <a:r>
              <a:rPr sz="2600" b="1" spc="-22" baseline="1365" dirty="0" smtClean="0">
                <a:solidFill>
                  <a:srgbClr val="3F3F3F"/>
                </a:solidFill>
                <a:latin typeface="Calibri"/>
                <a:cs typeface="Calibri"/>
              </a:rPr>
              <a:t> </a:t>
            </a:r>
            <a:r>
              <a:rPr sz="2600" b="1" baseline="1365" dirty="0" smtClean="0">
                <a:solidFill>
                  <a:srgbClr val="3F3F3F"/>
                </a:solidFill>
                <a:latin typeface="Calibri"/>
                <a:cs typeface="Calibri"/>
              </a:rPr>
              <a:t>inno</a:t>
            </a:r>
            <a:r>
              <a:rPr sz="2600" b="1" spc="-8" baseline="1365" dirty="0" smtClean="0">
                <a:solidFill>
                  <a:srgbClr val="3F3F3F"/>
                </a:solidFill>
                <a:latin typeface="Calibri"/>
                <a:cs typeface="Calibri"/>
              </a:rPr>
              <a:t>v</a:t>
            </a:r>
            <a:r>
              <a:rPr sz="2600" b="1" spc="-17" baseline="1365" dirty="0" smtClean="0">
                <a:solidFill>
                  <a:srgbClr val="3F3F3F"/>
                </a:solidFill>
                <a:latin typeface="Calibri"/>
                <a:cs typeface="Calibri"/>
              </a:rPr>
              <a:t>a</a:t>
            </a:r>
            <a:r>
              <a:rPr sz="2600" b="1" baseline="1365" dirty="0" smtClean="0">
                <a:solidFill>
                  <a:srgbClr val="3F3F3F"/>
                </a:solidFill>
                <a:latin typeface="Calibri"/>
                <a:cs typeface="Calibri"/>
              </a:rPr>
              <a:t>tion</a:t>
            </a:r>
            <a:r>
              <a:rPr sz="2600" b="1" spc="-76" baseline="1365" dirty="0" smtClean="0">
                <a:solidFill>
                  <a:srgbClr val="3F3F3F"/>
                </a:solidFill>
                <a:latin typeface="Calibri"/>
                <a:cs typeface="Calibri"/>
              </a:rPr>
              <a:t> </a:t>
            </a:r>
            <a:r>
              <a:rPr sz="2600" b="1" spc="-47" baseline="1365" dirty="0" smtClean="0">
                <a:solidFill>
                  <a:srgbClr val="3F3F3F"/>
                </a:solidFill>
                <a:latin typeface="Calibri"/>
                <a:cs typeface="Calibri"/>
              </a:rPr>
              <a:t>f</a:t>
            </a:r>
            <a:r>
              <a:rPr sz="2600" b="1" baseline="1365" dirty="0" smtClean="0">
                <a:solidFill>
                  <a:srgbClr val="3F3F3F"/>
                </a:solidFill>
                <a:latin typeface="Calibri"/>
                <a:cs typeface="Calibri"/>
              </a:rPr>
              <a:t>alls</a:t>
            </a:r>
            <a:r>
              <a:rPr sz="2600" b="1" spc="11" baseline="1365" dirty="0" smtClean="0">
                <a:solidFill>
                  <a:srgbClr val="3F3F3F"/>
                </a:solidFill>
                <a:latin typeface="Calibri"/>
                <a:cs typeface="Calibri"/>
              </a:rPr>
              <a:t> </a:t>
            </a:r>
            <a:r>
              <a:rPr sz="2600" b="1" spc="-8" baseline="1365" dirty="0" smtClean="0">
                <a:solidFill>
                  <a:srgbClr val="3F3F3F"/>
                </a:solidFill>
                <a:latin typeface="Calibri"/>
                <a:cs typeface="Calibri"/>
              </a:rPr>
              <a:t>s</a:t>
            </a:r>
            <a:r>
              <a:rPr sz="2600" b="1" baseline="1365" dirty="0" smtClean="0">
                <a:solidFill>
                  <a:srgbClr val="3F3F3F"/>
                </a:solidFill>
                <a:latin typeface="Calibri"/>
                <a:cs typeface="Calibri"/>
              </a:rPr>
              <a:t>hort.</a:t>
            </a:r>
            <a:endParaRPr b="1" dirty="0">
              <a:latin typeface="Calibri"/>
              <a:cs typeface="Calibri"/>
            </a:endParaRPr>
          </a:p>
          <a:p>
            <a:pPr marL="11128" marR="29623">
              <a:lnSpc>
                <a:spcPct val="101725"/>
              </a:lnSpc>
              <a:spcBef>
                <a:spcPts val="275"/>
              </a:spcBef>
            </a:pPr>
            <a:r>
              <a:rPr b="1" dirty="0" smtClean="0">
                <a:solidFill>
                  <a:srgbClr val="3F3F3F"/>
                </a:solidFill>
                <a:latin typeface="Calibri"/>
                <a:cs typeface="Calibri"/>
              </a:rPr>
              <a:t>Be</a:t>
            </a:r>
            <a:r>
              <a:rPr b="1" spc="-4"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ou</a:t>
            </a:r>
            <a:r>
              <a:rPr b="1" spc="-25" dirty="0" smtClean="0">
                <a:solidFill>
                  <a:srgbClr val="3F3F3F"/>
                </a:solidFill>
                <a:latin typeface="Calibri"/>
                <a:cs typeface="Calibri"/>
              </a:rPr>
              <a:t>r</a:t>
            </a:r>
            <a:r>
              <a:rPr b="1" dirty="0" smtClean="0">
                <a:solidFill>
                  <a:srgbClr val="3F3F3F"/>
                </a:solidFill>
                <a:latin typeface="Calibri"/>
                <a:cs typeface="Calibri"/>
              </a:rPr>
              <a:t>a</a:t>
            </a:r>
            <a:r>
              <a:rPr b="1" spc="-17" dirty="0" smtClean="0">
                <a:solidFill>
                  <a:srgbClr val="3F3F3F"/>
                </a:solidFill>
                <a:latin typeface="Calibri"/>
                <a:cs typeface="Calibri"/>
              </a:rPr>
              <a:t>g</a:t>
            </a:r>
            <a:r>
              <a:rPr b="1" dirty="0" smtClean="0">
                <a:solidFill>
                  <a:srgbClr val="3F3F3F"/>
                </a:solidFill>
                <a:latin typeface="Calibri"/>
                <a:cs typeface="Calibri"/>
              </a:rPr>
              <a:t>eous</a:t>
            </a:r>
            <a:r>
              <a:rPr b="1" spc="-39" dirty="0" smtClean="0">
                <a:solidFill>
                  <a:srgbClr val="3F3F3F"/>
                </a:solidFill>
                <a:latin typeface="Calibri"/>
                <a:cs typeface="Calibri"/>
              </a:rPr>
              <a:t> </a:t>
            </a:r>
            <a:r>
              <a:rPr b="1" dirty="0" smtClean="0">
                <a:solidFill>
                  <a:srgbClr val="3F3F3F"/>
                </a:solidFill>
                <a:latin typeface="Calibri"/>
                <a:cs typeface="Calibri"/>
              </a:rPr>
              <a:t>–</a:t>
            </a:r>
            <a:r>
              <a:rPr b="1" spc="-8"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a</a:t>
            </a:r>
            <a:r>
              <a:rPr b="1" spc="-52" dirty="0" smtClean="0">
                <a:solidFill>
                  <a:srgbClr val="3F3F3F"/>
                </a:solidFill>
                <a:latin typeface="Calibri"/>
                <a:cs typeface="Calibri"/>
              </a:rPr>
              <a:t>k</a:t>
            </a:r>
            <a:r>
              <a:rPr b="1" dirty="0" smtClean="0">
                <a:solidFill>
                  <a:srgbClr val="3F3F3F"/>
                </a:solidFill>
                <a:latin typeface="Calibri"/>
                <a:cs typeface="Calibri"/>
              </a:rPr>
              <a:t>e</a:t>
            </a:r>
            <a:r>
              <a:rPr b="1" spc="-13" dirty="0" smtClean="0">
                <a:solidFill>
                  <a:srgbClr val="3F3F3F"/>
                </a:solidFill>
                <a:latin typeface="Calibri"/>
                <a:cs typeface="Calibri"/>
              </a:rPr>
              <a:t> </a:t>
            </a:r>
            <a:r>
              <a:rPr b="1" dirty="0" smtClean="0">
                <a:solidFill>
                  <a:srgbClr val="3F3F3F"/>
                </a:solidFill>
                <a:latin typeface="Calibri"/>
                <a:cs typeface="Calibri"/>
              </a:rPr>
              <a:t>choice</a:t>
            </a:r>
            <a:r>
              <a:rPr b="1" spc="-8" dirty="0" smtClean="0">
                <a:solidFill>
                  <a:srgbClr val="3F3F3F"/>
                </a:solidFill>
                <a:latin typeface="Calibri"/>
                <a:cs typeface="Calibri"/>
              </a:rPr>
              <a:t>s</a:t>
            </a:r>
            <a:r>
              <a:rPr b="1" dirty="0" smtClean="0">
                <a:solidFill>
                  <a:srgbClr val="3F3F3F"/>
                </a:solidFill>
                <a:latin typeface="Calibri"/>
                <a:cs typeface="Calibri"/>
              </a:rPr>
              <a:t>,</a:t>
            </a:r>
            <a:r>
              <a:rPr b="1" spc="-4" dirty="0" smtClean="0">
                <a:solidFill>
                  <a:srgbClr val="3F3F3F"/>
                </a:solidFill>
                <a:latin typeface="Calibri"/>
                <a:cs typeface="Calibri"/>
              </a:rPr>
              <a:t> </a:t>
            </a:r>
            <a:r>
              <a:rPr b="1" spc="-47" dirty="0" smtClean="0">
                <a:solidFill>
                  <a:srgbClr val="3F3F3F"/>
                </a:solidFill>
                <a:latin typeface="Calibri"/>
                <a:cs typeface="Calibri"/>
              </a:rPr>
              <a:t>f</a:t>
            </a:r>
            <a:r>
              <a:rPr b="1" dirty="0" smtClean="0">
                <a:solidFill>
                  <a:srgbClr val="3F3F3F"/>
                </a:solidFill>
                <a:latin typeface="Calibri"/>
                <a:cs typeface="Calibri"/>
              </a:rPr>
              <a:t>ocus</a:t>
            </a:r>
            <a:r>
              <a:rPr b="1" spc="-11" dirty="0" smtClean="0">
                <a:solidFill>
                  <a:srgbClr val="3F3F3F"/>
                </a:solidFill>
                <a:latin typeface="Calibri"/>
                <a:cs typeface="Calibri"/>
              </a:rPr>
              <a:t> </a:t>
            </a:r>
            <a:r>
              <a:rPr b="1" dirty="0" smtClean="0">
                <a:solidFill>
                  <a:srgbClr val="3F3F3F"/>
                </a:solidFill>
                <a:latin typeface="Calibri"/>
                <a:cs typeface="Calibri"/>
              </a:rPr>
              <a:t>and</a:t>
            </a:r>
            <a:r>
              <a:rPr b="1" spc="-22" dirty="0" smtClean="0">
                <a:solidFill>
                  <a:srgbClr val="3F3F3F"/>
                </a:solidFill>
                <a:latin typeface="Calibri"/>
                <a:cs typeface="Calibri"/>
              </a:rPr>
              <a:t> </a:t>
            </a:r>
            <a:r>
              <a:rPr b="1" dirty="0" smtClean="0">
                <a:solidFill>
                  <a:srgbClr val="3F3F3F"/>
                </a:solidFill>
                <a:latin typeface="Calibri"/>
                <a:cs typeface="Calibri"/>
              </a:rPr>
              <a:t>inno</a:t>
            </a:r>
            <a:r>
              <a:rPr b="1" spc="-8" dirty="0" smtClean="0">
                <a:solidFill>
                  <a:srgbClr val="3F3F3F"/>
                </a:solidFill>
                <a:latin typeface="Calibri"/>
                <a:cs typeface="Calibri"/>
              </a:rPr>
              <a:t>v</a:t>
            </a:r>
            <a:r>
              <a:rPr b="1" spc="-17" dirty="0" smtClean="0">
                <a:solidFill>
                  <a:srgbClr val="3F3F3F"/>
                </a:solidFill>
                <a:latin typeface="Calibri"/>
                <a:cs typeface="Calibri"/>
              </a:rPr>
              <a:t>at</a:t>
            </a:r>
            <a:r>
              <a:rPr b="1" dirty="0" smtClean="0">
                <a:solidFill>
                  <a:srgbClr val="3F3F3F"/>
                </a:solidFill>
                <a:latin typeface="Calibri"/>
                <a:cs typeface="Calibri"/>
              </a:rPr>
              <a:t>e.</a:t>
            </a:r>
            <a:endParaRPr b="1" dirty="0">
              <a:latin typeface="Calibri"/>
              <a:cs typeface="Calibri"/>
            </a:endParaRPr>
          </a:p>
          <a:p>
            <a:pPr marL="11128">
              <a:lnSpc>
                <a:spcPts val="2139"/>
              </a:lnSpc>
              <a:spcBef>
                <a:spcPts val="380"/>
              </a:spcBef>
            </a:pPr>
            <a:r>
              <a:rPr b="1" spc="4" dirty="0" smtClean="0">
                <a:solidFill>
                  <a:srgbClr val="3F3F3F"/>
                </a:solidFill>
                <a:latin typeface="Calibri"/>
                <a:cs typeface="Calibri"/>
              </a:rPr>
              <a:t>“</a:t>
            </a:r>
            <a:r>
              <a:rPr b="1" spc="8" dirty="0" smtClean="0">
                <a:solidFill>
                  <a:srgbClr val="3F3F3F"/>
                </a:solidFill>
                <a:latin typeface="Calibri"/>
                <a:cs typeface="Calibri"/>
              </a:rPr>
              <a:t>E</a:t>
            </a:r>
            <a:r>
              <a:rPr b="1" dirty="0" smtClean="0">
                <a:solidFill>
                  <a:srgbClr val="3F3F3F"/>
                </a:solidFill>
                <a:latin typeface="Calibri"/>
                <a:cs typeface="Calibri"/>
              </a:rPr>
              <a:t>xplain</a:t>
            </a:r>
            <a:r>
              <a:rPr b="1" spc="-58" dirty="0" smtClean="0">
                <a:solidFill>
                  <a:srgbClr val="3F3F3F"/>
                </a:solidFill>
                <a:latin typeface="Calibri"/>
                <a:cs typeface="Calibri"/>
              </a:rPr>
              <a:t> </a:t>
            </a:r>
            <a:r>
              <a:rPr b="1" dirty="0" smtClean="0">
                <a:solidFill>
                  <a:srgbClr val="3F3F3F"/>
                </a:solidFill>
                <a:latin typeface="Calibri"/>
                <a:cs typeface="Calibri"/>
              </a:rPr>
              <a:t>the</a:t>
            </a:r>
            <a:r>
              <a:rPr b="1" spc="6" dirty="0" smtClean="0">
                <a:solidFill>
                  <a:srgbClr val="3F3F3F"/>
                </a:solidFill>
                <a:latin typeface="Calibri"/>
                <a:cs typeface="Calibri"/>
              </a:rPr>
              <a:t> </a:t>
            </a:r>
            <a:r>
              <a:rPr b="1" dirty="0" smtClean="0">
                <a:solidFill>
                  <a:srgbClr val="3F3F3F"/>
                </a:solidFill>
                <a:latin typeface="Calibri"/>
                <a:cs typeface="Calibri"/>
              </a:rPr>
              <a:t>o</a:t>
            </a:r>
            <a:r>
              <a:rPr b="1" spc="-25" dirty="0" smtClean="0">
                <a:solidFill>
                  <a:srgbClr val="3F3F3F"/>
                </a:solidFill>
                <a:latin typeface="Calibri"/>
                <a:cs typeface="Calibri"/>
              </a:rPr>
              <a:t>v</a:t>
            </a:r>
            <a:r>
              <a:rPr b="1" dirty="0" smtClean="0">
                <a:solidFill>
                  <a:srgbClr val="3F3F3F"/>
                </a:solidFill>
                <a:latin typeface="Calibri"/>
                <a:cs typeface="Calibri"/>
              </a:rPr>
              <a:t>e</a:t>
            </a:r>
            <a:r>
              <a:rPr b="1" spc="-47" dirty="0" smtClean="0">
                <a:solidFill>
                  <a:srgbClr val="3F3F3F"/>
                </a:solidFill>
                <a:latin typeface="Calibri"/>
                <a:cs typeface="Calibri"/>
              </a:rPr>
              <a:t>r</a:t>
            </a:r>
            <a:r>
              <a:rPr b="1" dirty="0" smtClean="0">
                <a:solidFill>
                  <a:srgbClr val="3F3F3F"/>
                </a:solidFill>
                <a:latin typeface="Calibri"/>
                <a:cs typeface="Calibri"/>
              </a:rPr>
              <a:t>all</a:t>
            </a:r>
            <a:r>
              <a:rPr b="1" spc="-22" dirty="0" smtClean="0">
                <a:solidFill>
                  <a:srgbClr val="3F3F3F"/>
                </a:solidFill>
                <a:latin typeface="Calibri"/>
                <a:cs typeface="Calibri"/>
              </a:rPr>
              <a:t> c</a:t>
            </a:r>
            <a:r>
              <a:rPr b="1" dirty="0" smtClean="0">
                <a:solidFill>
                  <a:srgbClr val="3F3F3F"/>
                </a:solidFill>
                <a:latin typeface="Calibri"/>
                <a:cs typeface="Calibri"/>
              </a:rPr>
              <a:t>oncept</a:t>
            </a:r>
            <a:r>
              <a:rPr b="1" spc="-13" dirty="0" smtClean="0">
                <a:solidFill>
                  <a:srgbClr val="3F3F3F"/>
                </a:solidFill>
                <a:latin typeface="Calibri"/>
                <a:cs typeface="Calibri"/>
              </a:rPr>
              <a:t> </a:t>
            </a:r>
            <a:r>
              <a:rPr b="1" dirty="0" smtClean="0">
                <a:solidFill>
                  <a:srgbClr val="3F3F3F"/>
                </a:solidFill>
                <a:latin typeface="Calibri"/>
                <a:cs typeface="Calibri"/>
              </a:rPr>
              <a:t>underpinning</a:t>
            </a:r>
            <a:r>
              <a:rPr b="1" spc="-64" dirty="0" smtClean="0">
                <a:solidFill>
                  <a:srgbClr val="3F3F3F"/>
                </a:solidFill>
                <a:latin typeface="Calibri"/>
                <a:cs typeface="Calibri"/>
              </a:rPr>
              <a:t> </a:t>
            </a:r>
            <a:r>
              <a:rPr b="1" dirty="0" smtClean="0">
                <a:solidFill>
                  <a:srgbClr val="3F3F3F"/>
                </a:solidFill>
                <a:latin typeface="Calibri"/>
                <a:cs typeface="Calibri"/>
              </a:rPr>
              <a:t>the</a:t>
            </a:r>
            <a:r>
              <a:rPr b="1" spc="6" dirty="0" smtClean="0">
                <a:solidFill>
                  <a:srgbClr val="3F3F3F"/>
                </a:solidFill>
                <a:latin typeface="Calibri"/>
                <a:cs typeface="Calibri"/>
              </a:rPr>
              <a:t> </a:t>
            </a:r>
            <a:r>
              <a:rPr b="1" dirty="0" smtClean="0">
                <a:solidFill>
                  <a:srgbClr val="3F3F3F"/>
                </a:solidFill>
                <a:latin typeface="Calibri"/>
                <a:cs typeface="Calibri"/>
              </a:rPr>
              <a:t>p</a:t>
            </a:r>
            <a:r>
              <a:rPr b="1" spc="-12" dirty="0" smtClean="0">
                <a:solidFill>
                  <a:srgbClr val="3F3F3F"/>
                </a:solidFill>
                <a:latin typeface="Calibri"/>
                <a:cs typeface="Calibri"/>
              </a:rPr>
              <a:t>r</a:t>
            </a:r>
            <a:r>
              <a:rPr b="1" dirty="0" smtClean="0">
                <a:solidFill>
                  <a:srgbClr val="3F3F3F"/>
                </a:solidFill>
                <a:latin typeface="Calibri"/>
                <a:cs typeface="Calibri"/>
              </a:rPr>
              <a:t>ojec</a:t>
            </a:r>
            <a:r>
              <a:rPr b="1" spc="66" dirty="0" smtClean="0">
                <a:solidFill>
                  <a:srgbClr val="3F3F3F"/>
                </a:solidFill>
                <a:latin typeface="Calibri"/>
                <a:cs typeface="Calibri"/>
              </a:rPr>
              <a:t>t</a:t>
            </a:r>
            <a:r>
              <a:rPr b="1" dirty="0" smtClean="0">
                <a:solidFill>
                  <a:srgbClr val="3F3F3F"/>
                </a:solidFill>
                <a:latin typeface="Calibri"/>
                <a:cs typeface="Calibri"/>
              </a:rPr>
              <a:t>”</a:t>
            </a:r>
            <a:r>
              <a:rPr b="1" spc="-71" dirty="0" smtClean="0">
                <a:solidFill>
                  <a:srgbClr val="3F3F3F"/>
                </a:solidFill>
                <a:latin typeface="Calibri"/>
                <a:cs typeface="Calibri"/>
              </a:rPr>
              <a:t> </a:t>
            </a:r>
            <a:r>
              <a:rPr b="1" spc="-8" dirty="0" smtClean="0">
                <a:solidFill>
                  <a:srgbClr val="3F3F3F"/>
                </a:solidFill>
                <a:latin typeface="Calibri"/>
                <a:cs typeface="Calibri"/>
              </a:rPr>
              <a:t>-</a:t>
            </a:r>
            <a:r>
              <a:rPr b="1" dirty="0" smtClean="0">
                <a:solidFill>
                  <a:srgbClr val="3F3F3F"/>
                </a:solidFill>
                <a:latin typeface="Calibri"/>
                <a:cs typeface="Calibri"/>
              </a:rPr>
              <a:t>&gt;</a:t>
            </a:r>
            <a:r>
              <a:rPr b="1" spc="3" dirty="0" smtClean="0">
                <a:solidFill>
                  <a:srgbClr val="3F3F3F"/>
                </a:solidFill>
                <a:latin typeface="Calibri"/>
                <a:cs typeface="Calibri"/>
              </a:rPr>
              <a:t> </a:t>
            </a:r>
            <a:r>
              <a:rPr b="1" dirty="0" smtClean="0">
                <a:solidFill>
                  <a:srgbClr val="3F3F3F"/>
                </a:solidFill>
                <a:latin typeface="Calibri"/>
                <a:cs typeface="Calibri"/>
              </a:rPr>
              <a:t>do</a:t>
            </a:r>
            <a:r>
              <a:rPr b="1" spc="-1" dirty="0" smtClean="0">
                <a:solidFill>
                  <a:srgbClr val="3F3F3F"/>
                </a:solidFill>
                <a:latin typeface="Calibri"/>
                <a:cs typeface="Calibri"/>
              </a:rPr>
              <a:t> </a:t>
            </a:r>
            <a:r>
              <a:rPr b="1" dirty="0" smtClean="0">
                <a:solidFill>
                  <a:srgbClr val="3F3F3F"/>
                </a:solidFill>
                <a:latin typeface="Calibri"/>
                <a:cs typeface="Calibri"/>
              </a:rPr>
              <a:t>this</a:t>
            </a:r>
            <a:r>
              <a:rPr b="1" spc="-21" dirty="0" smtClean="0">
                <a:solidFill>
                  <a:srgbClr val="3F3F3F"/>
                </a:solidFill>
                <a:latin typeface="Calibri"/>
                <a:cs typeface="Calibri"/>
              </a:rPr>
              <a:t> </a:t>
            </a:r>
            <a:r>
              <a:rPr b="1" dirty="0" smtClean="0">
                <a:solidFill>
                  <a:srgbClr val="3F3F3F"/>
                </a:solidFill>
                <a:latin typeface="Calibri"/>
                <a:cs typeface="Calibri"/>
              </a:rPr>
              <a:t>not</a:t>
            </a:r>
            <a:r>
              <a:rPr b="1" spc="-2" dirty="0" smtClean="0">
                <a:solidFill>
                  <a:srgbClr val="3F3F3F"/>
                </a:solidFill>
                <a:latin typeface="Calibri"/>
                <a:cs typeface="Calibri"/>
              </a:rPr>
              <a:t> </a:t>
            </a:r>
            <a:r>
              <a:rPr b="1" dirty="0" smtClean="0">
                <a:solidFill>
                  <a:srgbClr val="3F3F3F"/>
                </a:solidFill>
                <a:latin typeface="Calibri"/>
                <a:cs typeface="Calibri"/>
              </a:rPr>
              <a:t>only </a:t>
            </a:r>
            <a:r>
              <a:rPr b="1" spc="-8" dirty="0" smtClean="0">
                <a:solidFill>
                  <a:srgbClr val="3F3F3F"/>
                </a:solidFill>
                <a:latin typeface="Calibri"/>
                <a:cs typeface="Calibri"/>
              </a:rPr>
              <a:t>f</a:t>
            </a:r>
            <a:r>
              <a:rPr b="1" spc="-17" dirty="0" smtClean="0">
                <a:solidFill>
                  <a:srgbClr val="3F3F3F"/>
                </a:solidFill>
                <a:latin typeface="Calibri"/>
                <a:cs typeface="Calibri"/>
              </a:rPr>
              <a:t>r</a:t>
            </a:r>
            <a:r>
              <a:rPr b="1" dirty="0" smtClean="0">
                <a:solidFill>
                  <a:srgbClr val="3F3F3F"/>
                </a:solidFill>
                <a:latin typeface="Calibri"/>
                <a:cs typeface="Calibri"/>
              </a:rPr>
              <a:t>om</a:t>
            </a:r>
            <a:r>
              <a:rPr b="1" spc="-12"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pe</a:t>
            </a:r>
            <a:r>
              <a:rPr b="1" spc="-17" dirty="0" smtClean="0">
                <a:solidFill>
                  <a:srgbClr val="3F3F3F"/>
                </a:solidFill>
                <a:latin typeface="Calibri"/>
                <a:cs typeface="Calibri"/>
              </a:rPr>
              <a:t>r</a:t>
            </a:r>
            <a:r>
              <a:rPr b="1" spc="-8" dirty="0" smtClean="0">
                <a:solidFill>
                  <a:srgbClr val="3F3F3F"/>
                </a:solidFill>
                <a:latin typeface="Calibri"/>
                <a:cs typeface="Calibri"/>
              </a:rPr>
              <a:t>s</a:t>
            </a:r>
            <a:r>
              <a:rPr b="1" dirty="0" smtClean="0">
                <a:solidFill>
                  <a:srgbClr val="3F3F3F"/>
                </a:solidFill>
                <a:latin typeface="Calibri"/>
                <a:cs typeface="Calibri"/>
              </a:rPr>
              <a:t>pecti</a:t>
            </a:r>
            <a:r>
              <a:rPr b="1" spc="-25" dirty="0" smtClean="0">
                <a:solidFill>
                  <a:srgbClr val="3F3F3F"/>
                </a:solidFill>
                <a:latin typeface="Calibri"/>
                <a:cs typeface="Calibri"/>
              </a:rPr>
              <a:t>v</a:t>
            </a:r>
            <a:r>
              <a:rPr b="1" dirty="0" smtClean="0">
                <a:solidFill>
                  <a:srgbClr val="3F3F3F"/>
                </a:solidFill>
                <a:latin typeface="Calibri"/>
                <a:cs typeface="Calibri"/>
              </a:rPr>
              <a:t>e</a:t>
            </a:r>
            <a:r>
              <a:rPr b="1" spc="-21" dirty="0" smtClean="0">
                <a:solidFill>
                  <a:srgbClr val="3F3F3F"/>
                </a:solidFill>
                <a:latin typeface="Calibri"/>
                <a:cs typeface="Calibri"/>
              </a:rPr>
              <a:t> </a:t>
            </a:r>
            <a:r>
              <a:rPr b="1" dirty="0" smtClean="0">
                <a:solidFill>
                  <a:srgbClr val="3F3F3F"/>
                </a:solidFill>
                <a:latin typeface="Calibri"/>
                <a:cs typeface="Calibri"/>
              </a:rPr>
              <a:t>of</a:t>
            </a:r>
            <a:r>
              <a:rPr b="1" spc="-14"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oo</a:t>
            </a:r>
            <a:r>
              <a:rPr b="1" spc="-8" dirty="0" smtClean="0">
                <a:solidFill>
                  <a:srgbClr val="3F3F3F"/>
                </a:solidFill>
                <a:latin typeface="Calibri"/>
                <a:cs typeface="Calibri"/>
              </a:rPr>
              <a:t>r</a:t>
            </a:r>
            <a:r>
              <a:rPr b="1" dirty="0" smtClean="0">
                <a:solidFill>
                  <a:srgbClr val="3F3F3F"/>
                </a:solidFill>
                <a:latin typeface="Calibri"/>
                <a:cs typeface="Calibri"/>
              </a:rPr>
              <a:t>dina</a:t>
            </a:r>
            <a:r>
              <a:rPr b="1" spc="-17" dirty="0" smtClean="0">
                <a:solidFill>
                  <a:srgbClr val="3F3F3F"/>
                </a:solidFill>
                <a:latin typeface="Calibri"/>
                <a:cs typeface="Calibri"/>
              </a:rPr>
              <a:t>t</a:t>
            </a:r>
            <a:r>
              <a:rPr b="1" dirty="0" smtClean="0">
                <a:solidFill>
                  <a:srgbClr val="3F3F3F"/>
                </a:solidFill>
                <a:latin typeface="Calibri"/>
                <a:cs typeface="Calibri"/>
              </a:rPr>
              <a:t>o</a:t>
            </a:r>
            <a:r>
              <a:rPr b="1" spc="-161" dirty="0" smtClean="0">
                <a:solidFill>
                  <a:srgbClr val="3F3F3F"/>
                </a:solidFill>
                <a:latin typeface="Calibri"/>
                <a:cs typeface="Calibri"/>
              </a:rPr>
              <a:t>r</a:t>
            </a:r>
            <a:r>
              <a:rPr b="1" dirty="0" smtClean="0">
                <a:solidFill>
                  <a:srgbClr val="3F3F3F"/>
                </a:solidFill>
                <a:latin typeface="Calibri"/>
                <a:cs typeface="Calibri"/>
              </a:rPr>
              <a:t>.</a:t>
            </a:r>
            <a:r>
              <a:rPr b="1" spc="-88" dirty="0" smtClean="0">
                <a:solidFill>
                  <a:srgbClr val="3F3F3F"/>
                </a:solidFill>
                <a:latin typeface="Calibri"/>
                <a:cs typeface="Calibri"/>
              </a:rPr>
              <a:t> </a:t>
            </a:r>
            <a:r>
              <a:rPr lang="it-IT" b="1" spc="-88" dirty="0" smtClean="0">
                <a:solidFill>
                  <a:srgbClr val="3F3F3F"/>
                </a:solidFill>
                <a:latin typeface="Calibri"/>
                <a:cs typeface="Calibri"/>
              </a:rPr>
              <a:t> </a:t>
            </a:r>
            <a:r>
              <a:rPr b="1" dirty="0" smtClean="0">
                <a:solidFill>
                  <a:srgbClr val="3F3F3F"/>
                </a:solidFill>
                <a:latin typeface="Calibri"/>
                <a:cs typeface="Calibri"/>
              </a:rPr>
              <a:t>Input</a:t>
            </a:r>
            <a:r>
              <a:rPr b="1" spc="-25" dirty="0" smtClean="0">
                <a:solidFill>
                  <a:srgbClr val="3F3F3F"/>
                </a:solidFill>
                <a:latin typeface="Calibri"/>
                <a:cs typeface="Calibri"/>
              </a:rPr>
              <a:t> </a:t>
            </a:r>
            <a:r>
              <a:rPr b="1" spc="-8" dirty="0" smtClean="0">
                <a:solidFill>
                  <a:srgbClr val="3F3F3F"/>
                </a:solidFill>
                <a:latin typeface="Calibri"/>
                <a:cs typeface="Calibri"/>
              </a:rPr>
              <a:t>f</a:t>
            </a:r>
            <a:r>
              <a:rPr b="1" spc="-17" dirty="0" smtClean="0">
                <a:solidFill>
                  <a:srgbClr val="3F3F3F"/>
                </a:solidFill>
                <a:latin typeface="Calibri"/>
                <a:cs typeface="Calibri"/>
              </a:rPr>
              <a:t>r</a:t>
            </a:r>
            <a:r>
              <a:rPr b="1" dirty="0" smtClean="0">
                <a:solidFill>
                  <a:srgbClr val="3F3F3F"/>
                </a:solidFill>
                <a:latin typeface="Calibri"/>
                <a:cs typeface="Calibri"/>
              </a:rPr>
              <a:t>om</a:t>
            </a:r>
            <a:r>
              <a:rPr b="1" spc="-12" dirty="0" smtClean="0">
                <a:solidFill>
                  <a:srgbClr val="3F3F3F"/>
                </a:solidFill>
                <a:latin typeface="Calibri"/>
                <a:cs typeface="Calibri"/>
              </a:rPr>
              <a:t> y</a:t>
            </a:r>
            <a:r>
              <a:rPr b="1" dirty="0" smtClean="0">
                <a:solidFill>
                  <a:srgbClr val="3F3F3F"/>
                </a:solidFill>
                <a:latin typeface="Calibri"/>
                <a:cs typeface="Calibri"/>
              </a:rPr>
              <a:t>our</a:t>
            </a:r>
            <a:r>
              <a:rPr b="1" spc="-58" dirty="0" smtClean="0">
                <a:solidFill>
                  <a:srgbClr val="3F3F3F"/>
                </a:solidFill>
                <a:latin typeface="Calibri"/>
                <a:cs typeface="Calibri"/>
              </a:rPr>
              <a:t> </a:t>
            </a:r>
            <a:r>
              <a:rPr b="1" dirty="0" smtClean="0">
                <a:solidFill>
                  <a:srgbClr val="3F3F3F"/>
                </a:solidFill>
                <a:latin typeface="Calibri"/>
                <a:cs typeface="Calibri"/>
              </a:rPr>
              <a:t>partners</a:t>
            </a:r>
            <a:r>
              <a:rPr b="1" spc="-46" dirty="0" smtClean="0">
                <a:solidFill>
                  <a:srgbClr val="3F3F3F"/>
                </a:solidFill>
                <a:latin typeface="Calibri"/>
                <a:cs typeface="Calibri"/>
              </a:rPr>
              <a:t> </a:t>
            </a:r>
            <a:r>
              <a:rPr b="1" dirty="0" smtClean="0">
                <a:solidFill>
                  <a:srgbClr val="3F3F3F"/>
                </a:solidFill>
                <a:latin typeface="Calibri"/>
                <a:cs typeface="Calibri"/>
              </a:rPr>
              <a:t>is</a:t>
            </a:r>
            <a:r>
              <a:rPr b="1" spc="2" dirty="0" smtClean="0">
                <a:solidFill>
                  <a:srgbClr val="3F3F3F"/>
                </a:solidFill>
                <a:latin typeface="Calibri"/>
                <a:cs typeface="Calibri"/>
              </a:rPr>
              <a:t> </a:t>
            </a:r>
            <a:r>
              <a:rPr b="1" spc="-56" dirty="0" smtClean="0">
                <a:solidFill>
                  <a:srgbClr val="3F3F3F"/>
                </a:solidFill>
                <a:latin typeface="Calibri"/>
                <a:cs typeface="Calibri"/>
              </a:rPr>
              <a:t>k</a:t>
            </a:r>
            <a:r>
              <a:rPr b="1" spc="-25" dirty="0" smtClean="0">
                <a:solidFill>
                  <a:srgbClr val="3F3F3F"/>
                </a:solidFill>
                <a:latin typeface="Calibri"/>
                <a:cs typeface="Calibri"/>
              </a:rPr>
              <a:t>e</a:t>
            </a:r>
            <a:r>
              <a:rPr b="1" spc="-117" dirty="0" smtClean="0">
                <a:solidFill>
                  <a:srgbClr val="3F3F3F"/>
                </a:solidFill>
                <a:latin typeface="Calibri"/>
                <a:cs typeface="Calibri"/>
              </a:rPr>
              <a:t>y</a:t>
            </a:r>
            <a:r>
              <a:rPr b="1" dirty="0" smtClean="0">
                <a:solidFill>
                  <a:srgbClr val="3F3F3F"/>
                </a:solidFill>
                <a:latin typeface="Calibri"/>
                <a:cs typeface="Calibri"/>
              </a:rPr>
              <a:t>. </a:t>
            </a:r>
            <a:endParaRPr b="1" dirty="0">
              <a:latin typeface="Calibri"/>
              <a:cs typeface="Calibri"/>
            </a:endParaRPr>
          </a:p>
          <a:p>
            <a:pPr marL="11128">
              <a:lnSpc>
                <a:spcPts val="2139"/>
              </a:lnSpc>
              <a:spcBef>
                <a:spcPts val="173"/>
              </a:spcBef>
            </a:pPr>
            <a:r>
              <a:rPr b="1" dirty="0" smtClean="0">
                <a:solidFill>
                  <a:srgbClr val="3F3F3F"/>
                </a:solidFill>
                <a:latin typeface="Calibri"/>
                <a:cs typeface="Calibri"/>
              </a:rPr>
              <a:t>Do</a:t>
            </a:r>
            <a:r>
              <a:rPr b="1" spc="-11" dirty="0" smtClean="0">
                <a:solidFill>
                  <a:srgbClr val="3F3F3F"/>
                </a:solidFill>
                <a:latin typeface="Calibri"/>
                <a:cs typeface="Calibri"/>
              </a:rPr>
              <a:t> </a:t>
            </a:r>
            <a:r>
              <a:rPr b="1" dirty="0" smtClean="0">
                <a:solidFill>
                  <a:srgbClr val="3F3F3F"/>
                </a:solidFill>
                <a:latin typeface="Calibri"/>
                <a:cs typeface="Calibri"/>
              </a:rPr>
              <a:t>not</a:t>
            </a:r>
            <a:r>
              <a:rPr b="1" spc="-24" dirty="0" smtClean="0">
                <a:solidFill>
                  <a:srgbClr val="3F3F3F"/>
                </a:solidFill>
                <a:latin typeface="Calibri"/>
                <a:cs typeface="Calibri"/>
              </a:rPr>
              <a:t> </a:t>
            </a:r>
            <a:r>
              <a:rPr b="1" dirty="0" smtClean="0">
                <a:solidFill>
                  <a:srgbClr val="3F3F3F"/>
                </a:solidFill>
                <a:latin typeface="Calibri"/>
                <a:cs typeface="Calibri"/>
              </a:rPr>
              <a:t>a</a:t>
            </a:r>
            <a:r>
              <a:rPr b="1" spc="-4" dirty="0" smtClean="0">
                <a:solidFill>
                  <a:srgbClr val="3F3F3F"/>
                </a:solidFill>
                <a:latin typeface="Calibri"/>
                <a:cs typeface="Calibri"/>
              </a:rPr>
              <a:t>s</a:t>
            </a:r>
            <a:r>
              <a:rPr b="1" spc="-8" dirty="0" smtClean="0">
                <a:solidFill>
                  <a:srgbClr val="3F3F3F"/>
                </a:solidFill>
                <a:latin typeface="Calibri"/>
                <a:cs typeface="Calibri"/>
              </a:rPr>
              <a:t>s</a:t>
            </a:r>
            <a:r>
              <a:rPr b="1" dirty="0" smtClean="0">
                <a:solidFill>
                  <a:srgbClr val="3F3F3F"/>
                </a:solidFill>
                <a:latin typeface="Calibri"/>
                <a:cs typeface="Calibri"/>
              </a:rPr>
              <a:t>ume</a:t>
            </a:r>
            <a:r>
              <a:rPr b="1" spc="-14" dirty="0" smtClean="0">
                <a:solidFill>
                  <a:srgbClr val="3F3F3F"/>
                </a:solidFill>
                <a:latin typeface="Calibri"/>
                <a:cs typeface="Calibri"/>
              </a:rPr>
              <a:t> </a:t>
            </a:r>
            <a:r>
              <a:rPr b="1" dirty="0" smtClean="0">
                <a:solidFill>
                  <a:srgbClr val="3F3F3F"/>
                </a:solidFill>
                <a:latin typeface="Calibri"/>
                <a:cs typeface="Calibri"/>
              </a:rPr>
              <a:t>th</a:t>
            </a:r>
            <a:r>
              <a:rPr b="1" spc="-4" dirty="0" smtClean="0">
                <a:solidFill>
                  <a:srgbClr val="3F3F3F"/>
                </a:solidFill>
                <a:latin typeface="Calibri"/>
                <a:cs typeface="Calibri"/>
              </a:rPr>
              <a:t>a</a:t>
            </a:r>
            <a:r>
              <a:rPr b="1" dirty="0" smtClean="0">
                <a:solidFill>
                  <a:srgbClr val="3F3F3F"/>
                </a:solidFill>
                <a:latin typeface="Calibri"/>
                <a:cs typeface="Calibri"/>
              </a:rPr>
              <a:t>t</a:t>
            </a:r>
            <a:r>
              <a:rPr b="1" spc="1" dirty="0" smtClean="0">
                <a:solidFill>
                  <a:srgbClr val="3F3F3F"/>
                </a:solidFill>
                <a:latin typeface="Calibri"/>
                <a:cs typeface="Calibri"/>
              </a:rPr>
              <a:t> </a:t>
            </a:r>
            <a:r>
              <a:rPr b="1" dirty="0" smtClean="0">
                <a:solidFill>
                  <a:srgbClr val="3F3F3F"/>
                </a:solidFill>
                <a:latin typeface="Calibri"/>
                <a:cs typeface="Calibri"/>
              </a:rPr>
              <a:t>e</a:t>
            </a:r>
            <a:r>
              <a:rPr b="1" spc="-39" dirty="0" smtClean="0">
                <a:solidFill>
                  <a:srgbClr val="3F3F3F"/>
                </a:solidFill>
                <a:latin typeface="Calibri"/>
                <a:cs typeface="Calibri"/>
              </a:rPr>
              <a:t>v</a:t>
            </a:r>
            <a:r>
              <a:rPr b="1" dirty="0" smtClean="0">
                <a:solidFill>
                  <a:srgbClr val="3F3F3F"/>
                </a:solidFill>
                <a:latin typeface="Calibri"/>
                <a:cs typeface="Calibri"/>
              </a:rPr>
              <a:t>alu</a:t>
            </a:r>
            <a:r>
              <a:rPr b="1" spc="-4"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o</a:t>
            </a:r>
            <a:r>
              <a:rPr b="1" spc="-12" dirty="0" smtClean="0">
                <a:solidFill>
                  <a:srgbClr val="3F3F3F"/>
                </a:solidFill>
                <a:latin typeface="Calibri"/>
                <a:cs typeface="Calibri"/>
              </a:rPr>
              <a:t>r</a:t>
            </a:r>
            <a:r>
              <a:rPr b="1" dirty="0" smtClean="0">
                <a:solidFill>
                  <a:srgbClr val="3F3F3F"/>
                </a:solidFill>
                <a:latin typeface="Calibri"/>
                <a:cs typeface="Calibri"/>
              </a:rPr>
              <a:t>s</a:t>
            </a:r>
            <a:r>
              <a:rPr b="1" spc="-61" dirty="0" smtClean="0">
                <a:solidFill>
                  <a:srgbClr val="3F3F3F"/>
                </a:solidFill>
                <a:latin typeface="Calibri"/>
                <a:cs typeface="Calibri"/>
              </a:rPr>
              <a:t> </a:t>
            </a:r>
            <a:r>
              <a:rPr b="1" dirty="0" smtClean="0">
                <a:solidFill>
                  <a:srgbClr val="3F3F3F"/>
                </a:solidFill>
                <a:latin typeface="Calibri"/>
                <a:cs typeface="Calibri"/>
              </a:rPr>
              <a:t>know</a:t>
            </a:r>
            <a:r>
              <a:rPr b="1" spc="-43"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peci</a:t>
            </a:r>
            <a:r>
              <a:rPr b="1" spc="-8" dirty="0" smtClean="0">
                <a:solidFill>
                  <a:srgbClr val="3F3F3F"/>
                </a:solidFill>
                <a:latin typeface="Calibri"/>
                <a:cs typeface="Calibri"/>
              </a:rPr>
              <a:t>f</a:t>
            </a:r>
            <a:r>
              <a:rPr b="1" dirty="0" smtClean="0">
                <a:solidFill>
                  <a:srgbClr val="3F3F3F"/>
                </a:solidFill>
                <a:latin typeface="Calibri"/>
                <a:cs typeface="Calibri"/>
              </a:rPr>
              <a:t>ic</a:t>
            </a:r>
            <a:r>
              <a:rPr b="1" spc="12"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a:t>
            </a:r>
            <a:r>
              <a:rPr b="1" spc="-8" dirty="0" smtClean="0">
                <a:solidFill>
                  <a:srgbClr val="3F3F3F"/>
                </a:solidFill>
                <a:latin typeface="Calibri"/>
                <a:cs typeface="Calibri"/>
              </a:rPr>
              <a:t>n</a:t>
            </a:r>
            <a:r>
              <a:rPr b="1" spc="-17" dirty="0" smtClean="0">
                <a:solidFill>
                  <a:srgbClr val="3F3F3F"/>
                </a:solidFill>
                <a:latin typeface="Calibri"/>
                <a:cs typeface="Calibri"/>
              </a:rPr>
              <a:t>t</a:t>
            </a:r>
            <a:r>
              <a:rPr b="1" spc="-25" dirty="0" smtClean="0">
                <a:solidFill>
                  <a:srgbClr val="3F3F3F"/>
                </a:solidFill>
                <a:latin typeface="Calibri"/>
                <a:cs typeface="Calibri"/>
              </a:rPr>
              <a:t>e</a:t>
            </a:r>
            <a:r>
              <a:rPr b="1" dirty="0" smtClean="0">
                <a:solidFill>
                  <a:srgbClr val="3F3F3F"/>
                </a:solidFill>
                <a:latin typeface="Calibri"/>
                <a:cs typeface="Calibri"/>
              </a:rPr>
              <a:t>xt.</a:t>
            </a:r>
            <a:endParaRPr b="1" dirty="0">
              <a:latin typeface="Calibri"/>
              <a:cs typeface="Calibri"/>
            </a:endParaRPr>
          </a:p>
        </p:txBody>
      </p:sp>
      <p:sp>
        <p:nvSpPr>
          <p:cNvPr id="8" name="object 8"/>
          <p:cNvSpPr txBox="1"/>
          <p:nvPr/>
        </p:nvSpPr>
        <p:spPr>
          <a:xfrm>
            <a:off x="755576" y="2852936"/>
            <a:ext cx="129884" cy="583620"/>
          </a:xfrm>
          <a:prstGeom prst="rect">
            <a:avLst/>
          </a:prstGeom>
        </p:spPr>
        <p:txBody>
          <a:bodyPr wrap="square" lIns="0" tIns="0" rIns="0" bIns="0" rtlCol="0">
            <a:noAutofit/>
          </a:bodyPr>
          <a:lstStyle/>
          <a:p>
            <a:pPr marL="11128">
              <a:lnSpc>
                <a:spcPts val="1875"/>
              </a:lnSpc>
              <a:spcBef>
                <a:spcPts val="94"/>
              </a:spcBef>
            </a:pPr>
            <a:endParaRPr dirty="0">
              <a:latin typeface="Arial"/>
              <a:cs typeface="Arial"/>
            </a:endParaRPr>
          </a:p>
        </p:txBody>
      </p:sp>
      <p:sp>
        <p:nvSpPr>
          <p:cNvPr id="7" name="object 7"/>
          <p:cNvSpPr txBox="1"/>
          <p:nvPr/>
        </p:nvSpPr>
        <p:spPr>
          <a:xfrm>
            <a:off x="899592" y="4005064"/>
            <a:ext cx="129884" cy="915014"/>
          </a:xfrm>
          <a:prstGeom prst="rect">
            <a:avLst/>
          </a:prstGeom>
        </p:spPr>
        <p:txBody>
          <a:bodyPr wrap="square" lIns="0" tIns="0" rIns="0" bIns="0" rtlCol="0">
            <a:noAutofit/>
          </a:bodyPr>
          <a:lstStyle/>
          <a:p>
            <a:pPr marL="11128">
              <a:lnSpc>
                <a:spcPts val="1875"/>
              </a:lnSpc>
              <a:spcBef>
                <a:spcPts val="94"/>
              </a:spcBef>
            </a:pPr>
            <a:endParaRPr dirty="0">
              <a:latin typeface="Arial"/>
              <a:cs typeface="Arial"/>
            </a:endParaRPr>
          </a:p>
          <a:p>
            <a:pPr marL="11128">
              <a:lnSpc>
                <a:spcPct val="95825"/>
              </a:lnSpc>
              <a:spcBef>
                <a:spcPts val="414"/>
              </a:spcBef>
            </a:pPr>
            <a:endParaRPr dirty="0">
              <a:latin typeface="Arial"/>
              <a:cs typeface="Arial"/>
            </a:endParaRPr>
          </a:p>
          <a:p>
            <a:pPr marL="11128">
              <a:lnSpc>
                <a:spcPct val="95825"/>
              </a:lnSpc>
              <a:spcBef>
                <a:spcPts val="508"/>
              </a:spcBef>
            </a:pPr>
            <a:endParaRPr dirty="0">
              <a:latin typeface="Arial"/>
              <a:cs typeface="Arial"/>
            </a:endParaRPr>
          </a:p>
        </p:txBody>
      </p:sp>
      <p:sp>
        <p:nvSpPr>
          <p:cNvPr id="6" name="object 6"/>
          <p:cNvSpPr txBox="1"/>
          <p:nvPr/>
        </p:nvSpPr>
        <p:spPr>
          <a:xfrm>
            <a:off x="1115616" y="4077072"/>
            <a:ext cx="2664296" cy="583620"/>
          </a:xfrm>
          <a:prstGeom prst="rect">
            <a:avLst/>
          </a:prstGeom>
        </p:spPr>
        <p:txBody>
          <a:bodyPr wrap="square" lIns="0" tIns="0" rIns="0" bIns="0" rtlCol="0">
            <a:noAutofit/>
          </a:bodyPr>
          <a:lstStyle/>
          <a:p>
            <a:pPr marL="11128">
              <a:lnSpc>
                <a:spcPts val="1866"/>
              </a:lnSpc>
              <a:spcBef>
                <a:spcPts val="93"/>
              </a:spcBef>
            </a:pPr>
            <a:endParaRPr lang="it-IT" sz="2600" baseline="2730" dirty="0" smtClean="0">
              <a:solidFill>
                <a:srgbClr val="3F3F3F"/>
              </a:solidFill>
              <a:latin typeface="Calibri"/>
              <a:cs typeface="Calibri"/>
            </a:endParaRPr>
          </a:p>
          <a:p>
            <a:pPr marL="11128">
              <a:lnSpc>
                <a:spcPts val="1866"/>
              </a:lnSpc>
              <a:spcBef>
                <a:spcPts val="93"/>
              </a:spcBef>
            </a:pPr>
            <a:r>
              <a:rPr sz="2600" b="1" baseline="2730" dirty="0" smtClean="0">
                <a:solidFill>
                  <a:srgbClr val="3F3F3F"/>
                </a:solidFill>
                <a:latin typeface="Calibri"/>
                <a:cs typeface="Calibri"/>
              </a:rPr>
              <a:t>Do</a:t>
            </a:r>
            <a:r>
              <a:rPr sz="2600" b="1" spc="-11" baseline="2730" dirty="0" smtClean="0">
                <a:solidFill>
                  <a:srgbClr val="3F3F3F"/>
                </a:solidFill>
                <a:latin typeface="Calibri"/>
                <a:cs typeface="Calibri"/>
              </a:rPr>
              <a:t> </a:t>
            </a:r>
            <a:r>
              <a:rPr sz="2600" b="1" baseline="2730" dirty="0" smtClean="0">
                <a:solidFill>
                  <a:srgbClr val="3F3F3F"/>
                </a:solidFill>
                <a:latin typeface="Calibri"/>
                <a:cs typeface="Calibri"/>
              </a:rPr>
              <a:t>not</a:t>
            </a:r>
            <a:r>
              <a:rPr sz="2600" b="1" spc="-24" baseline="2730" dirty="0" smtClean="0">
                <a:solidFill>
                  <a:srgbClr val="3F3F3F"/>
                </a:solidFill>
                <a:latin typeface="Calibri"/>
                <a:cs typeface="Calibri"/>
              </a:rPr>
              <a:t> </a:t>
            </a:r>
            <a:r>
              <a:rPr sz="2600" b="1" baseline="2730" dirty="0" smtClean="0">
                <a:solidFill>
                  <a:srgbClr val="3F3F3F"/>
                </a:solidFill>
                <a:latin typeface="Calibri"/>
                <a:cs typeface="Calibri"/>
              </a:rPr>
              <a:t>o</a:t>
            </a:r>
            <a:r>
              <a:rPr sz="2600" b="1" spc="-25" baseline="2730" dirty="0" smtClean="0">
                <a:solidFill>
                  <a:srgbClr val="3F3F3F"/>
                </a:solidFill>
                <a:latin typeface="Calibri"/>
                <a:cs typeface="Calibri"/>
              </a:rPr>
              <a:t>v</a:t>
            </a:r>
            <a:r>
              <a:rPr sz="2600" b="1" baseline="2730" dirty="0" smtClean="0">
                <a:solidFill>
                  <a:srgbClr val="3F3F3F"/>
                </a:solidFill>
                <a:latin typeface="Calibri"/>
                <a:cs typeface="Calibri"/>
              </a:rPr>
              <a:t>e</a:t>
            </a:r>
            <a:r>
              <a:rPr sz="2600" b="1" spc="-25" baseline="2730" dirty="0" smtClean="0">
                <a:solidFill>
                  <a:srgbClr val="3F3F3F"/>
                </a:solidFill>
                <a:latin typeface="Calibri"/>
                <a:cs typeface="Calibri"/>
              </a:rPr>
              <a:t>r</a:t>
            </a:r>
            <a:r>
              <a:rPr sz="2600" b="1" baseline="2730" dirty="0" smtClean="0">
                <a:solidFill>
                  <a:srgbClr val="3F3F3F"/>
                </a:solidFill>
                <a:latin typeface="Calibri"/>
                <a:cs typeface="Calibri"/>
              </a:rPr>
              <a:t>c</a:t>
            </a:r>
            <a:r>
              <a:rPr sz="2600" b="1" spc="-22" baseline="2730" dirty="0" smtClean="0">
                <a:solidFill>
                  <a:srgbClr val="3F3F3F"/>
                </a:solidFill>
                <a:latin typeface="Calibri"/>
                <a:cs typeface="Calibri"/>
              </a:rPr>
              <a:t>r</a:t>
            </a:r>
            <a:r>
              <a:rPr sz="2600" b="1" baseline="2730" dirty="0" smtClean="0">
                <a:solidFill>
                  <a:srgbClr val="3F3F3F"/>
                </a:solidFill>
                <a:latin typeface="Calibri"/>
                <a:cs typeface="Calibri"/>
              </a:rPr>
              <a:t>o</a:t>
            </a:r>
            <a:r>
              <a:rPr sz="2600" b="1" spc="-22" baseline="2730" dirty="0" smtClean="0">
                <a:solidFill>
                  <a:srgbClr val="3F3F3F"/>
                </a:solidFill>
                <a:latin typeface="Calibri"/>
                <a:cs typeface="Calibri"/>
              </a:rPr>
              <a:t>w</a:t>
            </a:r>
            <a:r>
              <a:rPr sz="2600" b="1" baseline="2730" dirty="0" smtClean="0">
                <a:solidFill>
                  <a:srgbClr val="3F3F3F"/>
                </a:solidFill>
                <a:latin typeface="Calibri"/>
                <a:cs typeface="Calibri"/>
              </a:rPr>
              <a:t>d</a:t>
            </a:r>
            <a:r>
              <a:rPr sz="2600" b="1" spc="-63" baseline="2730" dirty="0" smtClean="0">
                <a:solidFill>
                  <a:srgbClr val="3F3F3F"/>
                </a:solidFill>
                <a:latin typeface="Calibri"/>
                <a:cs typeface="Calibri"/>
              </a:rPr>
              <a:t> </a:t>
            </a:r>
            <a:r>
              <a:rPr sz="2600" b="1" baseline="2730" dirty="0" smtClean="0">
                <a:solidFill>
                  <a:srgbClr val="3F3F3F"/>
                </a:solidFill>
                <a:latin typeface="Calibri"/>
                <a:cs typeface="Calibri"/>
              </a:rPr>
              <a:t>objecti</a:t>
            </a:r>
            <a:r>
              <a:rPr sz="2600" b="1" spc="-22" baseline="2730" dirty="0" smtClean="0">
                <a:solidFill>
                  <a:srgbClr val="3F3F3F"/>
                </a:solidFill>
                <a:latin typeface="Calibri"/>
                <a:cs typeface="Calibri"/>
              </a:rPr>
              <a:t>v</a:t>
            </a:r>
            <a:r>
              <a:rPr sz="2600" b="1" baseline="2730" dirty="0" smtClean="0">
                <a:solidFill>
                  <a:srgbClr val="3F3F3F"/>
                </a:solidFill>
                <a:latin typeface="Calibri"/>
                <a:cs typeface="Calibri"/>
              </a:rPr>
              <a:t>es</a:t>
            </a:r>
            <a:endParaRPr b="1" dirty="0">
              <a:latin typeface="Calibri"/>
              <a:cs typeface="Calibri"/>
            </a:endParaRPr>
          </a:p>
          <a:p>
            <a:pPr marL="11128" marR="33249">
              <a:lnSpc>
                <a:spcPct val="101725"/>
              </a:lnSpc>
              <a:spcBef>
                <a:spcPts val="287"/>
              </a:spcBef>
            </a:pPr>
            <a:endParaRPr lang="it-IT" spc="-135" dirty="0" smtClean="0">
              <a:solidFill>
                <a:srgbClr val="3F3F3F"/>
              </a:solidFill>
              <a:latin typeface="Calibri"/>
              <a:cs typeface="Calibri"/>
            </a:endParaRPr>
          </a:p>
          <a:p>
            <a:pPr marL="11128" marR="33249">
              <a:lnSpc>
                <a:spcPct val="101725"/>
              </a:lnSpc>
              <a:spcBef>
                <a:spcPts val="287"/>
              </a:spcBef>
            </a:pPr>
            <a:r>
              <a:rPr sz="3200" spc="-135" dirty="0" smtClean="0">
                <a:solidFill>
                  <a:srgbClr val="3F3F3F"/>
                </a:solidFill>
                <a:latin typeface="Calibri"/>
                <a:cs typeface="Calibri"/>
              </a:rPr>
              <a:t>Y</a:t>
            </a:r>
            <a:r>
              <a:rPr sz="3200" dirty="0" smtClean="0">
                <a:solidFill>
                  <a:srgbClr val="3F3F3F"/>
                </a:solidFill>
                <a:latin typeface="Calibri"/>
                <a:cs typeface="Calibri"/>
              </a:rPr>
              <a:t>ou</a:t>
            </a:r>
            <a:r>
              <a:rPr sz="3200" spc="-9" dirty="0" smtClean="0">
                <a:solidFill>
                  <a:srgbClr val="3F3F3F"/>
                </a:solidFill>
                <a:latin typeface="Calibri"/>
                <a:cs typeface="Calibri"/>
              </a:rPr>
              <a:t> </a:t>
            </a:r>
            <a:r>
              <a:rPr sz="3200" dirty="0" smtClean="0">
                <a:solidFill>
                  <a:srgbClr val="3F3F3F"/>
                </a:solidFill>
                <a:latin typeface="Calibri"/>
                <a:cs typeface="Calibri"/>
              </a:rPr>
              <a:t>win</a:t>
            </a:r>
            <a:r>
              <a:rPr sz="3200" spc="-25" dirty="0" smtClean="0">
                <a:solidFill>
                  <a:srgbClr val="3F3F3F"/>
                </a:solidFill>
                <a:latin typeface="Calibri"/>
                <a:cs typeface="Calibri"/>
              </a:rPr>
              <a:t> </a:t>
            </a:r>
            <a:r>
              <a:rPr sz="3200" dirty="0" smtClean="0">
                <a:solidFill>
                  <a:srgbClr val="3F3F3F"/>
                </a:solidFill>
                <a:latin typeface="Calibri"/>
                <a:cs typeface="Calibri"/>
              </a:rPr>
              <a:t>by</a:t>
            </a:r>
            <a:r>
              <a:rPr lang="it-IT" sz="3200" dirty="0" smtClean="0">
                <a:solidFill>
                  <a:srgbClr val="3F3F3F"/>
                </a:solidFill>
                <a:latin typeface="Calibri"/>
                <a:cs typeface="Calibri"/>
              </a:rPr>
              <a:t> </a:t>
            </a:r>
            <a:r>
              <a:rPr lang="it-IT" sz="3200" dirty="0" err="1" smtClean="0">
                <a:solidFill>
                  <a:srgbClr val="3F3F3F"/>
                </a:solidFill>
                <a:latin typeface="Calibri"/>
                <a:cs typeface="Calibri"/>
              </a:rPr>
              <a:t>……</a:t>
            </a:r>
            <a:r>
              <a:rPr lang="it-IT" sz="3200" spc="-25" dirty="0" err="1" smtClean="0">
                <a:solidFill>
                  <a:srgbClr val="3F3F3F"/>
                </a:solidFill>
                <a:cs typeface="Calibri"/>
              </a:rPr>
              <a:t>e</a:t>
            </a:r>
            <a:r>
              <a:rPr lang="it-IT" sz="3200" dirty="0" err="1" smtClean="0">
                <a:solidFill>
                  <a:srgbClr val="3F3F3F"/>
                </a:solidFill>
                <a:cs typeface="Calibri"/>
              </a:rPr>
              <a:t>xplaining</a:t>
            </a:r>
            <a:r>
              <a:rPr lang="it-IT" sz="3200" dirty="0" smtClean="0">
                <a:solidFill>
                  <a:srgbClr val="3F3F3F"/>
                </a:solidFill>
                <a:cs typeface="Calibri"/>
              </a:rPr>
              <a:t>!</a:t>
            </a:r>
            <a:endParaRPr sz="3200" dirty="0">
              <a:latin typeface="Calibri"/>
              <a:cs typeface="Calibri"/>
            </a:endParaRPr>
          </a:p>
        </p:txBody>
      </p:sp>
      <p:sp>
        <p:nvSpPr>
          <p:cNvPr id="5" name="object 5"/>
          <p:cNvSpPr txBox="1"/>
          <p:nvPr/>
        </p:nvSpPr>
        <p:spPr>
          <a:xfrm>
            <a:off x="3851920" y="4328901"/>
            <a:ext cx="3312368" cy="252227"/>
          </a:xfrm>
          <a:prstGeom prst="rect">
            <a:avLst/>
          </a:prstGeom>
        </p:spPr>
        <p:txBody>
          <a:bodyPr wrap="square" lIns="0" tIns="0" rIns="0" bIns="0" rtlCol="0">
            <a:noAutofit/>
          </a:bodyPr>
          <a:lstStyle/>
          <a:p>
            <a:pPr marL="11128">
              <a:lnSpc>
                <a:spcPts val="1866"/>
              </a:lnSpc>
              <a:spcBef>
                <a:spcPts val="93"/>
              </a:spcBef>
            </a:pPr>
            <a:r>
              <a:rPr sz="2600" b="1" baseline="2730" dirty="0" smtClean="0">
                <a:solidFill>
                  <a:srgbClr val="3F3F3F"/>
                </a:solidFill>
                <a:latin typeface="Calibri"/>
                <a:cs typeface="Calibri"/>
              </a:rPr>
              <a:t>and</a:t>
            </a:r>
            <a:r>
              <a:rPr sz="2600" b="1" spc="-22" baseline="2730" dirty="0" smtClean="0">
                <a:solidFill>
                  <a:srgbClr val="3F3F3F"/>
                </a:solidFill>
                <a:latin typeface="Calibri"/>
                <a:cs typeface="Calibri"/>
              </a:rPr>
              <a:t> </a:t>
            </a:r>
            <a:r>
              <a:rPr sz="2600" b="1" spc="-8" baseline="2730" dirty="0" smtClean="0">
                <a:solidFill>
                  <a:srgbClr val="3F3F3F"/>
                </a:solidFill>
                <a:latin typeface="Calibri"/>
                <a:cs typeface="Calibri"/>
              </a:rPr>
              <a:t>s</a:t>
            </a:r>
            <a:r>
              <a:rPr sz="2600" b="1" baseline="2730" dirty="0" smtClean="0">
                <a:solidFill>
                  <a:srgbClr val="3F3F3F"/>
                </a:solidFill>
                <a:latin typeface="Calibri"/>
                <a:cs typeface="Calibri"/>
              </a:rPr>
              <a:t>how</a:t>
            </a:r>
            <a:r>
              <a:rPr sz="2600" b="1" spc="-7" baseline="2730" dirty="0" smtClean="0">
                <a:solidFill>
                  <a:srgbClr val="3F3F3F"/>
                </a:solidFill>
                <a:latin typeface="Calibri"/>
                <a:cs typeface="Calibri"/>
              </a:rPr>
              <a:t> </a:t>
            </a:r>
            <a:r>
              <a:rPr sz="2600" b="1" baseline="2730" dirty="0" smtClean="0">
                <a:solidFill>
                  <a:srgbClr val="3F3F3F"/>
                </a:solidFill>
                <a:latin typeface="Calibri"/>
                <a:cs typeface="Calibri"/>
              </a:rPr>
              <a:t>how</a:t>
            </a:r>
            <a:r>
              <a:rPr sz="2600" b="1" spc="-44" baseline="2730" dirty="0" smtClean="0">
                <a:solidFill>
                  <a:srgbClr val="3F3F3F"/>
                </a:solidFill>
                <a:latin typeface="Calibri"/>
                <a:cs typeface="Calibri"/>
              </a:rPr>
              <a:t> </a:t>
            </a:r>
            <a:r>
              <a:rPr sz="2600" b="1" spc="-12" baseline="2730" dirty="0" smtClean="0">
                <a:solidFill>
                  <a:srgbClr val="3F3F3F"/>
                </a:solidFill>
                <a:latin typeface="Calibri"/>
                <a:cs typeface="Calibri"/>
              </a:rPr>
              <a:t>y</a:t>
            </a:r>
            <a:r>
              <a:rPr sz="2600" b="1" baseline="2730" dirty="0" smtClean="0">
                <a:solidFill>
                  <a:srgbClr val="3F3F3F"/>
                </a:solidFill>
                <a:latin typeface="Calibri"/>
                <a:cs typeface="Calibri"/>
              </a:rPr>
              <a:t>ou</a:t>
            </a:r>
            <a:r>
              <a:rPr sz="2600" b="1" spc="-31" baseline="2730" dirty="0" smtClean="0">
                <a:solidFill>
                  <a:srgbClr val="3F3F3F"/>
                </a:solidFill>
                <a:latin typeface="Calibri"/>
                <a:cs typeface="Calibri"/>
              </a:rPr>
              <a:t> </a:t>
            </a:r>
            <a:r>
              <a:rPr sz="2600" b="1" baseline="2730" dirty="0" smtClean="0">
                <a:solidFill>
                  <a:srgbClr val="3F3F3F"/>
                </a:solidFill>
                <a:latin typeface="Calibri"/>
                <a:cs typeface="Calibri"/>
              </a:rPr>
              <a:t>achie</a:t>
            </a:r>
            <a:r>
              <a:rPr sz="2600" b="1" spc="-25" baseline="2730" dirty="0" smtClean="0">
                <a:solidFill>
                  <a:srgbClr val="3F3F3F"/>
                </a:solidFill>
                <a:latin typeface="Calibri"/>
                <a:cs typeface="Calibri"/>
              </a:rPr>
              <a:t>v</a:t>
            </a:r>
            <a:r>
              <a:rPr sz="2600" b="1" baseline="2730" dirty="0" smtClean="0">
                <a:solidFill>
                  <a:srgbClr val="3F3F3F"/>
                </a:solidFill>
                <a:latin typeface="Calibri"/>
                <a:cs typeface="Calibri"/>
              </a:rPr>
              <a:t>e</a:t>
            </a:r>
            <a:r>
              <a:rPr sz="2600" b="1" spc="-14" baseline="2730" dirty="0" smtClean="0">
                <a:solidFill>
                  <a:srgbClr val="3F3F3F"/>
                </a:solidFill>
                <a:latin typeface="Calibri"/>
                <a:cs typeface="Calibri"/>
              </a:rPr>
              <a:t> </a:t>
            </a:r>
            <a:r>
              <a:rPr sz="2600" b="1" baseline="2730" dirty="0" smtClean="0">
                <a:solidFill>
                  <a:srgbClr val="3F3F3F"/>
                </a:solidFill>
                <a:latin typeface="Calibri"/>
                <a:cs typeface="Calibri"/>
              </a:rPr>
              <a:t>them</a:t>
            </a:r>
            <a:r>
              <a:rPr sz="2600" baseline="2730" dirty="0" smtClean="0">
                <a:solidFill>
                  <a:srgbClr val="3F3F3F"/>
                </a:solidFill>
                <a:latin typeface="Calibri"/>
                <a:cs typeface="Calibri"/>
              </a:rPr>
              <a:t>.</a:t>
            </a:r>
            <a:endParaRPr dirty="0">
              <a:latin typeface="Calibri"/>
              <a:cs typeface="Calibri"/>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lang="it-IT" sz="1300" dirty="0" smtClean="0">
                <a:solidFill>
                  <a:srgbClr val="6A8DA1"/>
                </a:solidFill>
                <a:latin typeface="Times New Roman"/>
                <a:cs typeface="Times New Roman"/>
              </a:rPr>
              <a:t> </a:t>
            </a:r>
            <a:endParaRPr sz="1300" dirty="0">
              <a:latin typeface="Times New Roman"/>
              <a:cs typeface="Times New Roman"/>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sz="1400" baseline="2473" dirty="0" smtClean="0">
                <a:solidFill>
                  <a:srgbClr val="595959"/>
                </a:solidFill>
                <a:latin typeface="Symbol"/>
                <a:cs typeface="Symbol"/>
              </a:rPr>
              <a:t></a:t>
            </a:r>
            <a:r>
              <a:rPr sz="1400" spc="18" baseline="2635" dirty="0" smtClean="0">
                <a:solidFill>
                  <a:srgbClr val="595959"/>
                </a:solidFill>
                <a:latin typeface="Times New Roman"/>
                <a:cs typeface="Times New Roman"/>
              </a:rPr>
              <a:t> </a:t>
            </a:r>
            <a:r>
              <a:rPr lang="it-IT" sz="1400" spc="8" baseline="2482" dirty="0" smtClean="0">
                <a:solidFill>
                  <a:srgbClr val="595959"/>
                </a:solidFill>
                <a:latin typeface="Calibri"/>
                <a:cs typeface="Calibri"/>
              </a:rPr>
              <a:t> </a:t>
            </a:r>
            <a:endParaRPr sz="1000" dirty="0">
              <a:latin typeface="Calibri"/>
              <a:cs typeface="Calibri"/>
            </a:endParaRPr>
          </a:p>
        </p:txBody>
      </p:sp>
      <p:sp>
        <p:nvSpPr>
          <p:cNvPr id="16" name="Segnaposto data 15"/>
          <p:cNvSpPr>
            <a:spLocks noGrp="1"/>
          </p:cNvSpPr>
          <p:nvPr>
            <p:ph type="dt" sz="half" idx="6"/>
          </p:nvPr>
        </p:nvSpPr>
        <p:spPr/>
        <p:txBody>
          <a:bodyPr/>
          <a:lstStyle/>
          <a:p>
            <a:fld id="{7D9A9B04-06B4-436A-AF0C-89C8A75944CE}" type="datetime1">
              <a:rPr lang="en-GB" smtClean="0"/>
              <a:pPr/>
              <a:t>08/09/2017</a:t>
            </a:fld>
            <a:endParaRPr lang="en-US"/>
          </a:p>
        </p:txBody>
      </p:sp>
      <p:sp>
        <p:nvSpPr>
          <p:cNvPr id="17" name="Segnaposto piè di pagina 16"/>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8028481" y="6339764"/>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6245279" y="6331126"/>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txBox="1"/>
          <p:nvPr/>
        </p:nvSpPr>
        <p:spPr>
          <a:xfrm>
            <a:off x="1156792" y="1415094"/>
            <a:ext cx="6868548" cy="390308"/>
          </a:xfrm>
          <a:prstGeom prst="rect">
            <a:avLst/>
          </a:prstGeom>
        </p:spPr>
        <p:txBody>
          <a:bodyPr wrap="square" lIns="0" tIns="0" rIns="0" bIns="0" rtlCol="0">
            <a:noAutofit/>
          </a:bodyPr>
          <a:lstStyle/>
          <a:p>
            <a:pPr marL="11128">
              <a:lnSpc>
                <a:spcPts val="2939"/>
              </a:lnSpc>
              <a:spcBef>
                <a:spcPts val="146"/>
              </a:spcBef>
            </a:pPr>
            <a:r>
              <a:rPr sz="4200" b="1" baseline="3413" dirty="0" smtClean="0">
                <a:solidFill>
                  <a:srgbClr val="005DA1"/>
                </a:solidFill>
                <a:latin typeface="Calibri"/>
                <a:cs typeface="Calibri"/>
              </a:rPr>
              <a:t>F</a:t>
            </a:r>
            <a:r>
              <a:rPr sz="4200" b="1" spc="-52" baseline="3413" dirty="0" smtClean="0">
                <a:solidFill>
                  <a:srgbClr val="005DA1"/>
                </a:solidFill>
                <a:latin typeface="Calibri"/>
                <a:cs typeface="Calibri"/>
              </a:rPr>
              <a:t>r</a:t>
            </a:r>
            <a:r>
              <a:rPr sz="4200" b="1" baseline="3413" dirty="0" smtClean="0">
                <a:solidFill>
                  <a:srgbClr val="005DA1"/>
                </a:solidFill>
                <a:latin typeface="Calibri"/>
                <a:cs typeface="Calibri"/>
              </a:rPr>
              <a:t>eque</a:t>
            </a:r>
            <a:r>
              <a:rPr sz="4200" b="1" spc="-22" baseline="3413" dirty="0" smtClean="0">
                <a:solidFill>
                  <a:srgbClr val="005DA1"/>
                </a:solidFill>
                <a:latin typeface="Calibri"/>
                <a:cs typeface="Calibri"/>
              </a:rPr>
              <a:t>n</a:t>
            </a:r>
            <a:r>
              <a:rPr sz="4200" b="1" baseline="3413" dirty="0" smtClean="0">
                <a:solidFill>
                  <a:srgbClr val="005DA1"/>
                </a:solidFill>
                <a:latin typeface="Calibri"/>
                <a:cs typeface="Calibri"/>
              </a:rPr>
              <a:t>t</a:t>
            </a:r>
            <a:r>
              <a:rPr sz="4200" b="1" spc="-46" baseline="3413" dirty="0" smtClean="0">
                <a:solidFill>
                  <a:srgbClr val="005DA1"/>
                </a:solidFill>
                <a:latin typeface="Calibri"/>
                <a:cs typeface="Calibri"/>
              </a:rPr>
              <a:t> </a:t>
            </a:r>
            <a:r>
              <a:rPr sz="4200" b="1" baseline="3413" dirty="0" smtClean="0">
                <a:solidFill>
                  <a:srgbClr val="005DA1"/>
                </a:solidFill>
                <a:latin typeface="Calibri"/>
                <a:cs typeface="Calibri"/>
              </a:rPr>
              <a:t>m</a:t>
            </a:r>
            <a:r>
              <a:rPr sz="4200" b="1" spc="4" baseline="3413" dirty="0" smtClean="0">
                <a:solidFill>
                  <a:srgbClr val="005DA1"/>
                </a:solidFill>
                <a:latin typeface="Calibri"/>
                <a:cs typeface="Calibri"/>
              </a:rPr>
              <a:t>i</a:t>
            </a:r>
            <a:r>
              <a:rPr sz="4200" b="1" baseline="3413" dirty="0" smtClean="0">
                <a:solidFill>
                  <a:srgbClr val="005DA1"/>
                </a:solidFill>
                <a:latin typeface="Calibri"/>
                <a:cs typeface="Calibri"/>
              </a:rPr>
              <a:t>sha</a:t>
            </a:r>
            <a:r>
              <a:rPr sz="4200" b="1" spc="-8" baseline="3413" dirty="0" smtClean="0">
                <a:solidFill>
                  <a:srgbClr val="005DA1"/>
                </a:solidFill>
                <a:latin typeface="Calibri"/>
                <a:cs typeface="Calibri"/>
              </a:rPr>
              <a:t>p</a:t>
            </a:r>
            <a:r>
              <a:rPr sz="4200" b="1" baseline="3413" dirty="0" smtClean="0">
                <a:solidFill>
                  <a:srgbClr val="005DA1"/>
                </a:solidFill>
                <a:latin typeface="Calibri"/>
                <a:cs typeface="Calibri"/>
              </a:rPr>
              <a:t>s</a:t>
            </a:r>
            <a:r>
              <a:rPr sz="4200" b="1" spc="-53" baseline="3413" dirty="0" smtClean="0">
                <a:solidFill>
                  <a:srgbClr val="005DA1"/>
                </a:solidFill>
                <a:latin typeface="Calibri"/>
                <a:cs typeface="Calibri"/>
              </a:rPr>
              <a:t> </a:t>
            </a:r>
            <a:r>
              <a:rPr sz="4200" b="1" baseline="3413" dirty="0" smtClean="0">
                <a:solidFill>
                  <a:srgbClr val="005DA1"/>
                </a:solidFill>
                <a:latin typeface="Calibri"/>
                <a:cs typeface="Calibri"/>
              </a:rPr>
              <a:t>– </a:t>
            </a:r>
            <a:r>
              <a:rPr sz="4200" b="1" spc="8" baseline="3413" dirty="0" smtClean="0">
                <a:solidFill>
                  <a:srgbClr val="005DA1"/>
                </a:solidFill>
                <a:latin typeface="Calibri"/>
                <a:cs typeface="Calibri"/>
              </a:rPr>
              <a:t>I</a:t>
            </a:r>
            <a:r>
              <a:rPr sz="4200" b="1" baseline="3413" dirty="0" smtClean="0">
                <a:solidFill>
                  <a:srgbClr val="005DA1"/>
                </a:solidFill>
                <a:latin typeface="Calibri"/>
                <a:cs typeface="Calibri"/>
              </a:rPr>
              <a:t>mpact</a:t>
            </a:r>
            <a:r>
              <a:rPr sz="4200" b="1" spc="-45" baseline="3413" dirty="0" smtClean="0">
                <a:solidFill>
                  <a:srgbClr val="005DA1"/>
                </a:solidFill>
                <a:latin typeface="Calibri"/>
                <a:cs typeface="Calibri"/>
              </a:rPr>
              <a:t> </a:t>
            </a:r>
            <a:r>
              <a:rPr sz="4200" b="1" baseline="3413" dirty="0" smtClean="0">
                <a:solidFill>
                  <a:srgbClr val="005DA1"/>
                </a:solidFill>
                <a:latin typeface="Calibri"/>
                <a:cs typeface="Calibri"/>
              </a:rPr>
              <a:t>and</a:t>
            </a:r>
            <a:r>
              <a:rPr sz="4200" b="1" spc="-11" baseline="3413" dirty="0" smtClean="0">
                <a:solidFill>
                  <a:srgbClr val="005DA1"/>
                </a:solidFill>
                <a:latin typeface="Calibri"/>
                <a:cs typeface="Calibri"/>
              </a:rPr>
              <a:t> </a:t>
            </a:r>
            <a:r>
              <a:rPr sz="4200" b="1" spc="8" baseline="3413" dirty="0" smtClean="0">
                <a:solidFill>
                  <a:srgbClr val="005DA1"/>
                </a:solidFill>
                <a:latin typeface="Calibri"/>
                <a:cs typeface="Calibri"/>
              </a:rPr>
              <a:t>I</a:t>
            </a:r>
            <a:r>
              <a:rPr sz="4200" b="1" baseline="3413" dirty="0" smtClean="0">
                <a:solidFill>
                  <a:srgbClr val="005DA1"/>
                </a:solidFill>
                <a:latin typeface="Calibri"/>
                <a:cs typeface="Calibri"/>
              </a:rPr>
              <a:t>mp</a:t>
            </a:r>
            <a:r>
              <a:rPr sz="4200" b="1" spc="8" baseline="3413" dirty="0" smtClean="0">
                <a:solidFill>
                  <a:srgbClr val="005DA1"/>
                </a:solidFill>
                <a:latin typeface="Calibri"/>
                <a:cs typeface="Calibri"/>
              </a:rPr>
              <a:t>l</a:t>
            </a:r>
            <a:r>
              <a:rPr sz="4200" b="1" baseline="3413" dirty="0" smtClean="0">
                <a:solidFill>
                  <a:srgbClr val="005DA1"/>
                </a:solidFill>
                <a:latin typeface="Calibri"/>
                <a:cs typeface="Calibri"/>
              </a:rPr>
              <a:t>eme</a:t>
            </a:r>
            <a:r>
              <a:rPr sz="4200" b="1" spc="-30" baseline="3413" dirty="0" smtClean="0">
                <a:solidFill>
                  <a:srgbClr val="005DA1"/>
                </a:solidFill>
                <a:latin typeface="Calibri"/>
                <a:cs typeface="Calibri"/>
              </a:rPr>
              <a:t>nt</a:t>
            </a:r>
            <a:r>
              <a:rPr sz="4200" b="1" spc="-12" baseline="3413" dirty="0" smtClean="0">
                <a:solidFill>
                  <a:srgbClr val="005DA1"/>
                </a:solidFill>
                <a:latin typeface="Calibri"/>
                <a:cs typeface="Calibri"/>
              </a:rPr>
              <a:t>a</a:t>
            </a:r>
            <a:r>
              <a:rPr sz="4200" b="1" baseline="3413" dirty="0" smtClean="0">
                <a:solidFill>
                  <a:srgbClr val="005DA1"/>
                </a:solidFill>
                <a:latin typeface="Calibri"/>
                <a:cs typeface="Calibri"/>
              </a:rPr>
              <a:t>t</a:t>
            </a:r>
            <a:r>
              <a:rPr sz="4200" b="1" spc="17" baseline="3413" dirty="0" smtClean="0">
                <a:solidFill>
                  <a:srgbClr val="005DA1"/>
                </a:solidFill>
                <a:latin typeface="Calibri"/>
                <a:cs typeface="Calibri"/>
              </a:rPr>
              <a:t>i</a:t>
            </a:r>
            <a:r>
              <a:rPr sz="4200" b="1" baseline="3413" dirty="0" smtClean="0">
                <a:solidFill>
                  <a:srgbClr val="005DA1"/>
                </a:solidFill>
                <a:latin typeface="Calibri"/>
                <a:cs typeface="Calibri"/>
              </a:rPr>
              <a:t>on</a:t>
            </a:r>
            <a:endParaRPr sz="2800" b="1" dirty="0">
              <a:latin typeface="Calibri"/>
              <a:cs typeface="Calibri"/>
            </a:endParaRPr>
          </a:p>
        </p:txBody>
      </p:sp>
      <p:sp>
        <p:nvSpPr>
          <p:cNvPr id="9" name="object 9"/>
          <p:cNvSpPr txBox="1"/>
          <p:nvPr/>
        </p:nvSpPr>
        <p:spPr>
          <a:xfrm>
            <a:off x="1005623" y="2405116"/>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8" name="object 8"/>
          <p:cNvSpPr txBox="1"/>
          <p:nvPr/>
        </p:nvSpPr>
        <p:spPr>
          <a:xfrm>
            <a:off x="1300142" y="2418940"/>
            <a:ext cx="6177431" cy="2737677"/>
          </a:xfrm>
          <a:prstGeom prst="rect">
            <a:avLst/>
          </a:prstGeom>
        </p:spPr>
        <p:txBody>
          <a:bodyPr wrap="square" lIns="0" tIns="0" rIns="0" bIns="0" rtlCol="0">
            <a:noAutofit/>
          </a:bodyPr>
          <a:lstStyle/>
          <a:p>
            <a:pPr marL="11128" marR="29623">
              <a:lnSpc>
                <a:spcPts val="1866"/>
              </a:lnSpc>
              <a:spcBef>
                <a:spcPts val="93"/>
              </a:spcBef>
            </a:pPr>
            <a:r>
              <a:rPr sz="2600" b="1" spc="-30" baseline="2730" dirty="0" smtClean="0">
                <a:solidFill>
                  <a:srgbClr val="3F3F3F"/>
                </a:solidFill>
                <a:latin typeface="Calibri"/>
                <a:cs typeface="Calibri"/>
              </a:rPr>
              <a:t>Ev</a:t>
            </a:r>
            <a:r>
              <a:rPr sz="2600" b="1" baseline="2730" dirty="0" smtClean="0">
                <a:solidFill>
                  <a:srgbClr val="3F3F3F"/>
                </a:solidFill>
                <a:latin typeface="Calibri"/>
                <a:cs typeface="Calibri"/>
              </a:rPr>
              <a:t>alu</a:t>
            </a:r>
            <a:r>
              <a:rPr sz="2600" b="1" spc="-4" baseline="2730" dirty="0" smtClean="0">
                <a:solidFill>
                  <a:srgbClr val="3F3F3F"/>
                </a:solidFill>
                <a:latin typeface="Calibri"/>
                <a:cs typeface="Calibri"/>
              </a:rPr>
              <a:t>a</a:t>
            </a:r>
            <a:r>
              <a:rPr sz="2600" b="1" baseline="2730" dirty="0" smtClean="0">
                <a:solidFill>
                  <a:srgbClr val="3F3F3F"/>
                </a:solidFill>
                <a:latin typeface="Calibri"/>
                <a:cs typeface="Calibri"/>
              </a:rPr>
              <a:t>tion</a:t>
            </a:r>
            <a:r>
              <a:rPr sz="2600" b="1" spc="-53" baseline="2730" dirty="0" smtClean="0">
                <a:solidFill>
                  <a:srgbClr val="3F3F3F"/>
                </a:solidFill>
                <a:latin typeface="Calibri"/>
                <a:cs typeface="Calibri"/>
              </a:rPr>
              <a:t> </a:t>
            </a:r>
            <a:r>
              <a:rPr sz="2600" b="1" spc="-17" baseline="2730" dirty="0" smtClean="0">
                <a:solidFill>
                  <a:srgbClr val="3F3F3F"/>
                </a:solidFill>
                <a:latin typeface="Calibri"/>
                <a:cs typeface="Calibri"/>
              </a:rPr>
              <a:t>r</a:t>
            </a:r>
            <a:r>
              <a:rPr sz="2600" b="1" baseline="2730" dirty="0" smtClean="0">
                <a:solidFill>
                  <a:srgbClr val="3F3F3F"/>
                </a:solidFill>
                <a:latin typeface="Calibri"/>
                <a:cs typeface="Calibri"/>
              </a:rPr>
              <a:t>e</a:t>
            </a:r>
            <a:r>
              <a:rPr sz="2600" b="1" spc="-17" baseline="2730" dirty="0" smtClean="0">
                <a:solidFill>
                  <a:srgbClr val="3F3F3F"/>
                </a:solidFill>
                <a:latin typeface="Calibri"/>
                <a:cs typeface="Calibri"/>
              </a:rPr>
              <a:t>s</a:t>
            </a:r>
            <a:r>
              <a:rPr sz="2600" b="1" baseline="2730" dirty="0" smtClean="0">
                <a:solidFill>
                  <a:srgbClr val="3F3F3F"/>
                </a:solidFill>
                <a:latin typeface="Calibri"/>
                <a:cs typeface="Calibri"/>
              </a:rPr>
              <a:t>ults:</a:t>
            </a:r>
            <a:r>
              <a:rPr sz="2600" b="1" spc="9" baseline="2730" dirty="0" smtClean="0">
                <a:solidFill>
                  <a:srgbClr val="3F3F3F"/>
                </a:solidFill>
                <a:latin typeface="Calibri"/>
                <a:cs typeface="Calibri"/>
              </a:rPr>
              <a:t> </a:t>
            </a:r>
            <a:r>
              <a:rPr sz="2600" b="1" baseline="2730" dirty="0" smtClean="0">
                <a:solidFill>
                  <a:srgbClr val="3F3F3F"/>
                </a:solidFill>
                <a:latin typeface="Calibri"/>
                <a:cs typeface="Calibri"/>
              </a:rPr>
              <a:t>ambition</a:t>
            </a:r>
            <a:r>
              <a:rPr sz="2600" b="1" spc="-37" baseline="2730" dirty="0" smtClean="0">
                <a:solidFill>
                  <a:srgbClr val="3F3F3F"/>
                </a:solidFill>
                <a:latin typeface="Calibri"/>
                <a:cs typeface="Calibri"/>
              </a:rPr>
              <a:t> </a:t>
            </a:r>
            <a:r>
              <a:rPr sz="2600" b="1" baseline="2730" dirty="0" smtClean="0">
                <a:solidFill>
                  <a:srgbClr val="3F3F3F"/>
                </a:solidFill>
                <a:latin typeface="Calibri"/>
                <a:cs typeface="Calibri"/>
              </a:rPr>
              <a:t>is</a:t>
            </a:r>
            <a:r>
              <a:rPr sz="2600" b="1" spc="2" baseline="2730" dirty="0" smtClean="0">
                <a:solidFill>
                  <a:srgbClr val="3F3F3F"/>
                </a:solidFill>
                <a:latin typeface="Calibri"/>
                <a:cs typeface="Calibri"/>
              </a:rPr>
              <a:t> </a:t>
            </a:r>
            <a:r>
              <a:rPr sz="2600" b="1" baseline="2730" dirty="0" smtClean="0">
                <a:solidFill>
                  <a:srgbClr val="3F3F3F"/>
                </a:solidFill>
                <a:latin typeface="Calibri"/>
                <a:cs typeface="Calibri"/>
              </a:rPr>
              <a:t>not</a:t>
            </a:r>
            <a:r>
              <a:rPr sz="2600" b="1" spc="-24" baseline="2730" dirty="0" smtClean="0">
                <a:solidFill>
                  <a:srgbClr val="3F3F3F"/>
                </a:solidFill>
                <a:latin typeface="Calibri"/>
                <a:cs typeface="Calibri"/>
              </a:rPr>
              <a:t> </a:t>
            </a:r>
            <a:r>
              <a:rPr sz="2600" b="1" baseline="2730" dirty="0" smtClean="0">
                <a:solidFill>
                  <a:srgbClr val="3F3F3F"/>
                </a:solidFill>
                <a:latin typeface="Calibri"/>
                <a:cs typeface="Calibri"/>
              </a:rPr>
              <a:t>qua</a:t>
            </a:r>
            <a:r>
              <a:rPr sz="2600" b="1" spc="8" baseline="2730" dirty="0" smtClean="0">
                <a:solidFill>
                  <a:srgbClr val="3F3F3F"/>
                </a:solidFill>
                <a:latin typeface="Calibri"/>
                <a:cs typeface="Calibri"/>
              </a:rPr>
              <a:t>n</a:t>
            </a:r>
            <a:r>
              <a:rPr sz="2600" b="1" baseline="2730" dirty="0" smtClean="0">
                <a:solidFill>
                  <a:srgbClr val="3F3F3F"/>
                </a:solidFill>
                <a:latin typeface="Calibri"/>
                <a:cs typeface="Calibri"/>
              </a:rPr>
              <a:t>ti</a:t>
            </a:r>
            <a:r>
              <a:rPr sz="2600" b="1" spc="-4" baseline="2730" dirty="0" smtClean="0">
                <a:solidFill>
                  <a:srgbClr val="3F3F3F"/>
                </a:solidFill>
                <a:latin typeface="Calibri"/>
                <a:cs typeface="Calibri"/>
              </a:rPr>
              <a:t>f</a:t>
            </a:r>
            <a:r>
              <a:rPr sz="2600" b="1" baseline="2730" dirty="0" smtClean="0">
                <a:solidFill>
                  <a:srgbClr val="3F3F3F"/>
                </a:solidFill>
                <a:latin typeface="Calibri"/>
                <a:cs typeface="Calibri"/>
              </a:rPr>
              <a:t>ied</a:t>
            </a:r>
            <a:r>
              <a:rPr sz="2600" b="1" spc="-46" baseline="2730" dirty="0" smtClean="0">
                <a:solidFill>
                  <a:srgbClr val="3F3F3F"/>
                </a:solidFill>
                <a:latin typeface="Calibri"/>
                <a:cs typeface="Calibri"/>
              </a:rPr>
              <a:t> </a:t>
            </a:r>
            <a:r>
              <a:rPr sz="2600" b="1" baseline="2730" dirty="0" smtClean="0">
                <a:solidFill>
                  <a:srgbClr val="3F3F3F"/>
                </a:solidFill>
                <a:latin typeface="Calibri"/>
                <a:cs typeface="Calibri"/>
              </a:rPr>
              <a:t>/</a:t>
            </a:r>
            <a:r>
              <a:rPr sz="2600" b="1" spc="-6" baseline="2730" dirty="0" smtClean="0">
                <a:solidFill>
                  <a:srgbClr val="3F3F3F"/>
                </a:solidFill>
                <a:latin typeface="Calibri"/>
                <a:cs typeface="Calibri"/>
              </a:rPr>
              <a:t> </a:t>
            </a:r>
            <a:r>
              <a:rPr sz="2600" b="1" baseline="2730" dirty="0" smtClean="0">
                <a:solidFill>
                  <a:srgbClr val="3F3F3F"/>
                </a:solidFill>
                <a:latin typeface="Calibri"/>
                <a:cs typeface="Calibri"/>
              </a:rPr>
              <a:t>not</a:t>
            </a:r>
            <a:r>
              <a:rPr sz="2600" b="1" spc="-2" baseline="2730" dirty="0" smtClean="0">
                <a:solidFill>
                  <a:srgbClr val="3F3F3F"/>
                </a:solidFill>
                <a:latin typeface="Calibri"/>
                <a:cs typeface="Calibri"/>
              </a:rPr>
              <a:t> </a:t>
            </a:r>
            <a:r>
              <a:rPr sz="2600" b="1" spc="-17" baseline="2730" dirty="0" smtClean="0">
                <a:solidFill>
                  <a:srgbClr val="3F3F3F"/>
                </a:solidFill>
                <a:latin typeface="Calibri"/>
                <a:cs typeface="Calibri"/>
              </a:rPr>
              <a:t>r</a:t>
            </a:r>
            <a:r>
              <a:rPr sz="2600" b="1" baseline="2730" dirty="0" smtClean="0">
                <a:solidFill>
                  <a:srgbClr val="3F3F3F"/>
                </a:solidFill>
                <a:latin typeface="Calibri"/>
                <a:cs typeface="Calibri"/>
              </a:rPr>
              <a:t>eali</a:t>
            </a:r>
            <a:r>
              <a:rPr sz="2600" b="1" spc="-34" baseline="2730" dirty="0" smtClean="0">
                <a:solidFill>
                  <a:srgbClr val="3F3F3F"/>
                </a:solidFill>
                <a:latin typeface="Calibri"/>
                <a:cs typeface="Calibri"/>
              </a:rPr>
              <a:t>s</a:t>
            </a:r>
            <a:r>
              <a:rPr sz="2600" b="1" baseline="2730" dirty="0" smtClean="0">
                <a:solidFill>
                  <a:srgbClr val="3F3F3F"/>
                </a:solidFill>
                <a:latin typeface="Calibri"/>
                <a:cs typeface="Calibri"/>
              </a:rPr>
              <a:t>tic</a:t>
            </a:r>
            <a:r>
              <a:rPr sz="2600" b="1" spc="10" baseline="2730" dirty="0" smtClean="0">
                <a:solidFill>
                  <a:srgbClr val="3F3F3F"/>
                </a:solidFill>
                <a:latin typeface="Calibri"/>
                <a:cs typeface="Calibri"/>
              </a:rPr>
              <a:t> </a:t>
            </a:r>
            <a:r>
              <a:rPr sz="2600" b="1" baseline="2730" dirty="0" smtClean="0">
                <a:solidFill>
                  <a:srgbClr val="3F3F3F"/>
                </a:solidFill>
                <a:latin typeface="Calibri"/>
                <a:cs typeface="Calibri"/>
              </a:rPr>
              <a:t>/</a:t>
            </a:r>
            <a:r>
              <a:rPr sz="2600" b="1" spc="-6" baseline="2730" dirty="0" smtClean="0">
                <a:solidFill>
                  <a:srgbClr val="3F3F3F"/>
                </a:solidFill>
                <a:latin typeface="Calibri"/>
                <a:cs typeface="Calibri"/>
              </a:rPr>
              <a:t> </a:t>
            </a:r>
            <a:r>
              <a:rPr sz="2600" b="1" baseline="2730" dirty="0" smtClean="0">
                <a:solidFill>
                  <a:srgbClr val="3F3F3F"/>
                </a:solidFill>
                <a:latin typeface="Calibri"/>
                <a:cs typeface="Calibri"/>
              </a:rPr>
              <a:t>not</a:t>
            </a:r>
            <a:endParaRPr b="1" dirty="0">
              <a:latin typeface="Calibri"/>
              <a:cs typeface="Calibri"/>
            </a:endParaRPr>
          </a:p>
          <a:p>
            <a:pPr marL="11128" marR="29623">
              <a:lnSpc>
                <a:spcPts val="2103"/>
              </a:lnSpc>
              <a:spcBef>
                <a:spcPts val="11"/>
              </a:spcBef>
            </a:pPr>
            <a:r>
              <a:rPr sz="2600" b="1" spc="-8" baseline="1365" dirty="0" smtClean="0">
                <a:solidFill>
                  <a:srgbClr val="3F3F3F"/>
                </a:solidFill>
                <a:latin typeface="Calibri"/>
                <a:cs typeface="Calibri"/>
              </a:rPr>
              <a:t>s</a:t>
            </a:r>
            <a:r>
              <a:rPr sz="2600" b="1" baseline="1365" dirty="0" smtClean="0">
                <a:solidFill>
                  <a:srgbClr val="3F3F3F"/>
                </a:solidFill>
                <a:latin typeface="Calibri"/>
                <a:cs typeface="Calibri"/>
              </a:rPr>
              <a:t>uppor</a:t>
            </a:r>
            <a:r>
              <a:rPr sz="2600" b="1" spc="12" baseline="1365" dirty="0" smtClean="0">
                <a:solidFill>
                  <a:srgbClr val="3F3F3F"/>
                </a:solidFill>
                <a:latin typeface="Calibri"/>
                <a:cs typeface="Calibri"/>
              </a:rPr>
              <a:t>t</a:t>
            </a:r>
            <a:r>
              <a:rPr sz="2600" b="1" baseline="1365" dirty="0" smtClean="0">
                <a:solidFill>
                  <a:srgbClr val="3F3F3F"/>
                </a:solidFill>
                <a:latin typeface="Calibri"/>
                <a:cs typeface="Calibri"/>
              </a:rPr>
              <a:t>ed</a:t>
            </a:r>
            <a:r>
              <a:rPr sz="2600" b="1" spc="-68" baseline="1365" dirty="0" smtClean="0">
                <a:solidFill>
                  <a:srgbClr val="3F3F3F"/>
                </a:solidFill>
                <a:latin typeface="Calibri"/>
                <a:cs typeface="Calibri"/>
              </a:rPr>
              <a:t> </a:t>
            </a:r>
            <a:r>
              <a:rPr sz="2600" b="1" baseline="1365" dirty="0" smtClean="0">
                <a:solidFill>
                  <a:srgbClr val="3F3F3F"/>
                </a:solidFill>
                <a:latin typeface="Calibri"/>
                <a:cs typeface="Calibri"/>
              </a:rPr>
              <a:t>by</a:t>
            </a:r>
            <a:r>
              <a:rPr sz="2600" b="1" spc="-17" baseline="1365" dirty="0" smtClean="0">
                <a:solidFill>
                  <a:srgbClr val="3F3F3F"/>
                </a:solidFill>
                <a:latin typeface="Calibri"/>
                <a:cs typeface="Calibri"/>
              </a:rPr>
              <a:t> </a:t>
            </a:r>
            <a:r>
              <a:rPr sz="2600" b="1" baseline="1365" dirty="0" smtClean="0">
                <a:solidFill>
                  <a:srgbClr val="3F3F3F"/>
                </a:solidFill>
                <a:latin typeface="Calibri"/>
                <a:cs typeface="Calibri"/>
              </a:rPr>
              <a:t>action.</a:t>
            </a:r>
            <a:endParaRPr b="1" dirty="0">
              <a:latin typeface="Calibri"/>
              <a:cs typeface="Calibri"/>
            </a:endParaRPr>
          </a:p>
          <a:p>
            <a:pPr marL="11128" marR="335699">
              <a:lnSpc>
                <a:spcPts val="2103"/>
              </a:lnSpc>
              <a:spcBef>
                <a:spcPts val="368"/>
              </a:spcBef>
            </a:pPr>
            <a:r>
              <a:rPr b="1" dirty="0" smtClean="0">
                <a:solidFill>
                  <a:srgbClr val="3F3F3F"/>
                </a:solidFill>
                <a:latin typeface="Calibri"/>
                <a:cs typeface="Calibri"/>
              </a:rPr>
              <a:t>Qua</a:t>
            </a:r>
            <a:r>
              <a:rPr b="1" spc="4" dirty="0" smtClean="0">
                <a:solidFill>
                  <a:srgbClr val="3F3F3F"/>
                </a:solidFill>
                <a:latin typeface="Calibri"/>
                <a:cs typeface="Calibri"/>
              </a:rPr>
              <a:t>n</a:t>
            </a:r>
            <a:r>
              <a:rPr b="1" dirty="0" smtClean="0">
                <a:solidFill>
                  <a:srgbClr val="3F3F3F"/>
                </a:solidFill>
                <a:latin typeface="Calibri"/>
                <a:cs typeface="Calibri"/>
              </a:rPr>
              <a:t>ti</a:t>
            </a:r>
            <a:r>
              <a:rPr b="1" spc="-4" dirty="0" smtClean="0">
                <a:solidFill>
                  <a:srgbClr val="3F3F3F"/>
                </a:solidFill>
                <a:latin typeface="Calibri"/>
                <a:cs typeface="Calibri"/>
              </a:rPr>
              <a:t>f</a:t>
            </a:r>
            <a:r>
              <a:rPr b="1" spc="8" dirty="0" smtClean="0">
                <a:solidFill>
                  <a:srgbClr val="3F3F3F"/>
                </a:solidFill>
                <a:latin typeface="Calibri"/>
                <a:cs typeface="Calibri"/>
              </a:rPr>
              <a:t>y</a:t>
            </a:r>
            <a:r>
              <a:rPr b="1" dirty="0" smtClean="0">
                <a:solidFill>
                  <a:srgbClr val="3F3F3F"/>
                </a:solidFill>
                <a:latin typeface="Calibri"/>
                <a:cs typeface="Calibri"/>
              </a:rPr>
              <a:t>!</a:t>
            </a:r>
            <a:r>
              <a:rPr b="1" spc="-45" dirty="0" smtClean="0">
                <a:solidFill>
                  <a:srgbClr val="3F3F3F"/>
                </a:solidFill>
                <a:latin typeface="Calibri"/>
                <a:cs typeface="Calibri"/>
              </a:rPr>
              <a:t> </a:t>
            </a:r>
            <a:r>
              <a:rPr b="1" dirty="0" smtClean="0">
                <a:solidFill>
                  <a:srgbClr val="3F3F3F"/>
                </a:solidFill>
                <a:latin typeface="Calibri"/>
                <a:cs typeface="Calibri"/>
              </a:rPr>
              <a:t>De</a:t>
            </a:r>
            <a:r>
              <a:rPr b="1" spc="-17" dirty="0" smtClean="0">
                <a:solidFill>
                  <a:srgbClr val="3F3F3F"/>
                </a:solidFill>
                <a:latin typeface="Calibri"/>
                <a:cs typeface="Calibri"/>
              </a:rPr>
              <a:t>s</a:t>
            </a:r>
            <a:r>
              <a:rPr b="1" dirty="0" smtClean="0">
                <a:solidFill>
                  <a:srgbClr val="3F3F3F"/>
                </a:solidFill>
                <a:latin typeface="Calibri"/>
                <a:cs typeface="Calibri"/>
              </a:rPr>
              <a:t>cribe</a:t>
            </a:r>
            <a:r>
              <a:rPr b="1" spc="-18" dirty="0" smtClean="0">
                <a:solidFill>
                  <a:srgbClr val="3F3F3F"/>
                </a:solidFill>
                <a:latin typeface="Calibri"/>
                <a:cs typeface="Calibri"/>
              </a:rPr>
              <a:t> </a:t>
            </a:r>
            <a:r>
              <a:rPr b="1" dirty="0" smtClean="0">
                <a:solidFill>
                  <a:srgbClr val="3F3F3F"/>
                </a:solidFill>
                <a:latin typeface="Calibri"/>
                <a:cs typeface="Calibri"/>
              </a:rPr>
              <a:t>in</a:t>
            </a:r>
            <a:r>
              <a:rPr b="1" spc="-4" dirty="0" smtClean="0">
                <a:solidFill>
                  <a:srgbClr val="3F3F3F"/>
                </a:solidFill>
                <a:latin typeface="Calibri"/>
                <a:cs typeface="Calibri"/>
              </a:rPr>
              <a:t> </a:t>
            </a:r>
            <a:r>
              <a:rPr b="1" dirty="0" smtClean="0">
                <a:solidFill>
                  <a:srgbClr val="3F3F3F"/>
                </a:solidFill>
                <a:latin typeface="Calibri"/>
                <a:cs typeface="Calibri"/>
              </a:rPr>
              <a:t>a </a:t>
            </a:r>
            <a:r>
              <a:rPr b="1" spc="-22" dirty="0" smtClean="0">
                <a:solidFill>
                  <a:srgbClr val="3F3F3F"/>
                </a:solidFill>
                <a:latin typeface="Calibri"/>
                <a:cs typeface="Calibri"/>
              </a:rPr>
              <a:t>c</a:t>
            </a:r>
            <a:r>
              <a:rPr b="1" dirty="0" smtClean="0">
                <a:solidFill>
                  <a:srgbClr val="3F3F3F"/>
                </a:solidFill>
                <a:latin typeface="Calibri"/>
                <a:cs typeface="Calibri"/>
              </a:rPr>
              <a:t>oncise,</a:t>
            </a:r>
            <a:r>
              <a:rPr b="1" spc="-13"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et</a:t>
            </a:r>
            <a:r>
              <a:rPr b="1" spc="-39" dirty="0" smtClean="0">
                <a:solidFill>
                  <a:srgbClr val="3F3F3F"/>
                </a:solidFill>
                <a:latin typeface="Calibri"/>
                <a:cs typeface="Calibri"/>
              </a:rPr>
              <a:t> </a:t>
            </a:r>
            <a:r>
              <a:rPr b="1" spc="-17" dirty="0" smtClean="0">
                <a:solidFill>
                  <a:srgbClr val="3F3F3F"/>
                </a:solidFill>
                <a:latin typeface="Calibri"/>
                <a:cs typeface="Calibri"/>
              </a:rPr>
              <a:t>r</a:t>
            </a:r>
            <a:r>
              <a:rPr b="1" dirty="0" smtClean="0">
                <a:solidFill>
                  <a:srgbClr val="3F3F3F"/>
                </a:solidFill>
                <a:latin typeface="Calibri"/>
                <a:cs typeface="Calibri"/>
              </a:rPr>
              <a:t>obu</a:t>
            </a:r>
            <a:r>
              <a:rPr b="1" spc="-8" dirty="0" smtClean="0">
                <a:solidFill>
                  <a:srgbClr val="3F3F3F"/>
                </a:solidFill>
                <a:latin typeface="Calibri"/>
                <a:cs typeface="Calibri"/>
              </a:rPr>
              <a:t>s</a:t>
            </a:r>
            <a:r>
              <a:rPr b="1" dirty="0" smtClean="0">
                <a:solidFill>
                  <a:srgbClr val="3F3F3F"/>
                </a:solidFill>
                <a:latin typeface="Calibri"/>
                <a:cs typeface="Calibri"/>
              </a:rPr>
              <a:t>t,</a:t>
            </a:r>
            <a:r>
              <a:rPr b="1" spc="-37" dirty="0" smtClean="0">
                <a:solidFill>
                  <a:srgbClr val="3F3F3F"/>
                </a:solidFill>
                <a:latin typeface="Calibri"/>
                <a:cs typeface="Calibri"/>
              </a:rPr>
              <a:t> </a:t>
            </a:r>
            <a:r>
              <a:rPr b="1" dirty="0" smtClean="0">
                <a:solidFill>
                  <a:srgbClr val="3F3F3F"/>
                </a:solidFill>
                <a:latin typeface="Calibri"/>
                <a:cs typeface="Calibri"/>
              </a:rPr>
              <a:t>manner</a:t>
            </a:r>
            <a:r>
              <a:rPr b="1" spc="-20"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dirty="0" smtClean="0">
                <a:solidFill>
                  <a:srgbClr val="3F3F3F"/>
                </a:solidFill>
                <a:latin typeface="Calibri"/>
                <a:cs typeface="Calibri"/>
              </a:rPr>
              <a:t>ba</a:t>
            </a:r>
            <a:r>
              <a:rPr b="1" spc="4" dirty="0" smtClean="0">
                <a:solidFill>
                  <a:srgbClr val="3F3F3F"/>
                </a:solidFill>
                <a:latin typeface="Calibri"/>
                <a:cs typeface="Calibri"/>
              </a:rPr>
              <a:t>s</a:t>
            </a:r>
            <a:r>
              <a:rPr b="1" dirty="0" smtClean="0">
                <a:solidFill>
                  <a:srgbClr val="3F3F3F"/>
                </a:solidFill>
                <a:latin typeface="Calibri"/>
                <a:cs typeface="Calibri"/>
              </a:rPr>
              <a:t>eline, benchmarks</a:t>
            </a:r>
            <a:r>
              <a:rPr b="1" spc="-52" dirty="0" smtClean="0">
                <a:solidFill>
                  <a:srgbClr val="3F3F3F"/>
                </a:solidFill>
                <a:latin typeface="Calibri"/>
                <a:cs typeface="Calibri"/>
              </a:rPr>
              <a:t> </a:t>
            </a:r>
            <a:r>
              <a:rPr b="1" dirty="0" smtClean="0">
                <a:solidFill>
                  <a:srgbClr val="3F3F3F"/>
                </a:solidFill>
                <a:latin typeface="Calibri"/>
                <a:cs typeface="Calibri"/>
              </a:rPr>
              <a:t>and</a:t>
            </a:r>
            <a:r>
              <a:rPr b="1" spc="-22" dirty="0" smtClean="0">
                <a:solidFill>
                  <a:srgbClr val="3F3F3F"/>
                </a:solidFill>
                <a:latin typeface="Calibri"/>
                <a:cs typeface="Calibri"/>
              </a:rPr>
              <a:t> </a:t>
            </a:r>
            <a:r>
              <a:rPr b="1" dirty="0" smtClean="0">
                <a:solidFill>
                  <a:srgbClr val="3F3F3F"/>
                </a:solidFill>
                <a:latin typeface="Calibri"/>
                <a:cs typeface="Calibri"/>
              </a:rPr>
              <a:t>a</a:t>
            </a:r>
            <a:r>
              <a:rPr b="1" spc="-4" dirty="0" smtClean="0">
                <a:solidFill>
                  <a:srgbClr val="3F3F3F"/>
                </a:solidFill>
                <a:latin typeface="Calibri"/>
                <a:cs typeface="Calibri"/>
              </a:rPr>
              <a:t>s</a:t>
            </a:r>
            <a:r>
              <a:rPr b="1" spc="-8" dirty="0" smtClean="0">
                <a:solidFill>
                  <a:srgbClr val="3F3F3F"/>
                </a:solidFill>
                <a:latin typeface="Calibri"/>
                <a:cs typeface="Calibri"/>
              </a:rPr>
              <a:t>s</a:t>
            </a:r>
            <a:r>
              <a:rPr b="1" dirty="0" smtClean="0">
                <a:solidFill>
                  <a:srgbClr val="3F3F3F"/>
                </a:solidFill>
                <a:latin typeface="Calibri"/>
                <a:cs typeface="Calibri"/>
              </a:rPr>
              <a:t>umption</a:t>
            </a:r>
            <a:r>
              <a:rPr b="1" spc="17" dirty="0" smtClean="0">
                <a:solidFill>
                  <a:srgbClr val="3F3F3F"/>
                </a:solidFill>
                <a:latin typeface="Calibri"/>
                <a:cs typeface="Calibri"/>
              </a:rPr>
              <a:t>s</a:t>
            </a:r>
            <a:r>
              <a:rPr b="1" dirty="0" smtClean="0">
                <a:solidFill>
                  <a:srgbClr val="3F3F3F"/>
                </a:solidFill>
                <a:latin typeface="Calibri"/>
                <a:cs typeface="Calibri"/>
              </a:rPr>
              <a:t>.</a:t>
            </a:r>
            <a:endParaRPr b="1" dirty="0">
              <a:latin typeface="Calibri"/>
              <a:cs typeface="Calibri"/>
            </a:endParaRPr>
          </a:p>
          <a:p>
            <a:pPr marL="11128" marR="29623">
              <a:lnSpc>
                <a:spcPct val="101725"/>
              </a:lnSpc>
              <a:spcBef>
                <a:spcPts val="329"/>
              </a:spcBef>
            </a:pPr>
            <a:r>
              <a:rPr b="1" spc="-44" dirty="0" smtClean="0">
                <a:solidFill>
                  <a:srgbClr val="3F3F3F"/>
                </a:solidFill>
                <a:latin typeface="Calibri"/>
                <a:cs typeface="Calibri"/>
              </a:rPr>
              <a:t>K</a:t>
            </a:r>
            <a:r>
              <a:rPr b="1" dirty="0" smtClean="0">
                <a:solidFill>
                  <a:srgbClr val="3F3F3F"/>
                </a:solidFill>
                <a:latin typeface="Calibri"/>
                <a:cs typeface="Calibri"/>
              </a:rPr>
              <a:t>eep</a:t>
            </a:r>
            <a:r>
              <a:rPr b="1" spc="4"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dirty="0" smtClean="0">
                <a:solidFill>
                  <a:srgbClr val="3F3F3F"/>
                </a:solidFill>
                <a:latin typeface="Calibri"/>
                <a:cs typeface="Calibri"/>
              </a:rPr>
              <a:t>challen</a:t>
            </a:r>
            <a:r>
              <a:rPr b="1" spc="-12" dirty="0" smtClean="0">
                <a:solidFill>
                  <a:srgbClr val="3F3F3F"/>
                </a:solidFill>
                <a:latin typeface="Calibri"/>
                <a:cs typeface="Calibri"/>
              </a:rPr>
              <a:t>g</a:t>
            </a:r>
            <a:r>
              <a:rPr b="1" dirty="0" smtClean="0">
                <a:solidFill>
                  <a:srgbClr val="3F3F3F"/>
                </a:solidFill>
                <a:latin typeface="Calibri"/>
                <a:cs typeface="Calibri"/>
              </a:rPr>
              <a:t>e</a:t>
            </a:r>
            <a:r>
              <a:rPr b="1" spc="-28" dirty="0" smtClean="0">
                <a:solidFill>
                  <a:srgbClr val="3F3F3F"/>
                </a:solidFill>
                <a:latin typeface="Calibri"/>
                <a:cs typeface="Calibri"/>
              </a:rPr>
              <a:t> </a:t>
            </a:r>
            <a:r>
              <a:rPr b="1" dirty="0" smtClean="0">
                <a:solidFill>
                  <a:srgbClr val="3F3F3F"/>
                </a:solidFill>
                <a:latin typeface="Calibri"/>
                <a:cs typeface="Calibri"/>
              </a:rPr>
              <a:t>in</a:t>
            </a:r>
            <a:r>
              <a:rPr b="1" spc="-22" dirty="0" smtClean="0">
                <a:solidFill>
                  <a:srgbClr val="3F3F3F"/>
                </a:solidFill>
                <a:latin typeface="Calibri"/>
                <a:cs typeface="Calibri"/>
              </a:rPr>
              <a:t> </a:t>
            </a:r>
            <a:r>
              <a:rPr b="1" dirty="0" smtClean="0">
                <a:solidFill>
                  <a:srgbClr val="3F3F3F"/>
                </a:solidFill>
                <a:latin typeface="Calibri"/>
                <a:cs typeface="Calibri"/>
              </a:rPr>
              <a:t>mind!</a:t>
            </a:r>
            <a:endParaRPr b="1" dirty="0">
              <a:latin typeface="Calibri"/>
              <a:cs typeface="Calibri"/>
            </a:endParaRPr>
          </a:p>
          <a:p>
            <a:pPr marL="11128" marR="29623">
              <a:lnSpc>
                <a:spcPct val="101725"/>
              </a:lnSpc>
              <a:spcBef>
                <a:spcPts val="380"/>
              </a:spcBef>
            </a:pPr>
            <a:r>
              <a:rPr b="1" dirty="0" smtClean="0">
                <a:solidFill>
                  <a:srgbClr val="3F3F3F"/>
                </a:solidFill>
                <a:latin typeface="Calibri"/>
                <a:cs typeface="Calibri"/>
              </a:rPr>
              <a:t>Plan</a:t>
            </a:r>
            <a:r>
              <a:rPr b="1" spc="-13" dirty="0" smtClean="0">
                <a:solidFill>
                  <a:srgbClr val="3F3F3F"/>
                </a:solidFill>
                <a:latin typeface="Calibri"/>
                <a:cs typeface="Calibri"/>
              </a:rPr>
              <a:t> </a:t>
            </a:r>
            <a:r>
              <a:rPr b="1" dirty="0" smtClean="0">
                <a:solidFill>
                  <a:srgbClr val="3F3F3F"/>
                </a:solidFill>
                <a:latin typeface="Calibri"/>
                <a:cs typeface="Calibri"/>
              </a:rPr>
              <a:t>acti</a:t>
            </a:r>
            <a:r>
              <a:rPr b="1" spc="-4" dirty="0" smtClean="0">
                <a:solidFill>
                  <a:srgbClr val="3F3F3F"/>
                </a:solidFill>
                <a:latin typeface="Calibri"/>
                <a:cs typeface="Calibri"/>
              </a:rPr>
              <a:t>v</a:t>
            </a:r>
            <a:r>
              <a:rPr b="1" dirty="0" smtClean="0">
                <a:solidFill>
                  <a:srgbClr val="3F3F3F"/>
                </a:solidFill>
                <a:latin typeface="Calibri"/>
                <a:cs typeface="Calibri"/>
              </a:rPr>
              <a:t>ities</a:t>
            </a:r>
            <a:r>
              <a:rPr b="1" spc="-10"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a:t>
            </a:r>
            <a:r>
              <a:rPr b="1" spc="-6" dirty="0" smtClean="0">
                <a:solidFill>
                  <a:srgbClr val="3F3F3F"/>
                </a:solidFill>
                <a:latin typeface="Calibri"/>
                <a:cs typeface="Calibri"/>
              </a:rPr>
              <a:t> </a:t>
            </a:r>
            <a:r>
              <a:rPr b="1" dirty="0" smtClean="0">
                <a:solidFill>
                  <a:srgbClr val="3F3F3F"/>
                </a:solidFill>
                <a:latin typeface="Calibri"/>
                <a:cs typeface="Calibri"/>
              </a:rPr>
              <a:t>moni</a:t>
            </a:r>
            <a:r>
              <a:rPr b="1" spc="-12" dirty="0" smtClean="0">
                <a:solidFill>
                  <a:srgbClr val="3F3F3F"/>
                </a:solidFill>
                <a:latin typeface="Calibri"/>
                <a:cs typeface="Calibri"/>
              </a:rPr>
              <a:t>t</a:t>
            </a:r>
            <a:r>
              <a:rPr b="1" dirty="0" smtClean="0">
                <a:solidFill>
                  <a:srgbClr val="3F3F3F"/>
                </a:solidFill>
                <a:latin typeface="Calibri"/>
                <a:cs typeface="Calibri"/>
              </a:rPr>
              <a:t>or</a:t>
            </a:r>
            <a:r>
              <a:rPr b="1" spc="-26"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dirty="0" smtClean="0">
                <a:solidFill>
                  <a:srgbClr val="3F3F3F"/>
                </a:solidFill>
                <a:latin typeface="Calibri"/>
                <a:cs typeface="Calibri"/>
              </a:rPr>
              <a:t>per</a:t>
            </a:r>
            <a:r>
              <a:rPr b="1" spc="-44" dirty="0" smtClean="0">
                <a:solidFill>
                  <a:srgbClr val="3F3F3F"/>
                </a:solidFill>
                <a:latin typeface="Calibri"/>
                <a:cs typeface="Calibri"/>
              </a:rPr>
              <a:t>f</a:t>
            </a:r>
            <a:r>
              <a:rPr b="1" dirty="0" smtClean="0">
                <a:solidFill>
                  <a:srgbClr val="3F3F3F"/>
                </a:solidFill>
                <a:latin typeface="Calibri"/>
                <a:cs typeface="Calibri"/>
              </a:rPr>
              <a:t>ormance.</a:t>
            </a:r>
            <a:endParaRPr b="1" dirty="0">
              <a:latin typeface="Calibri"/>
              <a:cs typeface="Calibri"/>
            </a:endParaRPr>
          </a:p>
          <a:p>
            <a:pPr marL="11128">
              <a:lnSpc>
                <a:spcPts val="2103"/>
              </a:lnSpc>
              <a:spcBef>
                <a:spcPts val="473"/>
              </a:spcBef>
            </a:pPr>
            <a:r>
              <a:rPr b="1" spc="-8" dirty="0" smtClean="0">
                <a:solidFill>
                  <a:srgbClr val="3F3F3F"/>
                </a:solidFill>
                <a:latin typeface="Calibri"/>
                <a:cs typeface="Calibri"/>
              </a:rPr>
              <a:t>T</a:t>
            </a:r>
            <a:r>
              <a:rPr b="1" dirty="0" smtClean="0">
                <a:solidFill>
                  <a:srgbClr val="3F3F3F"/>
                </a:solidFill>
                <a:latin typeface="Calibri"/>
                <a:cs typeface="Calibri"/>
              </a:rPr>
              <a:t>he </a:t>
            </a:r>
            <a:r>
              <a:rPr b="1" spc="-22" dirty="0" smtClean="0">
                <a:solidFill>
                  <a:srgbClr val="3F3F3F"/>
                </a:solidFill>
                <a:latin typeface="Calibri"/>
                <a:cs typeface="Calibri"/>
              </a:rPr>
              <a:t>c</a:t>
            </a:r>
            <a:r>
              <a:rPr b="1" dirty="0" smtClean="0">
                <a:solidFill>
                  <a:srgbClr val="3F3F3F"/>
                </a:solidFill>
                <a:latin typeface="Calibri"/>
                <a:cs typeface="Calibri"/>
              </a:rPr>
              <a:t>on</a:t>
            </a:r>
            <a:r>
              <a:rPr b="1" spc="4" dirty="0" smtClean="0">
                <a:solidFill>
                  <a:srgbClr val="3F3F3F"/>
                </a:solidFill>
                <a:latin typeface="Calibri"/>
                <a:cs typeface="Calibri"/>
              </a:rPr>
              <a:t>s</a:t>
            </a:r>
            <a:r>
              <a:rPr b="1" dirty="0" smtClean="0">
                <a:solidFill>
                  <a:srgbClr val="3F3F3F"/>
                </a:solidFill>
                <a:latin typeface="Calibri"/>
                <a:cs typeface="Calibri"/>
              </a:rPr>
              <a:t>ortium</a:t>
            </a:r>
            <a:r>
              <a:rPr b="1" spc="-46" dirty="0" smtClean="0">
                <a:solidFill>
                  <a:srgbClr val="3F3F3F"/>
                </a:solidFill>
                <a:latin typeface="Calibri"/>
                <a:cs typeface="Calibri"/>
              </a:rPr>
              <a:t> </a:t>
            </a:r>
            <a:r>
              <a:rPr b="1" dirty="0" smtClean="0">
                <a:solidFill>
                  <a:srgbClr val="3F3F3F"/>
                </a:solidFill>
                <a:latin typeface="Calibri"/>
                <a:cs typeface="Calibri"/>
              </a:rPr>
              <a:t>of</a:t>
            </a:r>
            <a:r>
              <a:rPr b="1" spc="-14" dirty="0" smtClean="0">
                <a:solidFill>
                  <a:srgbClr val="3F3F3F"/>
                </a:solidFill>
                <a:latin typeface="Calibri"/>
                <a:cs typeface="Calibri"/>
              </a:rPr>
              <a:t> </a:t>
            </a:r>
            <a:r>
              <a:rPr b="1" dirty="0" smtClean="0">
                <a:solidFill>
                  <a:srgbClr val="3F3F3F"/>
                </a:solidFill>
                <a:latin typeface="Calibri"/>
                <a:cs typeface="Calibri"/>
              </a:rPr>
              <a:t>partners</a:t>
            </a:r>
            <a:r>
              <a:rPr b="1" spc="-46" dirty="0" smtClean="0">
                <a:solidFill>
                  <a:srgbClr val="3F3F3F"/>
                </a:solidFill>
                <a:latin typeface="Calibri"/>
                <a:cs typeface="Calibri"/>
              </a:rPr>
              <a:t> </a:t>
            </a:r>
            <a:r>
              <a:rPr b="1" dirty="0" smtClean="0">
                <a:solidFill>
                  <a:srgbClr val="3F3F3F"/>
                </a:solidFill>
                <a:latin typeface="Calibri"/>
                <a:cs typeface="Calibri"/>
              </a:rPr>
              <a:t>mu</a:t>
            </a:r>
            <a:r>
              <a:rPr b="1" spc="-30" dirty="0" smtClean="0">
                <a:solidFill>
                  <a:srgbClr val="3F3F3F"/>
                </a:solidFill>
                <a:latin typeface="Calibri"/>
                <a:cs typeface="Calibri"/>
              </a:rPr>
              <a:t>s</a:t>
            </a:r>
            <a:r>
              <a:rPr b="1" dirty="0" smtClean="0">
                <a:solidFill>
                  <a:srgbClr val="3F3F3F"/>
                </a:solidFill>
                <a:latin typeface="Calibri"/>
                <a:cs typeface="Calibri"/>
              </a:rPr>
              <a:t>t</a:t>
            </a:r>
            <a:r>
              <a:rPr b="1" spc="-4" dirty="0" smtClean="0">
                <a:solidFill>
                  <a:srgbClr val="3F3F3F"/>
                </a:solidFill>
                <a:latin typeface="Calibri"/>
                <a:cs typeface="Calibri"/>
              </a:rPr>
              <a:t> </a:t>
            </a:r>
            <a:r>
              <a:rPr b="1" dirty="0" smtClean="0">
                <a:solidFill>
                  <a:srgbClr val="3F3F3F"/>
                </a:solidFill>
                <a:latin typeface="Calibri"/>
                <a:cs typeface="Calibri"/>
              </a:rPr>
              <a:t>be</a:t>
            </a:r>
            <a:r>
              <a:rPr b="1" spc="8" dirty="0" smtClean="0">
                <a:solidFill>
                  <a:srgbClr val="3F3F3F"/>
                </a:solidFill>
                <a:latin typeface="Calibri"/>
                <a:cs typeface="Calibri"/>
              </a:rPr>
              <a:t> </a:t>
            </a:r>
            <a:r>
              <a:rPr b="1" spc="-25" dirty="0" smtClean="0">
                <a:solidFill>
                  <a:srgbClr val="3F3F3F"/>
                </a:solidFill>
                <a:latin typeface="Calibri"/>
                <a:cs typeface="Calibri"/>
              </a:rPr>
              <a:t>e</a:t>
            </a:r>
            <a:r>
              <a:rPr b="1" spc="-39" dirty="0" smtClean="0">
                <a:solidFill>
                  <a:srgbClr val="3F3F3F"/>
                </a:solidFill>
                <a:latin typeface="Calibri"/>
                <a:cs typeface="Calibri"/>
              </a:rPr>
              <a:t>x</a:t>
            </a:r>
            <a:r>
              <a:rPr b="1" dirty="0" smtClean="0">
                <a:solidFill>
                  <a:srgbClr val="3F3F3F"/>
                </a:solidFill>
                <a:latin typeface="Calibri"/>
                <a:cs typeface="Calibri"/>
              </a:rPr>
              <a:t>celle</a:t>
            </a:r>
            <a:r>
              <a:rPr b="1" spc="-30" dirty="0" smtClean="0">
                <a:solidFill>
                  <a:srgbClr val="3F3F3F"/>
                </a:solidFill>
                <a:latin typeface="Calibri"/>
                <a:cs typeface="Calibri"/>
              </a:rPr>
              <a:t>n</a:t>
            </a:r>
            <a:r>
              <a:rPr b="1" dirty="0" smtClean="0">
                <a:solidFill>
                  <a:srgbClr val="3F3F3F"/>
                </a:solidFill>
                <a:latin typeface="Calibri"/>
                <a:cs typeface="Calibri"/>
              </a:rPr>
              <a:t>t</a:t>
            </a:r>
            <a:r>
              <a:rPr b="1" spc="-16" dirty="0" smtClean="0">
                <a:solidFill>
                  <a:srgbClr val="3F3F3F"/>
                </a:solidFill>
                <a:latin typeface="Calibri"/>
                <a:cs typeface="Calibri"/>
              </a:rPr>
              <a:t> </a:t>
            </a:r>
            <a:r>
              <a:rPr b="1" dirty="0" smtClean="0">
                <a:solidFill>
                  <a:srgbClr val="3F3F3F"/>
                </a:solidFill>
                <a:latin typeface="Calibri"/>
                <a:cs typeface="Calibri"/>
              </a:rPr>
              <a:t>and appropri</a:t>
            </a:r>
            <a:r>
              <a:rPr b="1" spc="-4"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e</a:t>
            </a:r>
            <a:r>
              <a:rPr b="1" spc="-84" dirty="0" smtClean="0">
                <a:solidFill>
                  <a:srgbClr val="3F3F3F"/>
                </a:solidFill>
                <a:latin typeface="Calibri"/>
                <a:cs typeface="Calibri"/>
              </a:rPr>
              <a:t> </a:t>
            </a:r>
            <a:r>
              <a:rPr b="1" spc="-47" dirty="0" smtClean="0">
                <a:solidFill>
                  <a:srgbClr val="3F3F3F"/>
                </a:solidFill>
                <a:latin typeface="Calibri"/>
                <a:cs typeface="Calibri"/>
              </a:rPr>
              <a:t>f</a:t>
            </a:r>
            <a:r>
              <a:rPr b="1" dirty="0" smtClean="0">
                <a:solidFill>
                  <a:srgbClr val="3F3F3F"/>
                </a:solidFill>
                <a:latin typeface="Calibri"/>
                <a:cs typeface="Calibri"/>
              </a:rPr>
              <a:t>or</a:t>
            </a:r>
            <a:r>
              <a:rPr b="1" spc="-11" dirty="0" smtClean="0">
                <a:solidFill>
                  <a:srgbClr val="3F3F3F"/>
                </a:solidFill>
                <a:latin typeface="Calibri"/>
                <a:cs typeface="Calibri"/>
              </a:rPr>
              <a:t> </a:t>
            </a:r>
            <a:r>
              <a:rPr b="1" dirty="0" smtClean="0">
                <a:solidFill>
                  <a:srgbClr val="3F3F3F"/>
                </a:solidFill>
                <a:latin typeface="Calibri"/>
                <a:cs typeface="Calibri"/>
              </a:rPr>
              <a:t>the </a:t>
            </a:r>
            <a:r>
              <a:rPr b="1" spc="-17" dirty="0" smtClean="0">
                <a:solidFill>
                  <a:srgbClr val="3F3F3F"/>
                </a:solidFill>
                <a:latin typeface="Calibri"/>
                <a:cs typeface="Calibri"/>
              </a:rPr>
              <a:t>t</a:t>
            </a:r>
            <a:r>
              <a:rPr b="1" dirty="0" smtClean="0">
                <a:solidFill>
                  <a:srgbClr val="3F3F3F"/>
                </a:solidFill>
                <a:latin typeface="Calibri"/>
                <a:cs typeface="Calibri"/>
              </a:rPr>
              <a:t>a</a:t>
            </a:r>
            <a:r>
              <a:rPr b="1" spc="-4" dirty="0" smtClean="0">
                <a:solidFill>
                  <a:srgbClr val="3F3F3F"/>
                </a:solidFill>
                <a:latin typeface="Calibri"/>
                <a:cs typeface="Calibri"/>
              </a:rPr>
              <a:t>s</a:t>
            </a:r>
            <a:r>
              <a:rPr b="1" spc="-17" dirty="0" smtClean="0">
                <a:solidFill>
                  <a:srgbClr val="3F3F3F"/>
                </a:solidFill>
                <a:latin typeface="Calibri"/>
                <a:cs typeface="Calibri"/>
              </a:rPr>
              <a:t>k</a:t>
            </a:r>
            <a:r>
              <a:rPr b="1" spc="-8" dirty="0" smtClean="0">
                <a:solidFill>
                  <a:srgbClr val="3F3F3F"/>
                </a:solidFill>
                <a:latin typeface="Calibri"/>
                <a:cs typeface="Calibri"/>
              </a:rPr>
              <a:t>s</a:t>
            </a:r>
            <a:r>
              <a:rPr b="1" dirty="0" smtClean="0">
                <a:solidFill>
                  <a:srgbClr val="3F3F3F"/>
                </a:solidFill>
                <a:latin typeface="Calibri"/>
                <a:cs typeface="Calibri"/>
              </a:rPr>
              <a:t>.</a:t>
            </a:r>
            <a:endParaRPr b="1" dirty="0">
              <a:latin typeface="Calibri"/>
              <a:cs typeface="Calibri"/>
            </a:endParaRPr>
          </a:p>
          <a:p>
            <a:pPr marL="11128" marR="29623">
              <a:lnSpc>
                <a:spcPct val="101725"/>
              </a:lnSpc>
              <a:spcBef>
                <a:spcPts val="329"/>
              </a:spcBef>
            </a:pPr>
            <a:r>
              <a:rPr b="1" dirty="0" smtClean="0">
                <a:solidFill>
                  <a:srgbClr val="3F3F3F"/>
                </a:solidFill>
                <a:latin typeface="Calibri"/>
                <a:cs typeface="Calibri"/>
              </a:rPr>
              <a:t>Be</a:t>
            </a:r>
            <a:r>
              <a:rPr b="1" spc="-4" dirty="0" smtClean="0">
                <a:solidFill>
                  <a:srgbClr val="3F3F3F"/>
                </a:solidFill>
                <a:latin typeface="Calibri"/>
                <a:cs typeface="Calibri"/>
              </a:rPr>
              <a:t> </a:t>
            </a:r>
            <a:r>
              <a:rPr b="1" spc="-17" dirty="0" smtClean="0">
                <a:solidFill>
                  <a:srgbClr val="3F3F3F"/>
                </a:solidFill>
                <a:latin typeface="Calibri"/>
                <a:cs typeface="Calibri"/>
              </a:rPr>
              <a:t>a</a:t>
            </a:r>
            <a:r>
              <a:rPr b="1" spc="-25" dirty="0" smtClean="0">
                <a:solidFill>
                  <a:srgbClr val="3F3F3F"/>
                </a:solidFill>
                <a:latin typeface="Calibri"/>
                <a:cs typeface="Calibri"/>
              </a:rPr>
              <a:t>w</a:t>
            </a:r>
            <a:r>
              <a:rPr b="1" dirty="0" smtClean="0">
                <a:solidFill>
                  <a:srgbClr val="3F3F3F"/>
                </a:solidFill>
                <a:latin typeface="Calibri"/>
                <a:cs typeface="Calibri"/>
              </a:rPr>
              <a:t>a</a:t>
            </a:r>
            <a:r>
              <a:rPr b="1" spc="-12" dirty="0" smtClean="0">
                <a:solidFill>
                  <a:srgbClr val="3F3F3F"/>
                </a:solidFill>
                <a:latin typeface="Calibri"/>
                <a:cs typeface="Calibri"/>
              </a:rPr>
              <a:t>r</a:t>
            </a:r>
            <a:r>
              <a:rPr b="1" dirty="0" smtClean="0">
                <a:solidFill>
                  <a:srgbClr val="3F3F3F"/>
                </a:solidFill>
                <a:latin typeface="Calibri"/>
                <a:cs typeface="Calibri"/>
              </a:rPr>
              <a:t>e:</a:t>
            </a:r>
            <a:r>
              <a:rPr b="1" spc="-13" dirty="0" smtClean="0">
                <a:solidFill>
                  <a:srgbClr val="3F3F3F"/>
                </a:solidFill>
                <a:latin typeface="Calibri"/>
                <a:cs typeface="Calibri"/>
              </a:rPr>
              <a:t> </a:t>
            </a:r>
            <a:r>
              <a:rPr b="1" spc="-56" dirty="0" smtClean="0">
                <a:solidFill>
                  <a:srgbClr val="3F3F3F"/>
                </a:solidFill>
                <a:latin typeface="Calibri"/>
                <a:cs typeface="Calibri"/>
              </a:rPr>
              <a:t>k</a:t>
            </a:r>
            <a:r>
              <a:rPr b="1" dirty="0" smtClean="0">
                <a:solidFill>
                  <a:srgbClr val="3F3F3F"/>
                </a:solidFill>
                <a:latin typeface="Calibri"/>
                <a:cs typeface="Calibri"/>
              </a:rPr>
              <a:t>eep</a:t>
            </a:r>
            <a:r>
              <a:rPr b="1" spc="-12"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link</a:t>
            </a:r>
            <a:r>
              <a:rPr b="1" spc="-7"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a:t>
            </a:r>
            <a:r>
              <a:rPr b="1" spc="-6" dirty="0" smtClean="0">
                <a:solidFill>
                  <a:srgbClr val="3F3F3F"/>
                </a:solidFill>
                <a:latin typeface="Calibri"/>
                <a:cs typeface="Calibri"/>
              </a:rPr>
              <a:t> </a:t>
            </a:r>
            <a:r>
              <a:rPr b="1" dirty="0" smtClean="0">
                <a:solidFill>
                  <a:srgbClr val="3F3F3F"/>
                </a:solidFill>
                <a:latin typeface="Calibri"/>
                <a:cs typeface="Calibri"/>
              </a:rPr>
              <a:t>actual acti</a:t>
            </a:r>
            <a:r>
              <a:rPr b="1" spc="-4" dirty="0" smtClean="0">
                <a:solidFill>
                  <a:srgbClr val="3F3F3F"/>
                </a:solidFill>
                <a:latin typeface="Calibri"/>
                <a:cs typeface="Calibri"/>
              </a:rPr>
              <a:t>v</a:t>
            </a:r>
            <a:r>
              <a:rPr b="1" dirty="0" smtClean="0">
                <a:solidFill>
                  <a:srgbClr val="3F3F3F"/>
                </a:solidFill>
                <a:latin typeface="Calibri"/>
                <a:cs typeface="Calibri"/>
              </a:rPr>
              <a:t>ities</a:t>
            </a:r>
            <a:r>
              <a:rPr b="1" spc="-10" dirty="0" smtClean="0">
                <a:solidFill>
                  <a:srgbClr val="3F3F3F"/>
                </a:solidFill>
                <a:latin typeface="Calibri"/>
                <a:cs typeface="Calibri"/>
              </a:rPr>
              <a:t> </a:t>
            </a:r>
            <a:r>
              <a:rPr b="1" dirty="0" smtClean="0">
                <a:solidFill>
                  <a:srgbClr val="3F3F3F"/>
                </a:solidFill>
                <a:latin typeface="Calibri"/>
                <a:cs typeface="Calibri"/>
              </a:rPr>
              <a:t>in</a:t>
            </a:r>
            <a:r>
              <a:rPr b="1" spc="-4"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spc="-25" dirty="0" smtClean="0">
                <a:solidFill>
                  <a:srgbClr val="3F3F3F"/>
                </a:solidFill>
                <a:latin typeface="Calibri"/>
                <a:cs typeface="Calibri"/>
              </a:rPr>
              <a:t>w</a:t>
            </a:r>
            <a:r>
              <a:rPr b="1" dirty="0" smtClean="0">
                <a:solidFill>
                  <a:srgbClr val="3F3F3F"/>
                </a:solidFill>
                <a:latin typeface="Calibri"/>
                <a:cs typeface="Calibri"/>
              </a:rPr>
              <a:t>ork</a:t>
            </a:r>
            <a:r>
              <a:rPr b="1" spc="-18" dirty="0" smtClean="0">
                <a:solidFill>
                  <a:srgbClr val="3F3F3F"/>
                </a:solidFill>
                <a:latin typeface="Calibri"/>
                <a:cs typeface="Calibri"/>
              </a:rPr>
              <a:t> </a:t>
            </a:r>
            <a:r>
              <a:rPr b="1" dirty="0" smtClean="0">
                <a:solidFill>
                  <a:srgbClr val="3F3F3F"/>
                </a:solidFill>
                <a:latin typeface="Calibri"/>
                <a:cs typeface="Calibri"/>
              </a:rPr>
              <a:t>plan!</a:t>
            </a:r>
            <a:endParaRPr b="1" dirty="0">
              <a:latin typeface="Calibri"/>
              <a:cs typeface="Calibri"/>
            </a:endParaRPr>
          </a:p>
        </p:txBody>
      </p:sp>
      <p:sp>
        <p:nvSpPr>
          <p:cNvPr id="7" name="object 7"/>
          <p:cNvSpPr txBox="1"/>
          <p:nvPr/>
        </p:nvSpPr>
        <p:spPr>
          <a:xfrm>
            <a:off x="1005623" y="3012670"/>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6" name="object 6"/>
          <p:cNvSpPr txBox="1"/>
          <p:nvPr/>
        </p:nvSpPr>
        <p:spPr>
          <a:xfrm>
            <a:off x="1005623" y="3620224"/>
            <a:ext cx="129884" cy="915014"/>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a:p>
            <a:pPr marL="11128">
              <a:lnSpc>
                <a:spcPct val="95825"/>
              </a:lnSpc>
              <a:spcBef>
                <a:spcPts val="414"/>
              </a:spcBef>
            </a:pPr>
            <a:r>
              <a:rPr dirty="0" smtClean="0">
                <a:solidFill>
                  <a:srgbClr val="FFBF00"/>
                </a:solidFill>
                <a:latin typeface="Arial"/>
                <a:cs typeface="Arial"/>
              </a:rPr>
              <a:t>•</a:t>
            </a:r>
            <a:endParaRPr dirty="0">
              <a:latin typeface="Arial"/>
              <a:cs typeface="Arial"/>
            </a:endParaRPr>
          </a:p>
          <a:p>
            <a:pPr marL="11128">
              <a:lnSpc>
                <a:spcPct val="95825"/>
              </a:lnSpc>
              <a:spcBef>
                <a:spcPts val="508"/>
              </a:spcBef>
            </a:pPr>
            <a:r>
              <a:rPr dirty="0" smtClean="0">
                <a:solidFill>
                  <a:srgbClr val="FFBF00"/>
                </a:solidFill>
                <a:latin typeface="Arial"/>
                <a:cs typeface="Arial"/>
              </a:rPr>
              <a:t>•</a:t>
            </a:r>
            <a:endParaRPr dirty="0">
              <a:latin typeface="Arial"/>
              <a:cs typeface="Arial"/>
            </a:endParaRPr>
          </a:p>
        </p:txBody>
      </p:sp>
      <p:sp>
        <p:nvSpPr>
          <p:cNvPr id="5" name="object 5"/>
          <p:cNvSpPr txBox="1"/>
          <p:nvPr/>
        </p:nvSpPr>
        <p:spPr>
          <a:xfrm>
            <a:off x="1005623" y="4890565"/>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lang="it-IT" sz="1300" dirty="0" smtClean="0">
                <a:solidFill>
                  <a:srgbClr val="6A8DA1"/>
                </a:solidFill>
                <a:latin typeface="Times New Roman"/>
                <a:cs typeface="Times New Roman"/>
              </a:rPr>
              <a:t> </a:t>
            </a:r>
            <a:endParaRPr sz="1300" dirty="0">
              <a:latin typeface="Times New Roman"/>
              <a:cs typeface="Times New Roman"/>
            </a:endParaRPr>
          </a:p>
        </p:txBody>
      </p:sp>
      <p:sp>
        <p:nvSpPr>
          <p:cNvPr id="3" name="object 3"/>
          <p:cNvSpPr txBox="1"/>
          <p:nvPr/>
        </p:nvSpPr>
        <p:spPr>
          <a:xfrm>
            <a:off x="7380312" y="6309320"/>
            <a:ext cx="196598" cy="183187"/>
          </a:xfrm>
          <a:prstGeom prst="rect">
            <a:avLst/>
          </a:prstGeom>
        </p:spPr>
        <p:txBody>
          <a:bodyPr wrap="square" lIns="0" tIns="0" rIns="0" bIns="0" rtlCol="0">
            <a:noAutofit/>
          </a:bodyPr>
          <a:lstStyle/>
          <a:p>
            <a:pPr marL="11128">
              <a:lnSpc>
                <a:spcPts val="1332"/>
              </a:lnSpc>
              <a:spcBef>
                <a:spcPts val="67"/>
              </a:spcBef>
            </a:pPr>
            <a:r>
              <a:rPr lang="it-IT" b="1" spc="-8" baseline="1950" dirty="0" smtClean="0">
                <a:solidFill>
                  <a:srgbClr val="FFFFFF"/>
                </a:solidFill>
                <a:latin typeface="Calibri"/>
                <a:cs typeface="Calibri"/>
              </a:rPr>
              <a:t> </a:t>
            </a:r>
            <a:r>
              <a:rPr lang="it-IT" b="1" baseline="1950" dirty="0" smtClean="0">
                <a:solidFill>
                  <a:srgbClr val="FFFFFF"/>
                </a:solidFill>
                <a:latin typeface="Calibri"/>
                <a:cs typeface="Calibri"/>
              </a:rPr>
              <a:t>  </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lang="it-IT" sz="1400" baseline="2473" dirty="0" smtClean="0">
                <a:solidFill>
                  <a:srgbClr val="595959"/>
                </a:solidFill>
                <a:latin typeface="Symbol"/>
                <a:cs typeface="Symbol"/>
              </a:rPr>
              <a:t> </a:t>
            </a:r>
            <a:endParaRPr sz="1000" dirty="0">
              <a:latin typeface="Calibri"/>
              <a:cs typeface="Calibri"/>
            </a:endParaRPr>
          </a:p>
        </p:txBody>
      </p:sp>
      <p:sp>
        <p:nvSpPr>
          <p:cNvPr id="15" name="Segnaposto data 14"/>
          <p:cNvSpPr>
            <a:spLocks noGrp="1"/>
          </p:cNvSpPr>
          <p:nvPr>
            <p:ph type="dt" sz="half" idx="6"/>
          </p:nvPr>
        </p:nvSpPr>
        <p:spPr/>
        <p:txBody>
          <a:bodyPr/>
          <a:lstStyle/>
          <a:p>
            <a:fld id="{1EA61057-F412-4515-B444-DC7A2D9D9953}" type="datetime1">
              <a:rPr lang="en-GB" smtClean="0"/>
              <a:pPr/>
              <a:t>08/09/2017</a:t>
            </a:fld>
            <a:endParaRPr lang="en-US"/>
          </a:p>
        </p:txBody>
      </p:sp>
      <p:sp>
        <p:nvSpPr>
          <p:cNvPr id="16" name="Segnaposto piè di pagina 15"/>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8028481" y="6339764"/>
            <a:ext cx="439693" cy="155470"/>
          </a:xfrm>
          <a:prstGeom prst="rect">
            <a:avLst/>
          </a:prstGeom>
          <a:blipFill>
            <a:blip r:embed="rId2" cstate="print"/>
            <a:stretch>
              <a:fillRect/>
            </a:stretch>
          </a:blipFill>
        </p:spPr>
        <p:txBody>
          <a:bodyPr wrap="square" lIns="0" tIns="0" rIns="0" bIns="0" rtlCol="0">
            <a:noAutofit/>
          </a:bodyPr>
          <a:lstStyle/>
          <a:p>
            <a:endParaRPr/>
          </a:p>
        </p:txBody>
      </p:sp>
      <p:sp>
        <p:nvSpPr>
          <p:cNvPr id="18" name="object 18"/>
          <p:cNvSpPr/>
          <p:nvPr/>
        </p:nvSpPr>
        <p:spPr>
          <a:xfrm>
            <a:off x="7197948" y="6218842"/>
            <a:ext cx="602543" cy="310941"/>
          </a:xfrm>
          <a:prstGeom prst="rect">
            <a:avLst/>
          </a:prstGeom>
          <a:blipFill>
            <a:blip r:embed="rId3" cstate="print"/>
            <a:stretch>
              <a:fillRect/>
            </a:stretch>
          </a:blipFill>
        </p:spPr>
        <p:txBody>
          <a:bodyPr wrap="square" lIns="0" tIns="0" rIns="0" bIns="0" rtlCol="0">
            <a:noAutofit/>
          </a:bodyPr>
          <a:lstStyle/>
          <a:p>
            <a:endParaRPr/>
          </a:p>
        </p:txBody>
      </p:sp>
      <p:sp>
        <p:nvSpPr>
          <p:cNvPr id="17" name="object 17"/>
          <p:cNvSpPr/>
          <p:nvPr/>
        </p:nvSpPr>
        <p:spPr>
          <a:xfrm>
            <a:off x="5724128" y="6309320"/>
            <a:ext cx="871244" cy="181382"/>
          </a:xfrm>
          <a:prstGeom prst="rect">
            <a:avLst/>
          </a:prstGeom>
          <a:blipFill>
            <a:blip r:embed="rId4" cstate="print"/>
            <a:stretch>
              <a:fillRect/>
            </a:stretch>
          </a:blipFill>
        </p:spPr>
        <p:txBody>
          <a:bodyPr wrap="square" lIns="0" tIns="0" rIns="0" bIns="0" rtlCol="0">
            <a:noAutofit/>
          </a:bodyPr>
          <a:lstStyle/>
          <a:p>
            <a:endParaRPr/>
          </a:p>
        </p:txBody>
      </p:sp>
      <p:sp>
        <p:nvSpPr>
          <p:cNvPr id="16" name="object 16"/>
          <p:cNvSpPr/>
          <p:nvPr/>
        </p:nvSpPr>
        <p:spPr>
          <a:xfrm>
            <a:off x="651398" y="310942"/>
            <a:ext cx="7816776" cy="1088297"/>
          </a:xfrm>
          <a:prstGeom prst="rect">
            <a:avLst/>
          </a:prstGeom>
          <a:blipFill>
            <a:blip r:embed="rId5" cstate="print"/>
            <a:stretch>
              <a:fillRect/>
            </a:stretch>
          </a:blipFill>
        </p:spPr>
        <p:txBody>
          <a:bodyPr wrap="square" lIns="0" tIns="0" rIns="0" bIns="0" rtlCol="0">
            <a:noAutofit/>
          </a:bodyPr>
          <a:lstStyle/>
          <a:p>
            <a:endParaRPr/>
          </a:p>
        </p:txBody>
      </p:sp>
      <p:sp>
        <p:nvSpPr>
          <p:cNvPr id="12" name="object 12"/>
          <p:cNvSpPr/>
          <p:nvPr/>
        </p:nvSpPr>
        <p:spPr>
          <a:xfrm>
            <a:off x="2911311" y="4806123"/>
            <a:ext cx="492603" cy="847814"/>
          </a:xfrm>
          <a:custGeom>
            <a:avLst/>
            <a:gdLst/>
            <a:ahLst/>
            <a:cxnLst/>
            <a:rect l="l" t="t" r="r" b="b"/>
            <a:pathLst>
              <a:path w="576072" h="935736">
                <a:moveTo>
                  <a:pt x="286512" y="935736"/>
                </a:moveTo>
                <a:lnTo>
                  <a:pt x="576072" y="646176"/>
                </a:lnTo>
                <a:lnTo>
                  <a:pt x="429768" y="646176"/>
                </a:lnTo>
                <a:lnTo>
                  <a:pt x="429768" y="0"/>
                </a:lnTo>
                <a:lnTo>
                  <a:pt x="143256" y="0"/>
                </a:lnTo>
                <a:lnTo>
                  <a:pt x="143256" y="646176"/>
                </a:lnTo>
                <a:lnTo>
                  <a:pt x="0" y="646176"/>
                </a:lnTo>
                <a:lnTo>
                  <a:pt x="286512" y="935736"/>
                </a:lnTo>
                <a:close/>
              </a:path>
            </a:pathLst>
          </a:custGeom>
          <a:solidFill>
            <a:srgbClr val="4F80BC"/>
          </a:solidFill>
        </p:spPr>
        <p:txBody>
          <a:bodyPr wrap="square" lIns="0" tIns="0" rIns="0" bIns="0" rtlCol="0">
            <a:noAutofit/>
          </a:bodyPr>
          <a:lstStyle/>
          <a:p>
            <a:endParaRPr/>
          </a:p>
        </p:txBody>
      </p:sp>
      <p:sp>
        <p:nvSpPr>
          <p:cNvPr id="13" name="object 13"/>
          <p:cNvSpPr/>
          <p:nvPr/>
        </p:nvSpPr>
        <p:spPr>
          <a:xfrm>
            <a:off x="2885247" y="4792314"/>
            <a:ext cx="544730" cy="878192"/>
          </a:xfrm>
          <a:custGeom>
            <a:avLst/>
            <a:gdLst/>
            <a:ahLst/>
            <a:cxnLst/>
            <a:rect l="l" t="t" r="r" b="b"/>
            <a:pathLst>
              <a:path w="637032" h="969264">
                <a:moveTo>
                  <a:pt x="185928" y="27431"/>
                </a:moveTo>
                <a:lnTo>
                  <a:pt x="448056" y="27431"/>
                </a:lnTo>
                <a:lnTo>
                  <a:pt x="448056" y="15240"/>
                </a:lnTo>
                <a:lnTo>
                  <a:pt x="185928" y="15240"/>
                </a:lnTo>
                <a:lnTo>
                  <a:pt x="173736" y="27432"/>
                </a:lnTo>
                <a:lnTo>
                  <a:pt x="185928" y="673608"/>
                </a:lnTo>
                <a:lnTo>
                  <a:pt x="185928" y="27431"/>
                </a:lnTo>
                <a:close/>
              </a:path>
              <a:path w="637032" h="969264">
                <a:moveTo>
                  <a:pt x="326136" y="941832"/>
                </a:moveTo>
                <a:lnTo>
                  <a:pt x="307848" y="941832"/>
                </a:lnTo>
                <a:lnTo>
                  <a:pt x="316992" y="969264"/>
                </a:lnTo>
                <a:lnTo>
                  <a:pt x="637032" y="649224"/>
                </a:lnTo>
                <a:lnTo>
                  <a:pt x="326136" y="941832"/>
                </a:lnTo>
                <a:close/>
              </a:path>
              <a:path w="637032" h="969264">
                <a:moveTo>
                  <a:pt x="475488" y="649223"/>
                </a:moveTo>
                <a:lnTo>
                  <a:pt x="475488" y="0"/>
                </a:lnTo>
                <a:lnTo>
                  <a:pt x="460248" y="27432"/>
                </a:lnTo>
                <a:lnTo>
                  <a:pt x="460248" y="649224"/>
                </a:lnTo>
                <a:lnTo>
                  <a:pt x="475488" y="661416"/>
                </a:lnTo>
                <a:lnTo>
                  <a:pt x="475488" y="649223"/>
                </a:lnTo>
                <a:close/>
              </a:path>
              <a:path w="637032" h="969264">
                <a:moveTo>
                  <a:pt x="173736" y="649224"/>
                </a:moveTo>
                <a:lnTo>
                  <a:pt x="161544" y="0"/>
                </a:lnTo>
                <a:lnTo>
                  <a:pt x="161544" y="661416"/>
                </a:lnTo>
                <a:lnTo>
                  <a:pt x="173736" y="649224"/>
                </a:lnTo>
                <a:close/>
              </a:path>
              <a:path w="637032" h="969264">
                <a:moveTo>
                  <a:pt x="60735" y="673608"/>
                </a:moveTo>
                <a:lnTo>
                  <a:pt x="39624" y="652272"/>
                </a:lnTo>
                <a:lnTo>
                  <a:pt x="30480" y="673608"/>
                </a:lnTo>
                <a:lnTo>
                  <a:pt x="60735" y="673608"/>
                </a:lnTo>
                <a:close/>
              </a:path>
              <a:path w="637032" h="969264">
                <a:moveTo>
                  <a:pt x="606552" y="673608"/>
                </a:moveTo>
                <a:lnTo>
                  <a:pt x="597408" y="652272"/>
                </a:lnTo>
                <a:lnTo>
                  <a:pt x="576071" y="673608"/>
                </a:lnTo>
                <a:lnTo>
                  <a:pt x="606552" y="673608"/>
                </a:lnTo>
                <a:close/>
              </a:path>
              <a:path w="637032" h="969264">
                <a:moveTo>
                  <a:pt x="326136" y="941832"/>
                </a:moveTo>
                <a:lnTo>
                  <a:pt x="317040" y="932639"/>
                </a:lnTo>
                <a:lnTo>
                  <a:pt x="60735" y="673608"/>
                </a:lnTo>
                <a:lnTo>
                  <a:pt x="30480" y="673608"/>
                </a:lnTo>
                <a:lnTo>
                  <a:pt x="39624" y="652272"/>
                </a:lnTo>
                <a:lnTo>
                  <a:pt x="60735" y="673608"/>
                </a:lnTo>
                <a:lnTo>
                  <a:pt x="185928" y="673608"/>
                </a:lnTo>
                <a:lnTo>
                  <a:pt x="173736" y="27432"/>
                </a:lnTo>
                <a:lnTo>
                  <a:pt x="185928" y="15240"/>
                </a:lnTo>
                <a:lnTo>
                  <a:pt x="448056" y="15240"/>
                </a:lnTo>
                <a:lnTo>
                  <a:pt x="448056" y="673608"/>
                </a:lnTo>
                <a:lnTo>
                  <a:pt x="576071" y="673608"/>
                </a:lnTo>
                <a:lnTo>
                  <a:pt x="597408" y="652272"/>
                </a:lnTo>
                <a:lnTo>
                  <a:pt x="606552" y="673608"/>
                </a:lnTo>
                <a:lnTo>
                  <a:pt x="576071" y="673608"/>
                </a:lnTo>
                <a:lnTo>
                  <a:pt x="317040" y="932639"/>
                </a:lnTo>
                <a:lnTo>
                  <a:pt x="326136" y="941832"/>
                </a:lnTo>
                <a:lnTo>
                  <a:pt x="637032" y="649224"/>
                </a:lnTo>
                <a:lnTo>
                  <a:pt x="475488" y="649223"/>
                </a:lnTo>
                <a:lnTo>
                  <a:pt x="475488" y="661416"/>
                </a:lnTo>
                <a:lnTo>
                  <a:pt x="460248" y="649224"/>
                </a:lnTo>
                <a:lnTo>
                  <a:pt x="460248" y="27432"/>
                </a:lnTo>
                <a:lnTo>
                  <a:pt x="475488" y="0"/>
                </a:lnTo>
                <a:lnTo>
                  <a:pt x="161544" y="0"/>
                </a:lnTo>
                <a:lnTo>
                  <a:pt x="173736" y="649224"/>
                </a:lnTo>
                <a:lnTo>
                  <a:pt x="161544" y="661416"/>
                </a:lnTo>
                <a:lnTo>
                  <a:pt x="161544" y="649223"/>
                </a:lnTo>
                <a:lnTo>
                  <a:pt x="0" y="649224"/>
                </a:lnTo>
                <a:lnTo>
                  <a:pt x="316992" y="969264"/>
                </a:lnTo>
                <a:lnTo>
                  <a:pt x="307848" y="941832"/>
                </a:lnTo>
                <a:lnTo>
                  <a:pt x="326136" y="941832"/>
                </a:lnTo>
                <a:close/>
              </a:path>
            </a:pathLst>
          </a:custGeom>
          <a:solidFill>
            <a:srgbClr val="385D89"/>
          </a:solidFill>
        </p:spPr>
        <p:txBody>
          <a:bodyPr wrap="square" lIns="0" tIns="0" rIns="0" bIns="0" rtlCol="0">
            <a:noAutofit/>
          </a:bodyPr>
          <a:lstStyle/>
          <a:p>
            <a:endParaRPr/>
          </a:p>
        </p:txBody>
      </p:sp>
      <p:sp>
        <p:nvSpPr>
          <p:cNvPr id="14" name="object 14"/>
          <p:cNvSpPr/>
          <p:nvPr/>
        </p:nvSpPr>
        <p:spPr>
          <a:xfrm>
            <a:off x="1907860" y="4259323"/>
            <a:ext cx="2436952" cy="1982837"/>
          </a:xfrm>
          <a:custGeom>
            <a:avLst/>
            <a:gdLst/>
            <a:ahLst/>
            <a:cxnLst/>
            <a:rect l="l" t="t" r="r" b="b"/>
            <a:pathLst>
              <a:path w="2849880" h="2188464">
                <a:moveTo>
                  <a:pt x="39624" y="0"/>
                </a:moveTo>
                <a:lnTo>
                  <a:pt x="0" y="51816"/>
                </a:lnTo>
                <a:lnTo>
                  <a:pt x="2807208" y="2188464"/>
                </a:lnTo>
                <a:lnTo>
                  <a:pt x="2849880" y="2136648"/>
                </a:lnTo>
                <a:lnTo>
                  <a:pt x="39624" y="0"/>
                </a:lnTo>
                <a:close/>
              </a:path>
            </a:pathLst>
          </a:custGeom>
          <a:solidFill>
            <a:srgbClr val="FF0000"/>
          </a:solidFill>
        </p:spPr>
        <p:txBody>
          <a:bodyPr wrap="square" lIns="0" tIns="0" rIns="0" bIns="0" rtlCol="0">
            <a:noAutofit/>
          </a:bodyPr>
          <a:lstStyle/>
          <a:p>
            <a:endParaRPr/>
          </a:p>
        </p:txBody>
      </p:sp>
      <p:sp>
        <p:nvSpPr>
          <p:cNvPr id="15" name="object 15"/>
          <p:cNvSpPr/>
          <p:nvPr/>
        </p:nvSpPr>
        <p:spPr>
          <a:xfrm>
            <a:off x="1785361" y="4143336"/>
            <a:ext cx="2681950" cy="2098824"/>
          </a:xfrm>
          <a:custGeom>
            <a:avLst/>
            <a:gdLst/>
            <a:ahLst/>
            <a:cxnLst/>
            <a:rect l="l" t="t" r="r" b="b"/>
            <a:pathLst>
              <a:path w="3136392" h="2316480">
                <a:moveTo>
                  <a:pt x="3096768" y="0"/>
                </a:moveTo>
                <a:lnTo>
                  <a:pt x="0" y="2264664"/>
                </a:lnTo>
                <a:lnTo>
                  <a:pt x="39624" y="2316480"/>
                </a:lnTo>
                <a:lnTo>
                  <a:pt x="3136392" y="54864"/>
                </a:lnTo>
                <a:lnTo>
                  <a:pt x="3096768" y="0"/>
                </a:lnTo>
                <a:close/>
              </a:path>
            </a:pathLst>
          </a:custGeom>
          <a:solidFill>
            <a:srgbClr val="FF0000"/>
          </a:solidFill>
        </p:spPr>
        <p:txBody>
          <a:bodyPr wrap="square" lIns="0" tIns="0" rIns="0" bIns="0" rtlCol="0">
            <a:noAutofit/>
          </a:bodyPr>
          <a:lstStyle/>
          <a:p>
            <a:endParaRPr/>
          </a:p>
        </p:txBody>
      </p:sp>
      <p:sp>
        <p:nvSpPr>
          <p:cNvPr id="11" name="object 11"/>
          <p:cNvSpPr txBox="1"/>
          <p:nvPr/>
        </p:nvSpPr>
        <p:spPr>
          <a:xfrm>
            <a:off x="1792746" y="964952"/>
            <a:ext cx="3067286" cy="757602"/>
          </a:xfrm>
          <a:prstGeom prst="rect">
            <a:avLst/>
          </a:prstGeom>
        </p:spPr>
        <p:txBody>
          <a:bodyPr wrap="square" lIns="0" tIns="0" rIns="0" bIns="0" rtlCol="0">
            <a:noAutofit/>
          </a:bodyPr>
          <a:lstStyle/>
          <a:p>
            <a:pPr algn="ctr">
              <a:lnSpc>
                <a:spcPts val="2677"/>
              </a:lnSpc>
              <a:spcBef>
                <a:spcPts val="133"/>
              </a:spcBef>
            </a:pPr>
            <a:r>
              <a:rPr sz="3800" b="1" baseline="2824" dirty="0" smtClean="0">
                <a:solidFill>
                  <a:srgbClr val="005DA1"/>
                </a:solidFill>
                <a:latin typeface="Calibri"/>
                <a:cs typeface="Calibri"/>
              </a:rPr>
              <a:t>F</a:t>
            </a:r>
            <a:r>
              <a:rPr sz="3800" b="1" spc="-39" baseline="2824" dirty="0" smtClean="0">
                <a:solidFill>
                  <a:srgbClr val="005DA1"/>
                </a:solidFill>
                <a:latin typeface="Calibri"/>
                <a:cs typeface="Calibri"/>
              </a:rPr>
              <a:t>r</a:t>
            </a:r>
            <a:r>
              <a:rPr sz="3800" b="1" baseline="2824" dirty="0" smtClean="0">
                <a:solidFill>
                  <a:srgbClr val="005DA1"/>
                </a:solidFill>
                <a:latin typeface="Calibri"/>
                <a:cs typeface="Calibri"/>
              </a:rPr>
              <a:t>equent</a:t>
            </a:r>
            <a:r>
              <a:rPr sz="3800" b="1" spc="-39" baseline="2824" dirty="0" smtClean="0">
                <a:solidFill>
                  <a:srgbClr val="005DA1"/>
                </a:solidFill>
                <a:latin typeface="Calibri"/>
                <a:cs typeface="Calibri"/>
              </a:rPr>
              <a:t> </a:t>
            </a:r>
            <a:r>
              <a:rPr sz="3800" b="1" baseline="2824" dirty="0" smtClean="0">
                <a:solidFill>
                  <a:srgbClr val="005DA1"/>
                </a:solidFill>
                <a:latin typeface="Calibri"/>
                <a:cs typeface="Calibri"/>
              </a:rPr>
              <a:t>mishaps</a:t>
            </a:r>
            <a:r>
              <a:rPr sz="3800" b="1" spc="-30" baseline="2824" dirty="0" smtClean="0">
                <a:solidFill>
                  <a:srgbClr val="005DA1"/>
                </a:solidFill>
                <a:latin typeface="Calibri"/>
                <a:cs typeface="Calibri"/>
              </a:rPr>
              <a:t> </a:t>
            </a:r>
            <a:r>
              <a:rPr sz="3800" b="1" baseline="2824" dirty="0" smtClean="0">
                <a:solidFill>
                  <a:srgbClr val="005DA1"/>
                </a:solidFill>
                <a:latin typeface="Calibri"/>
                <a:cs typeface="Calibri"/>
              </a:rPr>
              <a:t>–</a:t>
            </a:r>
            <a:endParaRPr sz="2500" b="1" dirty="0">
              <a:latin typeface="Calibri"/>
              <a:cs typeface="Calibri"/>
            </a:endParaRPr>
          </a:p>
          <a:p>
            <a:pPr marL="598027" marR="621098" algn="ctr">
              <a:lnSpc>
                <a:spcPts val="3048"/>
              </a:lnSpc>
              <a:spcBef>
                <a:spcPts val="18"/>
              </a:spcBef>
            </a:pPr>
            <a:r>
              <a:rPr sz="3800" b="1" spc="-34" baseline="1883" dirty="0" smtClean="0">
                <a:solidFill>
                  <a:srgbClr val="005DA1"/>
                </a:solidFill>
                <a:latin typeface="Calibri"/>
                <a:cs typeface="Calibri"/>
              </a:rPr>
              <a:t>R</a:t>
            </a:r>
            <a:r>
              <a:rPr sz="3800" b="1" baseline="1883" dirty="0" smtClean="0">
                <a:solidFill>
                  <a:srgbClr val="005DA1"/>
                </a:solidFill>
                <a:latin typeface="Calibri"/>
                <a:cs typeface="Calibri"/>
              </a:rPr>
              <a:t>esou</a:t>
            </a:r>
            <a:r>
              <a:rPr sz="3800" b="1" spc="-44" baseline="1883" dirty="0" smtClean="0">
                <a:solidFill>
                  <a:srgbClr val="005DA1"/>
                </a:solidFill>
                <a:latin typeface="Calibri"/>
                <a:cs typeface="Calibri"/>
              </a:rPr>
              <a:t>r</a:t>
            </a:r>
            <a:r>
              <a:rPr sz="3800" b="1" baseline="1883" dirty="0" smtClean="0">
                <a:solidFill>
                  <a:srgbClr val="005DA1"/>
                </a:solidFill>
                <a:latin typeface="Calibri"/>
                <a:cs typeface="Calibri"/>
              </a:rPr>
              <a:t>ces</a:t>
            </a:r>
            <a:endParaRPr sz="2500" b="1" dirty="0">
              <a:latin typeface="Calibri"/>
              <a:cs typeface="Calibri"/>
            </a:endParaRPr>
          </a:p>
        </p:txBody>
      </p:sp>
      <p:sp>
        <p:nvSpPr>
          <p:cNvPr id="10" name="object 10"/>
          <p:cNvSpPr txBox="1"/>
          <p:nvPr/>
        </p:nvSpPr>
        <p:spPr>
          <a:xfrm>
            <a:off x="1089026" y="2175902"/>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9" name="object 9"/>
          <p:cNvSpPr txBox="1"/>
          <p:nvPr/>
        </p:nvSpPr>
        <p:spPr>
          <a:xfrm>
            <a:off x="1383546" y="2189726"/>
            <a:ext cx="6300178" cy="1798729"/>
          </a:xfrm>
          <a:prstGeom prst="rect">
            <a:avLst/>
          </a:prstGeom>
        </p:spPr>
        <p:txBody>
          <a:bodyPr wrap="square" lIns="0" tIns="0" rIns="0" bIns="0" rtlCol="0">
            <a:noAutofit/>
          </a:bodyPr>
          <a:lstStyle/>
          <a:p>
            <a:pPr marL="11128" marR="29623">
              <a:lnSpc>
                <a:spcPts val="1866"/>
              </a:lnSpc>
              <a:spcBef>
                <a:spcPts val="93"/>
              </a:spcBef>
            </a:pPr>
            <a:r>
              <a:rPr sz="2600" b="1" spc="-30" baseline="2730" dirty="0" smtClean="0">
                <a:solidFill>
                  <a:srgbClr val="3F3F3F"/>
                </a:solidFill>
                <a:latin typeface="Calibri"/>
                <a:cs typeface="Calibri"/>
              </a:rPr>
              <a:t>Ev</a:t>
            </a:r>
            <a:r>
              <a:rPr sz="2600" b="1" baseline="2730" dirty="0" smtClean="0">
                <a:solidFill>
                  <a:srgbClr val="3F3F3F"/>
                </a:solidFill>
                <a:latin typeface="Calibri"/>
                <a:cs typeface="Calibri"/>
              </a:rPr>
              <a:t>alu</a:t>
            </a:r>
            <a:r>
              <a:rPr sz="2600" b="1" spc="-4" baseline="2730" dirty="0" smtClean="0">
                <a:solidFill>
                  <a:srgbClr val="3F3F3F"/>
                </a:solidFill>
                <a:latin typeface="Calibri"/>
                <a:cs typeface="Calibri"/>
              </a:rPr>
              <a:t>a</a:t>
            </a:r>
            <a:r>
              <a:rPr sz="2600" b="1" baseline="2730" dirty="0" smtClean="0">
                <a:solidFill>
                  <a:srgbClr val="3F3F3F"/>
                </a:solidFill>
                <a:latin typeface="Calibri"/>
                <a:cs typeface="Calibri"/>
              </a:rPr>
              <a:t>tion</a:t>
            </a:r>
            <a:r>
              <a:rPr sz="2600" b="1" spc="-53" baseline="2730" dirty="0" smtClean="0">
                <a:solidFill>
                  <a:srgbClr val="3F3F3F"/>
                </a:solidFill>
                <a:latin typeface="Calibri"/>
                <a:cs typeface="Calibri"/>
              </a:rPr>
              <a:t> </a:t>
            </a:r>
            <a:r>
              <a:rPr sz="2600" b="1" spc="-17" baseline="2730" dirty="0" smtClean="0">
                <a:solidFill>
                  <a:srgbClr val="3F3F3F"/>
                </a:solidFill>
                <a:latin typeface="Calibri"/>
                <a:cs typeface="Calibri"/>
              </a:rPr>
              <a:t>r</a:t>
            </a:r>
            <a:r>
              <a:rPr sz="2600" b="1" baseline="2730" dirty="0" smtClean="0">
                <a:solidFill>
                  <a:srgbClr val="3F3F3F"/>
                </a:solidFill>
                <a:latin typeface="Calibri"/>
                <a:cs typeface="Calibri"/>
              </a:rPr>
              <a:t>e</a:t>
            </a:r>
            <a:r>
              <a:rPr sz="2600" b="1" spc="-17" baseline="2730" dirty="0" smtClean="0">
                <a:solidFill>
                  <a:srgbClr val="3F3F3F"/>
                </a:solidFill>
                <a:latin typeface="Calibri"/>
                <a:cs typeface="Calibri"/>
              </a:rPr>
              <a:t>s</a:t>
            </a:r>
            <a:r>
              <a:rPr sz="2600" b="1" baseline="2730" dirty="0" smtClean="0">
                <a:solidFill>
                  <a:srgbClr val="3F3F3F"/>
                </a:solidFill>
                <a:latin typeface="Calibri"/>
                <a:cs typeface="Calibri"/>
              </a:rPr>
              <a:t>ults:</a:t>
            </a:r>
            <a:r>
              <a:rPr sz="2600" b="1" spc="9" baseline="2730" dirty="0" smtClean="0">
                <a:solidFill>
                  <a:srgbClr val="3F3F3F"/>
                </a:solidFill>
                <a:latin typeface="Calibri"/>
                <a:cs typeface="Calibri"/>
              </a:rPr>
              <a:t> </a:t>
            </a:r>
            <a:r>
              <a:rPr sz="2600" b="1" spc="-25" baseline="2730" dirty="0" smtClean="0">
                <a:solidFill>
                  <a:srgbClr val="3F3F3F"/>
                </a:solidFill>
                <a:latin typeface="Calibri"/>
                <a:cs typeface="Calibri"/>
              </a:rPr>
              <a:t>w</a:t>
            </a:r>
            <a:r>
              <a:rPr sz="2600" b="1" baseline="2730" dirty="0" smtClean="0">
                <a:solidFill>
                  <a:srgbClr val="3F3F3F"/>
                </a:solidFill>
                <a:latin typeface="Calibri"/>
                <a:cs typeface="Calibri"/>
              </a:rPr>
              <a:t>ork</a:t>
            </a:r>
            <a:r>
              <a:rPr sz="2600" b="1" spc="-18" baseline="2730" dirty="0" smtClean="0">
                <a:solidFill>
                  <a:srgbClr val="3F3F3F"/>
                </a:solidFill>
                <a:latin typeface="Calibri"/>
                <a:cs typeface="Calibri"/>
              </a:rPr>
              <a:t> </a:t>
            </a:r>
            <a:r>
              <a:rPr sz="2600" b="1" baseline="2730" dirty="0" smtClean="0">
                <a:solidFill>
                  <a:srgbClr val="3F3F3F"/>
                </a:solidFill>
                <a:latin typeface="Calibri"/>
                <a:cs typeface="Calibri"/>
              </a:rPr>
              <a:t>plan</a:t>
            </a:r>
            <a:r>
              <a:rPr sz="2600" b="1" spc="-4" baseline="2730" dirty="0" smtClean="0">
                <a:solidFill>
                  <a:srgbClr val="3F3F3F"/>
                </a:solidFill>
                <a:latin typeface="Calibri"/>
                <a:cs typeface="Calibri"/>
              </a:rPr>
              <a:t> </a:t>
            </a:r>
            <a:r>
              <a:rPr sz="2600" b="1" baseline="2730" dirty="0" smtClean="0">
                <a:solidFill>
                  <a:srgbClr val="3F3F3F"/>
                </a:solidFill>
                <a:latin typeface="Calibri"/>
                <a:cs typeface="Calibri"/>
              </a:rPr>
              <a:t>not</a:t>
            </a:r>
            <a:r>
              <a:rPr sz="2600" b="1" spc="-24" baseline="2730" dirty="0" smtClean="0">
                <a:solidFill>
                  <a:srgbClr val="3F3F3F"/>
                </a:solidFill>
                <a:latin typeface="Calibri"/>
                <a:cs typeface="Calibri"/>
              </a:rPr>
              <a:t> </a:t>
            </a:r>
            <a:r>
              <a:rPr sz="2600" b="1" spc="-8" baseline="2730" dirty="0" smtClean="0">
                <a:solidFill>
                  <a:srgbClr val="3F3F3F"/>
                </a:solidFill>
                <a:latin typeface="Calibri"/>
                <a:cs typeface="Calibri"/>
              </a:rPr>
              <a:t>s</a:t>
            </a:r>
            <a:r>
              <a:rPr sz="2600" b="1" baseline="2730" dirty="0" smtClean="0">
                <a:solidFill>
                  <a:srgbClr val="3F3F3F"/>
                </a:solidFill>
                <a:latin typeface="Calibri"/>
                <a:cs typeface="Calibri"/>
              </a:rPr>
              <a:t>u</a:t>
            </a:r>
            <a:r>
              <a:rPr sz="2600" b="1" spc="-17" baseline="2730" dirty="0" smtClean="0">
                <a:solidFill>
                  <a:srgbClr val="3F3F3F"/>
                </a:solidFill>
                <a:latin typeface="Calibri"/>
                <a:cs typeface="Calibri"/>
              </a:rPr>
              <a:t>f</a:t>
            </a:r>
            <a:r>
              <a:rPr sz="2600" b="1" spc="-8" baseline="2730" dirty="0" smtClean="0">
                <a:solidFill>
                  <a:srgbClr val="3F3F3F"/>
                </a:solidFill>
                <a:latin typeface="Calibri"/>
                <a:cs typeface="Calibri"/>
              </a:rPr>
              <a:t>f</a:t>
            </a:r>
            <a:r>
              <a:rPr sz="2600" b="1" baseline="2730" dirty="0" smtClean="0">
                <a:solidFill>
                  <a:srgbClr val="3F3F3F"/>
                </a:solidFill>
                <a:latin typeface="Calibri"/>
                <a:cs typeface="Calibri"/>
              </a:rPr>
              <a:t>icie</a:t>
            </a:r>
            <a:r>
              <a:rPr sz="2600" b="1" spc="-22" baseline="2730" dirty="0" smtClean="0">
                <a:solidFill>
                  <a:srgbClr val="3F3F3F"/>
                </a:solidFill>
                <a:latin typeface="Calibri"/>
                <a:cs typeface="Calibri"/>
              </a:rPr>
              <a:t>n</a:t>
            </a:r>
            <a:r>
              <a:rPr sz="2600" b="1" baseline="2730" dirty="0" smtClean="0">
                <a:solidFill>
                  <a:srgbClr val="3F3F3F"/>
                </a:solidFill>
                <a:latin typeface="Calibri"/>
                <a:cs typeface="Calibri"/>
              </a:rPr>
              <a:t>tly</a:t>
            </a:r>
            <a:r>
              <a:rPr sz="2600" b="1" spc="1" baseline="2730" dirty="0" smtClean="0">
                <a:solidFill>
                  <a:srgbClr val="3F3F3F"/>
                </a:solidFill>
                <a:latin typeface="Calibri"/>
                <a:cs typeface="Calibri"/>
              </a:rPr>
              <a:t> </a:t>
            </a:r>
            <a:r>
              <a:rPr sz="2600" b="1" baseline="2730" dirty="0" smtClean="0">
                <a:solidFill>
                  <a:srgbClr val="3F3F3F"/>
                </a:solidFill>
                <a:latin typeface="Calibri"/>
                <a:cs typeface="Calibri"/>
              </a:rPr>
              <a:t>de</a:t>
            </a:r>
            <a:r>
              <a:rPr sz="2600" b="1" spc="-12" baseline="2730" dirty="0" smtClean="0">
                <a:solidFill>
                  <a:srgbClr val="3F3F3F"/>
                </a:solidFill>
                <a:latin typeface="Calibri"/>
                <a:cs typeface="Calibri"/>
              </a:rPr>
              <a:t>t</a:t>
            </a:r>
            <a:r>
              <a:rPr sz="2600" b="1" baseline="2730" dirty="0" smtClean="0">
                <a:solidFill>
                  <a:srgbClr val="3F3F3F"/>
                </a:solidFill>
                <a:latin typeface="Calibri"/>
                <a:cs typeface="Calibri"/>
              </a:rPr>
              <a:t>ailed</a:t>
            </a:r>
            <a:r>
              <a:rPr sz="2600" b="1" spc="-27" baseline="2730" dirty="0" smtClean="0">
                <a:solidFill>
                  <a:srgbClr val="3F3F3F"/>
                </a:solidFill>
                <a:latin typeface="Calibri"/>
                <a:cs typeface="Calibri"/>
              </a:rPr>
              <a:t> </a:t>
            </a:r>
            <a:r>
              <a:rPr sz="2600" b="1" baseline="2730" dirty="0" smtClean="0">
                <a:solidFill>
                  <a:srgbClr val="3F3F3F"/>
                </a:solidFill>
                <a:latin typeface="Calibri"/>
                <a:cs typeface="Calibri"/>
              </a:rPr>
              <a:t>/</a:t>
            </a:r>
            <a:r>
              <a:rPr sz="2600" b="1" spc="-6" baseline="2730" dirty="0" smtClean="0">
                <a:solidFill>
                  <a:srgbClr val="3F3F3F"/>
                </a:solidFill>
                <a:latin typeface="Calibri"/>
                <a:cs typeface="Calibri"/>
              </a:rPr>
              <a:t> </a:t>
            </a:r>
            <a:r>
              <a:rPr sz="2600" b="1" baseline="2730" dirty="0" smtClean="0">
                <a:solidFill>
                  <a:srgbClr val="3F3F3F"/>
                </a:solidFill>
                <a:latin typeface="Calibri"/>
                <a:cs typeface="Calibri"/>
              </a:rPr>
              <a:t>bud</a:t>
            </a:r>
            <a:r>
              <a:rPr sz="2600" b="1" spc="4" baseline="2730" dirty="0" smtClean="0">
                <a:solidFill>
                  <a:srgbClr val="3F3F3F"/>
                </a:solidFill>
                <a:latin typeface="Calibri"/>
                <a:cs typeface="Calibri"/>
              </a:rPr>
              <a:t>g</a:t>
            </a:r>
            <a:r>
              <a:rPr sz="2600" b="1" baseline="2730" dirty="0" smtClean="0">
                <a:solidFill>
                  <a:srgbClr val="3F3F3F"/>
                </a:solidFill>
                <a:latin typeface="Calibri"/>
                <a:cs typeface="Calibri"/>
              </a:rPr>
              <a:t>ets</a:t>
            </a:r>
            <a:r>
              <a:rPr sz="2600" b="1" spc="-44" baseline="2730" dirty="0" smtClean="0">
                <a:solidFill>
                  <a:srgbClr val="3F3F3F"/>
                </a:solidFill>
                <a:latin typeface="Calibri"/>
                <a:cs typeface="Calibri"/>
              </a:rPr>
              <a:t> </a:t>
            </a:r>
            <a:r>
              <a:rPr sz="2600" b="1" baseline="2730" dirty="0" smtClean="0">
                <a:solidFill>
                  <a:srgbClr val="3F3F3F"/>
                </a:solidFill>
                <a:latin typeface="Calibri"/>
                <a:cs typeface="Calibri"/>
              </a:rPr>
              <a:t>not</a:t>
            </a:r>
            <a:endParaRPr b="1" dirty="0">
              <a:latin typeface="Calibri"/>
              <a:cs typeface="Calibri"/>
            </a:endParaRPr>
          </a:p>
          <a:p>
            <a:pPr marL="11128" marR="29623">
              <a:lnSpc>
                <a:spcPts val="2103"/>
              </a:lnSpc>
              <a:spcBef>
                <a:spcPts val="11"/>
              </a:spcBef>
            </a:pPr>
            <a:r>
              <a:rPr sz="2600" b="1" baseline="1365" dirty="0" smtClean="0">
                <a:solidFill>
                  <a:srgbClr val="3F3F3F"/>
                </a:solidFill>
                <a:latin typeface="Calibri"/>
                <a:cs typeface="Calibri"/>
              </a:rPr>
              <a:t>ju</a:t>
            </a:r>
            <a:r>
              <a:rPr sz="2600" b="1" spc="-17" baseline="1365" dirty="0" smtClean="0">
                <a:solidFill>
                  <a:srgbClr val="3F3F3F"/>
                </a:solidFill>
                <a:latin typeface="Calibri"/>
                <a:cs typeface="Calibri"/>
              </a:rPr>
              <a:t>s</a:t>
            </a:r>
            <a:r>
              <a:rPr sz="2600" b="1" baseline="1365" dirty="0" smtClean="0">
                <a:solidFill>
                  <a:srgbClr val="3F3F3F"/>
                </a:solidFill>
                <a:latin typeface="Calibri"/>
                <a:cs typeface="Calibri"/>
              </a:rPr>
              <a:t>ti</a:t>
            </a:r>
            <a:r>
              <a:rPr sz="2600" b="1" spc="-4" baseline="1365" dirty="0" smtClean="0">
                <a:solidFill>
                  <a:srgbClr val="3F3F3F"/>
                </a:solidFill>
                <a:latin typeface="Calibri"/>
                <a:cs typeface="Calibri"/>
              </a:rPr>
              <a:t>f</a:t>
            </a:r>
            <a:r>
              <a:rPr sz="2600" b="1" baseline="1365" dirty="0" smtClean="0">
                <a:solidFill>
                  <a:srgbClr val="3F3F3F"/>
                </a:solidFill>
                <a:latin typeface="Calibri"/>
                <a:cs typeface="Calibri"/>
              </a:rPr>
              <a:t>ied</a:t>
            </a:r>
            <a:r>
              <a:rPr sz="2600" b="1" spc="-9" baseline="1365" dirty="0" smtClean="0">
                <a:solidFill>
                  <a:srgbClr val="3F3F3F"/>
                </a:solidFill>
                <a:latin typeface="Calibri"/>
                <a:cs typeface="Calibri"/>
              </a:rPr>
              <a:t> </a:t>
            </a:r>
            <a:r>
              <a:rPr sz="2600" b="1" baseline="1365" dirty="0" smtClean="0">
                <a:solidFill>
                  <a:srgbClr val="3F3F3F"/>
                </a:solidFill>
                <a:latin typeface="Calibri"/>
                <a:cs typeface="Calibri"/>
              </a:rPr>
              <a:t>/</a:t>
            </a:r>
            <a:r>
              <a:rPr sz="2600" b="1" spc="-6" baseline="1365" dirty="0" smtClean="0">
                <a:solidFill>
                  <a:srgbClr val="3F3F3F"/>
                </a:solidFill>
                <a:latin typeface="Calibri"/>
                <a:cs typeface="Calibri"/>
              </a:rPr>
              <a:t> </a:t>
            </a:r>
            <a:r>
              <a:rPr sz="2600" b="1" baseline="1365" dirty="0" smtClean="0">
                <a:solidFill>
                  <a:srgbClr val="FF0000"/>
                </a:solidFill>
                <a:latin typeface="Calibri"/>
                <a:cs typeface="Calibri"/>
              </a:rPr>
              <a:t>bud</a:t>
            </a:r>
            <a:r>
              <a:rPr sz="2600" b="1" spc="4" baseline="1365" dirty="0" smtClean="0">
                <a:solidFill>
                  <a:srgbClr val="FF0000"/>
                </a:solidFill>
                <a:latin typeface="Calibri"/>
                <a:cs typeface="Calibri"/>
              </a:rPr>
              <a:t>g</a:t>
            </a:r>
            <a:r>
              <a:rPr sz="2600" b="1" baseline="1365" dirty="0" smtClean="0">
                <a:solidFill>
                  <a:srgbClr val="FF0000"/>
                </a:solidFill>
                <a:latin typeface="Calibri"/>
                <a:cs typeface="Calibri"/>
              </a:rPr>
              <a:t>ets</a:t>
            </a:r>
            <a:r>
              <a:rPr sz="2600" b="1" spc="-66" baseline="1365" dirty="0" smtClean="0">
                <a:solidFill>
                  <a:srgbClr val="FF0000"/>
                </a:solidFill>
                <a:latin typeface="Calibri"/>
                <a:cs typeface="Calibri"/>
              </a:rPr>
              <a:t> </a:t>
            </a:r>
            <a:r>
              <a:rPr sz="2600" b="1" spc="-8" baseline="1365" dirty="0" smtClean="0">
                <a:solidFill>
                  <a:srgbClr val="FF0000"/>
                </a:solidFill>
                <a:latin typeface="Calibri"/>
                <a:cs typeface="Calibri"/>
              </a:rPr>
              <a:t>s</a:t>
            </a:r>
            <a:r>
              <a:rPr sz="2600" b="1" baseline="1365" dirty="0" smtClean="0">
                <a:solidFill>
                  <a:srgbClr val="FF0000"/>
                </a:solidFill>
                <a:latin typeface="Calibri"/>
                <a:cs typeface="Calibri"/>
              </a:rPr>
              <a:t>eem</a:t>
            </a:r>
            <a:r>
              <a:rPr sz="2600" b="1" spc="10" baseline="1365" dirty="0" smtClean="0">
                <a:solidFill>
                  <a:srgbClr val="FF0000"/>
                </a:solidFill>
                <a:latin typeface="Calibri"/>
                <a:cs typeface="Calibri"/>
              </a:rPr>
              <a:t> </a:t>
            </a:r>
            <a:r>
              <a:rPr sz="2600" b="1" spc="-17" baseline="1365" dirty="0" smtClean="0">
                <a:solidFill>
                  <a:srgbClr val="FF0000"/>
                </a:solidFill>
                <a:latin typeface="Calibri"/>
                <a:cs typeface="Calibri"/>
              </a:rPr>
              <a:t>t</a:t>
            </a:r>
            <a:r>
              <a:rPr sz="2600" b="1" baseline="1365" dirty="0" smtClean="0">
                <a:solidFill>
                  <a:srgbClr val="FF0000"/>
                </a:solidFill>
                <a:latin typeface="Calibri"/>
                <a:cs typeface="Calibri"/>
              </a:rPr>
              <a:t>o</a:t>
            </a:r>
            <a:r>
              <a:rPr sz="2600" b="1" spc="12" baseline="1365" dirty="0" smtClean="0">
                <a:solidFill>
                  <a:srgbClr val="FF0000"/>
                </a:solidFill>
                <a:latin typeface="Calibri"/>
                <a:cs typeface="Calibri"/>
              </a:rPr>
              <a:t>p</a:t>
            </a:r>
            <a:r>
              <a:rPr sz="2600" b="1" spc="-8" baseline="1365" dirty="0" smtClean="0">
                <a:solidFill>
                  <a:srgbClr val="FF0000"/>
                </a:solidFill>
                <a:latin typeface="Calibri"/>
                <a:cs typeface="Calibri"/>
              </a:rPr>
              <a:t>-</a:t>
            </a:r>
            <a:r>
              <a:rPr sz="2600" b="1" baseline="1365" dirty="0" smtClean="0">
                <a:solidFill>
                  <a:srgbClr val="FF0000"/>
                </a:solidFill>
                <a:latin typeface="Calibri"/>
                <a:cs typeface="Calibri"/>
              </a:rPr>
              <a:t>down</a:t>
            </a:r>
            <a:endParaRPr b="1" dirty="0">
              <a:solidFill>
                <a:srgbClr val="FF0000"/>
              </a:solidFill>
              <a:latin typeface="Calibri"/>
              <a:cs typeface="Calibri"/>
            </a:endParaRPr>
          </a:p>
          <a:p>
            <a:pPr marL="11128" marR="29623">
              <a:lnSpc>
                <a:spcPct val="101725"/>
              </a:lnSpc>
              <a:spcBef>
                <a:spcPts val="275"/>
              </a:spcBef>
            </a:pPr>
            <a:r>
              <a:rPr b="1" dirty="0" smtClean="0">
                <a:solidFill>
                  <a:srgbClr val="3F3F3F"/>
                </a:solidFill>
                <a:latin typeface="Calibri"/>
                <a:cs typeface="Calibri"/>
              </a:rPr>
              <a:t>Ma</a:t>
            </a:r>
            <a:r>
              <a:rPr b="1" spc="-52" dirty="0" smtClean="0">
                <a:solidFill>
                  <a:srgbClr val="3F3F3F"/>
                </a:solidFill>
                <a:latin typeface="Calibri"/>
                <a:cs typeface="Calibri"/>
              </a:rPr>
              <a:t>k</a:t>
            </a:r>
            <a:r>
              <a:rPr b="1" dirty="0" smtClean="0">
                <a:solidFill>
                  <a:srgbClr val="3F3F3F"/>
                </a:solidFill>
                <a:latin typeface="Calibri"/>
                <a:cs typeface="Calibri"/>
              </a:rPr>
              <a:t>e</a:t>
            </a:r>
            <a:r>
              <a:rPr b="1" spc="-22"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u</a:t>
            </a:r>
            <a:r>
              <a:rPr b="1" spc="-12" dirty="0" smtClean="0">
                <a:solidFill>
                  <a:srgbClr val="3F3F3F"/>
                </a:solidFill>
                <a:latin typeface="Calibri"/>
                <a:cs typeface="Calibri"/>
              </a:rPr>
              <a:t>r</a:t>
            </a:r>
            <a:r>
              <a:rPr b="1" dirty="0" smtClean="0">
                <a:solidFill>
                  <a:srgbClr val="3F3F3F"/>
                </a:solidFill>
                <a:latin typeface="Calibri"/>
                <a:cs typeface="Calibri"/>
              </a:rPr>
              <a:t>e</a:t>
            </a:r>
            <a:r>
              <a:rPr b="1" spc="-13" dirty="0" smtClean="0">
                <a:solidFill>
                  <a:srgbClr val="3F3F3F"/>
                </a:solidFill>
                <a:latin typeface="Calibri"/>
                <a:cs typeface="Calibri"/>
              </a:rPr>
              <a:t> </a:t>
            </a:r>
            <a:r>
              <a:rPr b="1" spc="-25" dirty="0" smtClean="0">
                <a:solidFill>
                  <a:srgbClr val="3F3F3F"/>
                </a:solidFill>
                <a:latin typeface="Calibri"/>
                <a:cs typeface="Calibri"/>
              </a:rPr>
              <a:t>w</a:t>
            </a:r>
            <a:r>
              <a:rPr b="1" dirty="0" smtClean="0">
                <a:solidFill>
                  <a:srgbClr val="3F3F3F"/>
                </a:solidFill>
                <a:latin typeface="Calibri"/>
                <a:cs typeface="Calibri"/>
              </a:rPr>
              <a:t>ork de</a:t>
            </a:r>
            <a:r>
              <a:rPr b="1" spc="-8" dirty="0" smtClean="0">
                <a:solidFill>
                  <a:srgbClr val="3F3F3F"/>
                </a:solidFill>
                <a:latin typeface="Calibri"/>
                <a:cs typeface="Calibri"/>
              </a:rPr>
              <a:t>s</a:t>
            </a:r>
            <a:r>
              <a:rPr b="1" dirty="0" smtClean="0">
                <a:solidFill>
                  <a:srgbClr val="3F3F3F"/>
                </a:solidFill>
                <a:latin typeface="Calibri"/>
                <a:cs typeface="Calibri"/>
              </a:rPr>
              <a:t>cription</a:t>
            </a:r>
            <a:r>
              <a:rPr b="1" spc="-32" dirty="0" smtClean="0">
                <a:solidFill>
                  <a:srgbClr val="3F3F3F"/>
                </a:solidFill>
                <a:latin typeface="Calibri"/>
                <a:cs typeface="Calibri"/>
              </a:rPr>
              <a:t> </a:t>
            </a:r>
            <a:r>
              <a:rPr b="1" spc="-8" dirty="0" smtClean="0">
                <a:solidFill>
                  <a:srgbClr val="3F3F3F"/>
                </a:solidFill>
                <a:latin typeface="Calibri"/>
                <a:cs typeface="Calibri"/>
              </a:rPr>
              <a:t>s</a:t>
            </a:r>
            <a:r>
              <a:rPr b="1" dirty="0" smtClean="0">
                <a:solidFill>
                  <a:srgbClr val="3F3F3F"/>
                </a:solidFill>
                <a:latin typeface="Calibri"/>
                <a:cs typeface="Calibri"/>
              </a:rPr>
              <a:t>u</a:t>
            </a:r>
            <a:r>
              <a:rPr b="1" spc="-17" dirty="0" smtClean="0">
                <a:solidFill>
                  <a:srgbClr val="3F3F3F"/>
                </a:solidFill>
                <a:latin typeface="Calibri"/>
                <a:cs typeface="Calibri"/>
              </a:rPr>
              <a:t>f</a:t>
            </a:r>
            <a:r>
              <a:rPr b="1" spc="-8" dirty="0" smtClean="0">
                <a:solidFill>
                  <a:srgbClr val="3F3F3F"/>
                </a:solidFill>
                <a:latin typeface="Calibri"/>
                <a:cs typeface="Calibri"/>
              </a:rPr>
              <a:t>f</a:t>
            </a:r>
            <a:r>
              <a:rPr b="1" dirty="0" smtClean="0">
                <a:solidFill>
                  <a:srgbClr val="3F3F3F"/>
                </a:solidFill>
                <a:latin typeface="Calibri"/>
                <a:cs typeface="Calibri"/>
              </a:rPr>
              <a:t>icie</a:t>
            </a:r>
            <a:r>
              <a:rPr b="1" spc="-22" dirty="0" smtClean="0">
                <a:solidFill>
                  <a:srgbClr val="3F3F3F"/>
                </a:solidFill>
                <a:latin typeface="Calibri"/>
                <a:cs typeface="Calibri"/>
              </a:rPr>
              <a:t>n</a:t>
            </a:r>
            <a:r>
              <a:rPr b="1" dirty="0" smtClean="0">
                <a:solidFill>
                  <a:srgbClr val="3F3F3F"/>
                </a:solidFill>
                <a:latin typeface="Calibri"/>
                <a:cs typeface="Calibri"/>
              </a:rPr>
              <a:t>tly</a:t>
            </a:r>
            <a:r>
              <a:rPr b="1" spc="1" dirty="0" smtClean="0">
                <a:solidFill>
                  <a:srgbClr val="3F3F3F"/>
                </a:solidFill>
                <a:latin typeface="Calibri"/>
                <a:cs typeface="Calibri"/>
              </a:rPr>
              <a:t> </a:t>
            </a:r>
            <a:r>
              <a:rPr b="1" dirty="0" smtClean="0">
                <a:solidFill>
                  <a:srgbClr val="3F3F3F"/>
                </a:solidFill>
                <a:latin typeface="Calibri"/>
                <a:cs typeface="Calibri"/>
              </a:rPr>
              <a:t>de</a:t>
            </a:r>
            <a:r>
              <a:rPr b="1" spc="-12" dirty="0" smtClean="0">
                <a:solidFill>
                  <a:srgbClr val="3F3F3F"/>
                </a:solidFill>
                <a:latin typeface="Calibri"/>
                <a:cs typeface="Calibri"/>
              </a:rPr>
              <a:t>t</a:t>
            </a:r>
            <a:r>
              <a:rPr b="1" dirty="0" smtClean="0">
                <a:solidFill>
                  <a:srgbClr val="3F3F3F"/>
                </a:solidFill>
                <a:latin typeface="Calibri"/>
                <a:cs typeface="Calibri"/>
              </a:rPr>
              <a:t>ailed</a:t>
            </a:r>
            <a:r>
              <a:rPr b="1" spc="-27" dirty="0" smtClean="0">
                <a:solidFill>
                  <a:srgbClr val="3F3F3F"/>
                </a:solidFill>
                <a:latin typeface="Calibri"/>
                <a:cs typeface="Calibri"/>
              </a:rPr>
              <a:t> </a:t>
            </a:r>
            <a:r>
              <a:rPr b="1" dirty="0" smtClean="0">
                <a:solidFill>
                  <a:srgbClr val="3F3F3F"/>
                </a:solidFill>
                <a:latin typeface="Calibri"/>
                <a:cs typeface="Calibri"/>
              </a:rPr>
              <a:t>and</a:t>
            </a:r>
            <a:r>
              <a:rPr b="1" spc="-22" dirty="0" smtClean="0">
                <a:solidFill>
                  <a:srgbClr val="3F3F3F"/>
                </a:solidFill>
                <a:latin typeface="Calibri"/>
                <a:cs typeface="Calibri"/>
              </a:rPr>
              <a:t> </a:t>
            </a:r>
            <a:r>
              <a:rPr b="1" dirty="0" smtClean="0">
                <a:solidFill>
                  <a:srgbClr val="3F3F3F"/>
                </a:solidFill>
                <a:latin typeface="Calibri"/>
                <a:cs typeface="Calibri"/>
              </a:rPr>
              <a:t>clear</a:t>
            </a:r>
            <a:endParaRPr b="1" dirty="0">
              <a:latin typeface="Calibri"/>
              <a:cs typeface="Calibri"/>
            </a:endParaRPr>
          </a:p>
          <a:p>
            <a:pPr marL="11128">
              <a:lnSpc>
                <a:spcPts val="2103"/>
              </a:lnSpc>
              <a:spcBef>
                <a:spcPts val="473"/>
              </a:spcBef>
            </a:pPr>
            <a:r>
              <a:rPr b="1" dirty="0" smtClean="0">
                <a:solidFill>
                  <a:srgbClr val="3F3F3F"/>
                </a:solidFill>
                <a:latin typeface="Calibri"/>
                <a:cs typeface="Calibri"/>
              </a:rPr>
              <a:t>I</a:t>
            </a:r>
            <a:r>
              <a:rPr b="1" spc="-8" dirty="0" smtClean="0">
                <a:solidFill>
                  <a:srgbClr val="3F3F3F"/>
                </a:solidFill>
                <a:latin typeface="Calibri"/>
                <a:cs typeface="Calibri"/>
              </a:rPr>
              <a:t>n</a:t>
            </a:r>
            <a:r>
              <a:rPr b="1" spc="-30" dirty="0" smtClean="0">
                <a:solidFill>
                  <a:srgbClr val="3F3F3F"/>
                </a:solidFill>
                <a:latin typeface="Calibri"/>
                <a:cs typeface="Calibri"/>
              </a:rPr>
              <a:t>v</a:t>
            </a:r>
            <a:r>
              <a:rPr b="1" dirty="0" smtClean="0">
                <a:solidFill>
                  <a:srgbClr val="3F3F3F"/>
                </a:solidFill>
                <a:latin typeface="Calibri"/>
                <a:cs typeface="Calibri"/>
              </a:rPr>
              <a:t>e</a:t>
            </a:r>
            <a:r>
              <a:rPr b="1" spc="-34" dirty="0" smtClean="0">
                <a:solidFill>
                  <a:srgbClr val="3F3F3F"/>
                </a:solidFill>
                <a:latin typeface="Calibri"/>
                <a:cs typeface="Calibri"/>
              </a:rPr>
              <a:t>s</a:t>
            </a:r>
            <a:r>
              <a:rPr b="1" dirty="0" smtClean="0">
                <a:solidFill>
                  <a:srgbClr val="3F3F3F"/>
                </a:solidFill>
                <a:latin typeface="Calibri"/>
                <a:cs typeface="Calibri"/>
              </a:rPr>
              <a:t>t</a:t>
            </a:r>
            <a:r>
              <a:rPr b="1" spc="-11" dirty="0" smtClean="0">
                <a:solidFill>
                  <a:srgbClr val="3F3F3F"/>
                </a:solidFill>
                <a:latin typeface="Calibri"/>
                <a:cs typeface="Calibri"/>
              </a:rPr>
              <a:t> </a:t>
            </a:r>
            <a:r>
              <a:rPr b="1" dirty="0" smtClean="0">
                <a:solidFill>
                  <a:srgbClr val="3F3F3F"/>
                </a:solidFill>
                <a:latin typeface="Calibri"/>
                <a:cs typeface="Calibri"/>
              </a:rPr>
              <a:t>time</a:t>
            </a:r>
            <a:r>
              <a:rPr b="1" spc="2" dirty="0" smtClean="0">
                <a:solidFill>
                  <a:srgbClr val="3F3F3F"/>
                </a:solidFill>
                <a:latin typeface="Calibri"/>
                <a:cs typeface="Calibri"/>
              </a:rPr>
              <a:t> </a:t>
            </a:r>
            <a:r>
              <a:rPr b="1" dirty="0" smtClean="0">
                <a:solidFill>
                  <a:srgbClr val="3F3F3F"/>
                </a:solidFill>
                <a:latin typeface="Calibri"/>
                <a:cs typeface="Calibri"/>
              </a:rPr>
              <a:t>i</a:t>
            </a:r>
            <a:r>
              <a:rPr b="1" spc="-12" dirty="0" smtClean="0">
                <a:solidFill>
                  <a:srgbClr val="3F3F3F"/>
                </a:solidFill>
                <a:latin typeface="Calibri"/>
                <a:cs typeface="Calibri"/>
              </a:rPr>
              <a:t>n</a:t>
            </a:r>
            <a:r>
              <a:rPr b="1" spc="-17" dirty="0" smtClean="0">
                <a:solidFill>
                  <a:srgbClr val="3F3F3F"/>
                </a:solidFill>
                <a:latin typeface="Calibri"/>
                <a:cs typeface="Calibri"/>
              </a:rPr>
              <a:t>t</a:t>
            </a:r>
            <a:r>
              <a:rPr b="1" dirty="0" smtClean="0">
                <a:solidFill>
                  <a:srgbClr val="3F3F3F"/>
                </a:solidFill>
                <a:latin typeface="Calibri"/>
                <a:cs typeface="Calibri"/>
              </a:rPr>
              <a:t>o</a:t>
            </a:r>
            <a:r>
              <a:rPr b="1" spc="-19" dirty="0" smtClean="0">
                <a:solidFill>
                  <a:srgbClr val="3F3F3F"/>
                </a:solidFill>
                <a:latin typeface="Calibri"/>
                <a:cs typeface="Calibri"/>
              </a:rPr>
              <a:t> </a:t>
            </a:r>
            <a:r>
              <a:rPr b="1" dirty="0" smtClean="0">
                <a:solidFill>
                  <a:srgbClr val="3F3F3F"/>
                </a:solidFill>
                <a:latin typeface="Calibri"/>
                <a:cs typeface="Calibri"/>
              </a:rPr>
              <a:t>this:</a:t>
            </a:r>
            <a:r>
              <a:rPr b="1" spc="-8" dirty="0" smtClean="0">
                <a:solidFill>
                  <a:srgbClr val="3F3F3F"/>
                </a:solidFill>
                <a:latin typeface="Calibri"/>
                <a:cs typeface="Calibri"/>
              </a:rPr>
              <a:t> </a:t>
            </a:r>
            <a:r>
              <a:rPr b="1" dirty="0" smtClean="0">
                <a:solidFill>
                  <a:srgbClr val="3F3F3F"/>
                </a:solidFill>
                <a:latin typeface="Calibri"/>
                <a:cs typeface="Calibri"/>
              </a:rPr>
              <a:t>this is</a:t>
            </a:r>
            <a:r>
              <a:rPr b="1" spc="2" dirty="0" smtClean="0">
                <a:solidFill>
                  <a:srgbClr val="3F3F3F"/>
                </a:solidFill>
                <a:latin typeface="Calibri"/>
                <a:cs typeface="Calibri"/>
              </a:rPr>
              <a:t> </a:t>
            </a:r>
            <a:r>
              <a:rPr b="1" dirty="0" smtClean="0">
                <a:solidFill>
                  <a:srgbClr val="3F3F3F"/>
                </a:solidFill>
                <a:latin typeface="Calibri"/>
                <a:cs typeface="Calibri"/>
              </a:rPr>
              <a:t>the</a:t>
            </a:r>
            <a:r>
              <a:rPr b="1" spc="-15" dirty="0" smtClean="0">
                <a:solidFill>
                  <a:srgbClr val="3F3F3F"/>
                </a:solidFill>
                <a:latin typeface="Calibri"/>
                <a:cs typeface="Calibri"/>
              </a:rPr>
              <a:t> </a:t>
            </a:r>
            <a:r>
              <a:rPr b="1" dirty="0" smtClean="0">
                <a:solidFill>
                  <a:srgbClr val="3F3F3F"/>
                </a:solidFill>
                <a:latin typeface="Calibri"/>
                <a:cs typeface="Calibri"/>
              </a:rPr>
              <a:t>opportunity</a:t>
            </a:r>
            <a:r>
              <a:rPr b="1" spc="-62" dirty="0" smtClean="0">
                <a:solidFill>
                  <a:srgbClr val="3F3F3F"/>
                </a:solidFill>
                <a:latin typeface="Calibri"/>
                <a:cs typeface="Calibri"/>
              </a:rPr>
              <a:t> </a:t>
            </a:r>
            <a:r>
              <a:rPr b="1" spc="-17" dirty="0" smtClean="0">
                <a:solidFill>
                  <a:srgbClr val="3F3F3F"/>
                </a:solidFill>
                <a:latin typeface="Calibri"/>
                <a:cs typeface="Calibri"/>
              </a:rPr>
              <a:t>t</a:t>
            </a:r>
            <a:r>
              <a:rPr b="1" dirty="0" smtClean="0">
                <a:solidFill>
                  <a:srgbClr val="3F3F3F"/>
                </a:solidFill>
                <a:latin typeface="Calibri"/>
                <a:cs typeface="Calibri"/>
              </a:rPr>
              <a:t>o</a:t>
            </a:r>
            <a:r>
              <a:rPr b="1" spc="-6"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o</a:t>
            </a:r>
            <a:r>
              <a:rPr b="1" spc="-8" dirty="0" smtClean="0">
                <a:solidFill>
                  <a:srgbClr val="3F3F3F"/>
                </a:solidFill>
                <a:latin typeface="Calibri"/>
                <a:cs typeface="Calibri"/>
              </a:rPr>
              <a:t>nv</a:t>
            </a:r>
            <a:r>
              <a:rPr b="1" dirty="0" smtClean="0">
                <a:solidFill>
                  <a:srgbClr val="3F3F3F"/>
                </a:solidFill>
                <a:latin typeface="Calibri"/>
                <a:cs typeface="Calibri"/>
              </a:rPr>
              <a:t>ince</a:t>
            </a:r>
            <a:r>
              <a:rPr b="1" spc="-40" dirty="0" smtClean="0">
                <a:solidFill>
                  <a:srgbClr val="3F3F3F"/>
                </a:solidFill>
                <a:latin typeface="Calibri"/>
                <a:cs typeface="Calibri"/>
              </a:rPr>
              <a:t> </a:t>
            </a:r>
            <a:r>
              <a:rPr b="1" dirty="0" smtClean="0">
                <a:solidFill>
                  <a:srgbClr val="3F3F3F"/>
                </a:solidFill>
                <a:latin typeface="Calibri"/>
                <a:cs typeface="Calibri"/>
              </a:rPr>
              <a:t>e</a:t>
            </a:r>
            <a:r>
              <a:rPr b="1" spc="-39" dirty="0" smtClean="0">
                <a:solidFill>
                  <a:srgbClr val="3F3F3F"/>
                </a:solidFill>
                <a:latin typeface="Calibri"/>
                <a:cs typeface="Calibri"/>
              </a:rPr>
              <a:t>v</a:t>
            </a:r>
            <a:r>
              <a:rPr b="1" dirty="0" smtClean="0">
                <a:solidFill>
                  <a:srgbClr val="3F3F3F"/>
                </a:solidFill>
                <a:latin typeface="Calibri"/>
                <a:cs typeface="Calibri"/>
              </a:rPr>
              <a:t>alu</a:t>
            </a:r>
            <a:r>
              <a:rPr b="1" spc="-4"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o</a:t>
            </a:r>
            <a:r>
              <a:rPr b="1" spc="-12" dirty="0" smtClean="0">
                <a:solidFill>
                  <a:srgbClr val="3F3F3F"/>
                </a:solidFill>
                <a:latin typeface="Calibri"/>
                <a:cs typeface="Calibri"/>
              </a:rPr>
              <a:t>r</a:t>
            </a:r>
            <a:r>
              <a:rPr b="1" dirty="0" smtClean="0">
                <a:solidFill>
                  <a:srgbClr val="3F3F3F"/>
                </a:solidFill>
                <a:latin typeface="Calibri"/>
                <a:cs typeface="Calibri"/>
              </a:rPr>
              <a:t>s</a:t>
            </a:r>
            <a:r>
              <a:rPr b="1" spc="-39" dirty="0" smtClean="0">
                <a:solidFill>
                  <a:srgbClr val="3F3F3F"/>
                </a:solidFill>
                <a:latin typeface="Calibri"/>
                <a:cs typeface="Calibri"/>
              </a:rPr>
              <a:t> </a:t>
            </a:r>
            <a:r>
              <a:rPr b="1" dirty="0" smtClean="0">
                <a:solidFill>
                  <a:srgbClr val="3F3F3F"/>
                </a:solidFill>
                <a:latin typeface="Calibri"/>
                <a:cs typeface="Calibri"/>
              </a:rPr>
              <a:t>th</a:t>
            </a:r>
            <a:r>
              <a:rPr b="1" spc="-4" dirty="0" smtClean="0">
                <a:solidFill>
                  <a:srgbClr val="3F3F3F"/>
                </a:solidFill>
                <a:latin typeface="Calibri"/>
                <a:cs typeface="Calibri"/>
              </a:rPr>
              <a:t>a</a:t>
            </a:r>
            <a:r>
              <a:rPr b="1" dirty="0" smtClean="0">
                <a:solidFill>
                  <a:srgbClr val="3F3F3F"/>
                </a:solidFill>
                <a:latin typeface="Calibri"/>
                <a:cs typeface="Calibri"/>
              </a:rPr>
              <a:t>t </a:t>
            </a:r>
            <a:r>
              <a:rPr b="1" spc="-12" dirty="0" smtClean="0">
                <a:solidFill>
                  <a:srgbClr val="3F3F3F"/>
                </a:solidFill>
                <a:latin typeface="Calibri"/>
                <a:cs typeface="Calibri"/>
              </a:rPr>
              <a:t>y</a:t>
            </a:r>
            <a:r>
              <a:rPr b="1" dirty="0" smtClean="0">
                <a:solidFill>
                  <a:srgbClr val="3F3F3F"/>
                </a:solidFill>
                <a:latin typeface="Calibri"/>
                <a:cs typeface="Calibri"/>
              </a:rPr>
              <a:t>ou</a:t>
            </a:r>
            <a:r>
              <a:rPr b="1" spc="-31" dirty="0" smtClean="0">
                <a:solidFill>
                  <a:srgbClr val="3F3F3F"/>
                </a:solidFill>
                <a:latin typeface="Calibri"/>
                <a:cs typeface="Calibri"/>
              </a:rPr>
              <a:t> </a:t>
            </a:r>
            <a:r>
              <a:rPr b="1" spc="-22" dirty="0" smtClean="0">
                <a:solidFill>
                  <a:srgbClr val="3F3F3F"/>
                </a:solidFill>
                <a:latin typeface="Calibri"/>
                <a:cs typeface="Calibri"/>
              </a:rPr>
              <a:t>c</a:t>
            </a:r>
            <a:r>
              <a:rPr b="1" dirty="0" smtClean="0">
                <a:solidFill>
                  <a:srgbClr val="3F3F3F"/>
                </a:solidFill>
                <a:latin typeface="Calibri"/>
                <a:cs typeface="Calibri"/>
              </a:rPr>
              <a:t>an</a:t>
            </a:r>
            <a:r>
              <a:rPr b="1" spc="-7" dirty="0" smtClean="0">
                <a:solidFill>
                  <a:srgbClr val="3F3F3F"/>
                </a:solidFill>
                <a:latin typeface="Calibri"/>
                <a:cs typeface="Calibri"/>
              </a:rPr>
              <a:t> </a:t>
            </a:r>
            <a:r>
              <a:rPr b="1" dirty="0" smtClean="0">
                <a:solidFill>
                  <a:srgbClr val="3F3F3F"/>
                </a:solidFill>
                <a:latin typeface="Calibri"/>
                <a:cs typeface="Calibri"/>
              </a:rPr>
              <a:t>m</a:t>
            </a:r>
            <a:r>
              <a:rPr b="1" spc="-22" dirty="0" smtClean="0">
                <a:solidFill>
                  <a:srgbClr val="3F3F3F"/>
                </a:solidFill>
                <a:latin typeface="Calibri"/>
                <a:cs typeface="Calibri"/>
              </a:rPr>
              <a:t>a</a:t>
            </a:r>
            <a:r>
              <a:rPr b="1" spc="-17" dirty="0" smtClean="0">
                <a:solidFill>
                  <a:srgbClr val="3F3F3F"/>
                </a:solidFill>
                <a:latin typeface="Calibri"/>
                <a:cs typeface="Calibri"/>
              </a:rPr>
              <a:t>t</a:t>
            </a:r>
            <a:r>
              <a:rPr b="1" dirty="0" smtClean="0">
                <a:solidFill>
                  <a:srgbClr val="3F3F3F"/>
                </a:solidFill>
                <a:latin typeface="Calibri"/>
                <a:cs typeface="Calibri"/>
              </a:rPr>
              <a:t>eriali</a:t>
            </a:r>
            <a:r>
              <a:rPr b="1" spc="-39" dirty="0" smtClean="0">
                <a:solidFill>
                  <a:srgbClr val="3F3F3F"/>
                </a:solidFill>
                <a:latin typeface="Calibri"/>
                <a:cs typeface="Calibri"/>
              </a:rPr>
              <a:t>z</a:t>
            </a:r>
            <a:r>
              <a:rPr b="1" dirty="0" smtClean="0">
                <a:solidFill>
                  <a:srgbClr val="3F3F3F"/>
                </a:solidFill>
                <a:latin typeface="Calibri"/>
                <a:cs typeface="Calibri"/>
              </a:rPr>
              <a:t>e</a:t>
            </a:r>
            <a:r>
              <a:rPr b="1" spc="-18"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spc="-8" dirty="0" smtClean="0">
                <a:solidFill>
                  <a:srgbClr val="3F3F3F"/>
                </a:solidFill>
                <a:latin typeface="Calibri"/>
                <a:cs typeface="Calibri"/>
              </a:rPr>
              <a:t>v</a:t>
            </a:r>
            <a:r>
              <a:rPr b="1" dirty="0" smtClean="0">
                <a:solidFill>
                  <a:srgbClr val="3F3F3F"/>
                </a:solidFill>
                <a:latin typeface="Calibri"/>
                <a:cs typeface="Calibri"/>
              </a:rPr>
              <a:t>i</a:t>
            </a:r>
            <a:r>
              <a:rPr b="1" spc="-8" dirty="0" smtClean="0">
                <a:solidFill>
                  <a:srgbClr val="3F3F3F"/>
                </a:solidFill>
                <a:latin typeface="Calibri"/>
                <a:cs typeface="Calibri"/>
              </a:rPr>
              <a:t>s</a:t>
            </a:r>
            <a:r>
              <a:rPr b="1" dirty="0" smtClean="0">
                <a:solidFill>
                  <a:srgbClr val="3F3F3F"/>
                </a:solidFill>
                <a:latin typeface="Calibri"/>
                <a:cs typeface="Calibri"/>
              </a:rPr>
              <a:t>ion</a:t>
            </a:r>
            <a:endParaRPr b="1" dirty="0">
              <a:latin typeface="Calibri"/>
              <a:cs typeface="Calibri"/>
            </a:endParaRPr>
          </a:p>
          <a:p>
            <a:pPr marL="11128" marR="29623">
              <a:lnSpc>
                <a:spcPct val="101725"/>
              </a:lnSpc>
              <a:spcBef>
                <a:spcPts val="329"/>
              </a:spcBef>
            </a:pPr>
            <a:r>
              <a:rPr b="1" dirty="0" smtClean="0">
                <a:solidFill>
                  <a:srgbClr val="3F3F3F"/>
                </a:solidFill>
                <a:latin typeface="Calibri"/>
                <a:cs typeface="Calibri"/>
              </a:rPr>
              <a:t>I</a:t>
            </a:r>
            <a:r>
              <a:rPr b="1" spc="-8" dirty="0" smtClean="0">
                <a:solidFill>
                  <a:srgbClr val="3F3F3F"/>
                </a:solidFill>
                <a:latin typeface="Calibri"/>
                <a:cs typeface="Calibri"/>
              </a:rPr>
              <a:t>n</a:t>
            </a:r>
            <a:r>
              <a:rPr b="1" spc="-30" dirty="0" smtClean="0">
                <a:solidFill>
                  <a:srgbClr val="3F3F3F"/>
                </a:solidFill>
                <a:latin typeface="Calibri"/>
                <a:cs typeface="Calibri"/>
              </a:rPr>
              <a:t>v</a:t>
            </a:r>
            <a:r>
              <a:rPr b="1" dirty="0" smtClean="0">
                <a:solidFill>
                  <a:srgbClr val="3F3F3F"/>
                </a:solidFill>
                <a:latin typeface="Calibri"/>
                <a:cs typeface="Calibri"/>
              </a:rPr>
              <a:t>e</a:t>
            </a:r>
            <a:r>
              <a:rPr b="1" spc="-34" dirty="0" smtClean="0">
                <a:solidFill>
                  <a:srgbClr val="3F3F3F"/>
                </a:solidFill>
                <a:latin typeface="Calibri"/>
                <a:cs typeface="Calibri"/>
              </a:rPr>
              <a:t>s</a:t>
            </a:r>
            <a:r>
              <a:rPr b="1" dirty="0" smtClean="0">
                <a:solidFill>
                  <a:srgbClr val="3F3F3F"/>
                </a:solidFill>
                <a:latin typeface="Calibri"/>
                <a:cs typeface="Calibri"/>
              </a:rPr>
              <a:t>t</a:t>
            </a:r>
            <a:r>
              <a:rPr b="1" spc="-11" dirty="0" smtClean="0">
                <a:solidFill>
                  <a:srgbClr val="3F3F3F"/>
                </a:solidFill>
                <a:latin typeface="Calibri"/>
                <a:cs typeface="Calibri"/>
              </a:rPr>
              <a:t> </a:t>
            </a:r>
            <a:r>
              <a:rPr b="1" dirty="0" smtClean="0">
                <a:solidFill>
                  <a:srgbClr val="3F3F3F"/>
                </a:solidFill>
                <a:latin typeface="Calibri"/>
                <a:cs typeface="Calibri"/>
              </a:rPr>
              <a:t>time</a:t>
            </a:r>
            <a:r>
              <a:rPr b="1" spc="2" dirty="0" smtClean="0">
                <a:solidFill>
                  <a:srgbClr val="3F3F3F"/>
                </a:solidFill>
                <a:latin typeface="Calibri"/>
                <a:cs typeface="Calibri"/>
              </a:rPr>
              <a:t> </a:t>
            </a:r>
            <a:r>
              <a:rPr b="1" dirty="0" smtClean="0">
                <a:solidFill>
                  <a:srgbClr val="3F3F3F"/>
                </a:solidFill>
                <a:latin typeface="Calibri"/>
                <a:cs typeface="Calibri"/>
              </a:rPr>
              <a:t>i</a:t>
            </a:r>
            <a:r>
              <a:rPr b="1" spc="-12" dirty="0" smtClean="0">
                <a:solidFill>
                  <a:srgbClr val="3F3F3F"/>
                </a:solidFill>
                <a:latin typeface="Calibri"/>
                <a:cs typeface="Calibri"/>
              </a:rPr>
              <a:t>n</a:t>
            </a:r>
            <a:r>
              <a:rPr b="1" spc="-17" dirty="0" smtClean="0">
                <a:solidFill>
                  <a:srgbClr val="3F3F3F"/>
                </a:solidFill>
                <a:latin typeface="Calibri"/>
                <a:cs typeface="Calibri"/>
              </a:rPr>
              <a:t>t</a:t>
            </a:r>
            <a:r>
              <a:rPr b="1" dirty="0" smtClean="0">
                <a:solidFill>
                  <a:srgbClr val="3F3F3F"/>
                </a:solidFill>
                <a:latin typeface="Calibri"/>
                <a:cs typeface="Calibri"/>
              </a:rPr>
              <a:t>o</a:t>
            </a:r>
            <a:r>
              <a:rPr b="1" spc="-19" dirty="0" smtClean="0">
                <a:solidFill>
                  <a:srgbClr val="3F3F3F"/>
                </a:solidFill>
                <a:latin typeface="Calibri"/>
                <a:cs typeface="Calibri"/>
              </a:rPr>
              <a:t> </a:t>
            </a:r>
            <a:r>
              <a:rPr b="1" spc="-12" dirty="0" smtClean="0">
                <a:solidFill>
                  <a:srgbClr val="3F3F3F"/>
                </a:solidFill>
                <a:latin typeface="Calibri"/>
                <a:cs typeface="Calibri"/>
              </a:rPr>
              <a:t>y</a:t>
            </a:r>
            <a:r>
              <a:rPr b="1" dirty="0" smtClean="0">
                <a:solidFill>
                  <a:srgbClr val="3F3F3F"/>
                </a:solidFill>
                <a:latin typeface="Calibri"/>
                <a:cs typeface="Calibri"/>
              </a:rPr>
              <a:t>our</a:t>
            </a:r>
            <a:r>
              <a:rPr b="1" spc="-32" dirty="0" smtClean="0">
                <a:solidFill>
                  <a:srgbClr val="3F3F3F"/>
                </a:solidFill>
                <a:latin typeface="Calibri"/>
                <a:cs typeface="Calibri"/>
              </a:rPr>
              <a:t> </a:t>
            </a:r>
            <a:r>
              <a:rPr b="1" spc="-17" dirty="0" smtClean="0">
                <a:solidFill>
                  <a:srgbClr val="3F3F3F"/>
                </a:solidFill>
                <a:latin typeface="Calibri"/>
                <a:cs typeface="Calibri"/>
              </a:rPr>
              <a:t>r</a:t>
            </a:r>
            <a:r>
              <a:rPr b="1" dirty="0" smtClean="0">
                <a:solidFill>
                  <a:srgbClr val="3F3F3F"/>
                </a:solidFill>
                <a:latin typeface="Calibri"/>
                <a:cs typeface="Calibri"/>
              </a:rPr>
              <a:t>e</a:t>
            </a:r>
            <a:r>
              <a:rPr b="1" spc="-17" dirty="0" smtClean="0">
                <a:solidFill>
                  <a:srgbClr val="3F3F3F"/>
                </a:solidFill>
                <a:latin typeface="Calibri"/>
                <a:cs typeface="Calibri"/>
              </a:rPr>
              <a:t>s</a:t>
            </a:r>
            <a:r>
              <a:rPr b="1" dirty="0" smtClean="0">
                <a:solidFill>
                  <a:srgbClr val="3F3F3F"/>
                </a:solidFill>
                <a:latin typeface="Calibri"/>
                <a:cs typeface="Calibri"/>
              </a:rPr>
              <a:t>ou</a:t>
            </a:r>
            <a:r>
              <a:rPr b="1" spc="-8" dirty="0" smtClean="0">
                <a:solidFill>
                  <a:srgbClr val="3F3F3F"/>
                </a:solidFill>
                <a:latin typeface="Calibri"/>
                <a:cs typeface="Calibri"/>
              </a:rPr>
              <a:t>r</a:t>
            </a:r>
            <a:r>
              <a:rPr b="1" dirty="0" smtClean="0">
                <a:solidFill>
                  <a:srgbClr val="3F3F3F"/>
                </a:solidFill>
                <a:latin typeface="Calibri"/>
                <a:cs typeface="Calibri"/>
              </a:rPr>
              <a:t>ce</a:t>
            </a:r>
            <a:r>
              <a:rPr b="1" spc="-23" dirty="0" smtClean="0">
                <a:solidFill>
                  <a:srgbClr val="3F3F3F"/>
                </a:solidFill>
                <a:latin typeface="Calibri"/>
                <a:cs typeface="Calibri"/>
              </a:rPr>
              <a:t> </a:t>
            </a:r>
            <a:r>
              <a:rPr b="1" dirty="0" smtClean="0">
                <a:solidFill>
                  <a:srgbClr val="3F3F3F"/>
                </a:solidFill>
                <a:latin typeface="Calibri"/>
                <a:cs typeface="Calibri"/>
              </a:rPr>
              <a:t>planning</a:t>
            </a:r>
            <a:r>
              <a:rPr b="1" spc="-44" dirty="0" smtClean="0">
                <a:solidFill>
                  <a:srgbClr val="3F3F3F"/>
                </a:solidFill>
                <a:latin typeface="Calibri"/>
                <a:cs typeface="Calibri"/>
              </a:rPr>
              <a:t> </a:t>
            </a:r>
            <a:r>
              <a:rPr b="1" dirty="0" smtClean="0">
                <a:solidFill>
                  <a:srgbClr val="3F3F3F"/>
                </a:solidFill>
                <a:latin typeface="Calibri"/>
                <a:cs typeface="Calibri"/>
              </a:rPr>
              <a:t>bo</a:t>
            </a:r>
            <a:r>
              <a:rPr b="1" spc="-4" dirty="0" smtClean="0">
                <a:solidFill>
                  <a:srgbClr val="3F3F3F"/>
                </a:solidFill>
                <a:latin typeface="Calibri"/>
                <a:cs typeface="Calibri"/>
              </a:rPr>
              <a:t>t</a:t>
            </a:r>
            <a:r>
              <a:rPr b="1" spc="-17" dirty="0" smtClean="0">
                <a:solidFill>
                  <a:srgbClr val="3F3F3F"/>
                </a:solidFill>
                <a:latin typeface="Calibri"/>
                <a:cs typeface="Calibri"/>
              </a:rPr>
              <a:t>t</a:t>
            </a:r>
            <a:r>
              <a:rPr b="1" dirty="0" smtClean="0">
                <a:solidFill>
                  <a:srgbClr val="3F3F3F"/>
                </a:solidFill>
                <a:latin typeface="Calibri"/>
                <a:cs typeface="Calibri"/>
              </a:rPr>
              <a:t>om</a:t>
            </a:r>
            <a:r>
              <a:rPr b="1" spc="-53" dirty="0" smtClean="0">
                <a:solidFill>
                  <a:srgbClr val="3F3F3F"/>
                </a:solidFill>
                <a:latin typeface="Calibri"/>
                <a:cs typeface="Calibri"/>
              </a:rPr>
              <a:t> </a:t>
            </a:r>
            <a:r>
              <a:rPr b="1" dirty="0" smtClean="0">
                <a:solidFill>
                  <a:srgbClr val="3F3F3F"/>
                </a:solidFill>
                <a:latin typeface="Calibri"/>
                <a:cs typeface="Calibri"/>
              </a:rPr>
              <a:t>up:</a:t>
            </a:r>
            <a:endParaRPr b="1" dirty="0">
              <a:latin typeface="Calibri"/>
              <a:cs typeface="Calibri"/>
            </a:endParaRPr>
          </a:p>
        </p:txBody>
      </p:sp>
      <p:sp>
        <p:nvSpPr>
          <p:cNvPr id="8" name="object 8"/>
          <p:cNvSpPr txBox="1"/>
          <p:nvPr/>
        </p:nvSpPr>
        <p:spPr>
          <a:xfrm>
            <a:off x="1089026" y="2783456"/>
            <a:ext cx="129884" cy="583620"/>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a:p>
            <a:pPr marL="11128">
              <a:lnSpc>
                <a:spcPct val="95825"/>
              </a:lnSpc>
              <a:spcBef>
                <a:spcPts val="414"/>
              </a:spcBef>
            </a:pPr>
            <a:r>
              <a:rPr dirty="0" smtClean="0">
                <a:solidFill>
                  <a:srgbClr val="FFBF00"/>
                </a:solidFill>
                <a:latin typeface="Arial"/>
                <a:cs typeface="Arial"/>
              </a:rPr>
              <a:t>•</a:t>
            </a:r>
            <a:endParaRPr dirty="0">
              <a:latin typeface="Arial"/>
              <a:cs typeface="Arial"/>
            </a:endParaRPr>
          </a:p>
        </p:txBody>
      </p:sp>
      <p:sp>
        <p:nvSpPr>
          <p:cNvPr id="7" name="object 7"/>
          <p:cNvSpPr txBox="1"/>
          <p:nvPr/>
        </p:nvSpPr>
        <p:spPr>
          <a:xfrm>
            <a:off x="1089026" y="3722404"/>
            <a:ext cx="129884" cy="252227"/>
          </a:xfrm>
          <a:prstGeom prst="rect">
            <a:avLst/>
          </a:prstGeom>
        </p:spPr>
        <p:txBody>
          <a:bodyPr wrap="square" lIns="0" tIns="0" rIns="0" bIns="0" rtlCol="0">
            <a:noAutofit/>
          </a:bodyPr>
          <a:lstStyle/>
          <a:p>
            <a:pPr marL="11128">
              <a:lnSpc>
                <a:spcPts val="1875"/>
              </a:lnSpc>
              <a:spcBef>
                <a:spcPts val="94"/>
              </a:spcBef>
            </a:pPr>
            <a:r>
              <a:rPr dirty="0" smtClean="0">
                <a:solidFill>
                  <a:srgbClr val="FFBF00"/>
                </a:solidFill>
                <a:latin typeface="Arial"/>
                <a:cs typeface="Arial"/>
              </a:rPr>
              <a:t>•</a:t>
            </a:r>
            <a:endParaRPr dirty="0">
              <a:latin typeface="Arial"/>
              <a:cs typeface="Arial"/>
            </a:endParaRPr>
          </a:p>
        </p:txBody>
      </p:sp>
      <p:sp>
        <p:nvSpPr>
          <p:cNvPr id="6" name="object 6"/>
          <p:cNvSpPr txBox="1"/>
          <p:nvPr/>
        </p:nvSpPr>
        <p:spPr>
          <a:xfrm>
            <a:off x="2261891" y="4399015"/>
            <a:ext cx="1878061" cy="252227"/>
          </a:xfrm>
          <a:prstGeom prst="rect">
            <a:avLst/>
          </a:prstGeom>
        </p:spPr>
        <p:txBody>
          <a:bodyPr wrap="square" lIns="0" tIns="0" rIns="0" bIns="0" rtlCol="0">
            <a:noAutofit/>
          </a:bodyPr>
          <a:lstStyle/>
          <a:p>
            <a:pPr marL="11128">
              <a:lnSpc>
                <a:spcPts val="1866"/>
              </a:lnSpc>
              <a:spcBef>
                <a:spcPts val="93"/>
              </a:spcBef>
            </a:pPr>
            <a:r>
              <a:rPr sz="2600" b="1" baseline="2730" dirty="0" smtClean="0">
                <a:solidFill>
                  <a:srgbClr val="FF0000"/>
                </a:solidFill>
                <a:latin typeface="Calibri"/>
                <a:cs typeface="Calibri"/>
              </a:rPr>
              <a:t>Indi</a:t>
            </a:r>
            <a:r>
              <a:rPr sz="2600" b="1" spc="-4" baseline="2730" dirty="0" smtClean="0">
                <a:solidFill>
                  <a:srgbClr val="FF0000"/>
                </a:solidFill>
                <a:latin typeface="Calibri"/>
                <a:cs typeface="Calibri"/>
              </a:rPr>
              <a:t>c</a:t>
            </a:r>
            <a:r>
              <a:rPr sz="2600" b="1" spc="-17" baseline="2730" dirty="0" smtClean="0">
                <a:solidFill>
                  <a:srgbClr val="FF0000"/>
                </a:solidFill>
                <a:latin typeface="Calibri"/>
                <a:cs typeface="Calibri"/>
              </a:rPr>
              <a:t>a</a:t>
            </a:r>
            <a:r>
              <a:rPr sz="2600" b="1" baseline="2730" dirty="0" smtClean="0">
                <a:solidFill>
                  <a:srgbClr val="FF0000"/>
                </a:solidFill>
                <a:latin typeface="Calibri"/>
                <a:cs typeface="Calibri"/>
              </a:rPr>
              <a:t>ti</a:t>
            </a:r>
            <a:r>
              <a:rPr sz="2600" b="1" spc="-25" baseline="2730" dirty="0" smtClean="0">
                <a:solidFill>
                  <a:srgbClr val="FF0000"/>
                </a:solidFill>
                <a:latin typeface="Calibri"/>
                <a:cs typeface="Calibri"/>
              </a:rPr>
              <a:t>v</a:t>
            </a:r>
            <a:r>
              <a:rPr sz="2600" b="1" baseline="2730" dirty="0" smtClean="0">
                <a:solidFill>
                  <a:srgbClr val="FF0000"/>
                </a:solidFill>
                <a:latin typeface="Calibri"/>
                <a:cs typeface="Calibri"/>
              </a:rPr>
              <a:t>e</a:t>
            </a:r>
            <a:r>
              <a:rPr sz="2600" b="1" spc="-29" baseline="2730" dirty="0" smtClean="0">
                <a:solidFill>
                  <a:srgbClr val="FF0000"/>
                </a:solidFill>
                <a:latin typeface="Calibri"/>
                <a:cs typeface="Calibri"/>
              </a:rPr>
              <a:t> </a:t>
            </a:r>
            <a:r>
              <a:rPr sz="2600" b="1" baseline="2730" dirty="0" smtClean="0">
                <a:solidFill>
                  <a:srgbClr val="FF0000"/>
                </a:solidFill>
                <a:latin typeface="Calibri"/>
                <a:cs typeface="Calibri"/>
              </a:rPr>
              <a:t>bud</a:t>
            </a:r>
            <a:r>
              <a:rPr sz="2600" b="1" spc="4" baseline="2730" dirty="0" smtClean="0">
                <a:solidFill>
                  <a:srgbClr val="FF0000"/>
                </a:solidFill>
                <a:latin typeface="Calibri"/>
                <a:cs typeface="Calibri"/>
              </a:rPr>
              <a:t>g</a:t>
            </a:r>
            <a:r>
              <a:rPr sz="2600" b="1" baseline="2730" dirty="0" smtClean="0">
                <a:solidFill>
                  <a:srgbClr val="FF0000"/>
                </a:solidFill>
                <a:latin typeface="Calibri"/>
                <a:cs typeface="Calibri"/>
              </a:rPr>
              <a:t>et</a:t>
            </a:r>
            <a:endParaRPr b="1" dirty="0">
              <a:solidFill>
                <a:srgbClr val="FF0000"/>
              </a:solidFill>
              <a:latin typeface="Calibri"/>
              <a:cs typeface="Calibri"/>
            </a:endParaRPr>
          </a:p>
        </p:txBody>
      </p:sp>
      <p:sp>
        <p:nvSpPr>
          <p:cNvPr id="5" name="object 5"/>
          <p:cNvSpPr txBox="1"/>
          <p:nvPr/>
        </p:nvSpPr>
        <p:spPr>
          <a:xfrm>
            <a:off x="1870936" y="5724588"/>
            <a:ext cx="3133112" cy="252227"/>
          </a:xfrm>
          <a:prstGeom prst="rect">
            <a:avLst/>
          </a:prstGeom>
        </p:spPr>
        <p:txBody>
          <a:bodyPr wrap="square" lIns="0" tIns="0" rIns="0" bIns="0" rtlCol="0">
            <a:noAutofit/>
          </a:bodyPr>
          <a:lstStyle/>
          <a:p>
            <a:pPr marL="11128">
              <a:lnSpc>
                <a:spcPts val="1866"/>
              </a:lnSpc>
              <a:spcBef>
                <a:spcPts val="93"/>
              </a:spcBef>
            </a:pPr>
            <a:r>
              <a:rPr sz="2600" b="1" spc="-39" baseline="2730" dirty="0" smtClean="0">
                <a:solidFill>
                  <a:srgbClr val="3F3F3F"/>
                </a:solidFill>
                <a:latin typeface="Calibri"/>
                <a:cs typeface="Calibri"/>
              </a:rPr>
              <a:t>P</a:t>
            </a:r>
            <a:r>
              <a:rPr sz="2600" b="1" baseline="2730" dirty="0" smtClean="0">
                <a:solidFill>
                  <a:srgbClr val="3F3F3F"/>
                </a:solidFill>
                <a:latin typeface="Calibri"/>
                <a:cs typeface="Calibri"/>
              </a:rPr>
              <a:t>artne</a:t>
            </a:r>
            <a:r>
              <a:rPr sz="2600" b="1" spc="-8" baseline="2730" dirty="0" smtClean="0">
                <a:solidFill>
                  <a:srgbClr val="3F3F3F"/>
                </a:solidFill>
                <a:latin typeface="Calibri"/>
                <a:cs typeface="Calibri"/>
              </a:rPr>
              <a:t>r</a:t>
            </a:r>
            <a:r>
              <a:rPr sz="2600" b="1" baseline="2730" dirty="0" smtClean="0">
                <a:solidFill>
                  <a:srgbClr val="3F3F3F"/>
                </a:solidFill>
                <a:latin typeface="Calibri"/>
                <a:cs typeface="Calibri"/>
              </a:rPr>
              <a:t>s</a:t>
            </a:r>
            <a:r>
              <a:rPr sz="2600" b="1" spc="-25" baseline="2730" dirty="0" smtClean="0">
                <a:solidFill>
                  <a:srgbClr val="3F3F3F"/>
                </a:solidFill>
                <a:latin typeface="Calibri"/>
                <a:cs typeface="Calibri"/>
              </a:rPr>
              <a:t> </a:t>
            </a:r>
            <a:r>
              <a:rPr sz="2600" b="1" baseline="2730" dirty="0" smtClean="0">
                <a:solidFill>
                  <a:srgbClr val="3F3F3F"/>
                </a:solidFill>
                <a:latin typeface="Calibri"/>
                <a:cs typeface="Calibri"/>
              </a:rPr>
              <a:t>and</a:t>
            </a:r>
            <a:r>
              <a:rPr sz="2600" b="1" spc="-22" baseline="2730" dirty="0" smtClean="0">
                <a:solidFill>
                  <a:srgbClr val="3F3F3F"/>
                </a:solidFill>
                <a:latin typeface="Calibri"/>
                <a:cs typeface="Calibri"/>
              </a:rPr>
              <a:t> </a:t>
            </a:r>
            <a:r>
              <a:rPr sz="2600" b="1" spc="-25" baseline="2730" dirty="0" smtClean="0">
                <a:solidFill>
                  <a:srgbClr val="3F3F3F"/>
                </a:solidFill>
                <a:latin typeface="Calibri"/>
                <a:cs typeface="Calibri"/>
              </a:rPr>
              <a:t>w</a:t>
            </a:r>
            <a:r>
              <a:rPr sz="2600" b="1" baseline="2730" dirty="0" smtClean="0">
                <a:solidFill>
                  <a:srgbClr val="3F3F3F"/>
                </a:solidFill>
                <a:latin typeface="Calibri"/>
                <a:cs typeface="Calibri"/>
              </a:rPr>
              <a:t>ork</a:t>
            </a:r>
            <a:r>
              <a:rPr sz="2600" b="1" spc="-18" baseline="2730" dirty="0" smtClean="0">
                <a:solidFill>
                  <a:srgbClr val="3F3F3F"/>
                </a:solidFill>
                <a:latin typeface="Calibri"/>
                <a:cs typeface="Calibri"/>
              </a:rPr>
              <a:t> </a:t>
            </a:r>
            <a:r>
              <a:rPr sz="2600" b="1" baseline="2730" dirty="0" smtClean="0">
                <a:solidFill>
                  <a:srgbClr val="3F3F3F"/>
                </a:solidFill>
                <a:latin typeface="Calibri"/>
                <a:cs typeface="Calibri"/>
              </a:rPr>
              <a:t>pac</a:t>
            </a:r>
            <a:r>
              <a:rPr sz="2600" b="1" spc="-4" baseline="2730" dirty="0" smtClean="0">
                <a:solidFill>
                  <a:srgbClr val="3F3F3F"/>
                </a:solidFill>
                <a:latin typeface="Calibri"/>
                <a:cs typeface="Calibri"/>
              </a:rPr>
              <a:t>k</a:t>
            </a:r>
            <a:r>
              <a:rPr sz="2600" b="1" baseline="2730" dirty="0" smtClean="0">
                <a:solidFill>
                  <a:srgbClr val="3F3F3F"/>
                </a:solidFill>
                <a:latin typeface="Calibri"/>
                <a:cs typeface="Calibri"/>
              </a:rPr>
              <a:t>a</a:t>
            </a:r>
            <a:r>
              <a:rPr sz="2600" b="1" spc="-17" baseline="2730" dirty="0" smtClean="0">
                <a:solidFill>
                  <a:srgbClr val="3F3F3F"/>
                </a:solidFill>
                <a:latin typeface="Calibri"/>
                <a:cs typeface="Calibri"/>
              </a:rPr>
              <a:t>g</a:t>
            </a:r>
            <a:r>
              <a:rPr sz="2600" b="1" baseline="2730" dirty="0" smtClean="0">
                <a:solidFill>
                  <a:srgbClr val="3F3F3F"/>
                </a:solidFill>
                <a:latin typeface="Calibri"/>
                <a:cs typeface="Calibri"/>
              </a:rPr>
              <a:t>es</a:t>
            </a:r>
            <a:endParaRPr b="1" dirty="0">
              <a:latin typeface="Calibri"/>
              <a:cs typeface="Calibri"/>
            </a:endParaRPr>
          </a:p>
        </p:txBody>
      </p:sp>
      <p:sp>
        <p:nvSpPr>
          <p:cNvPr id="4" name="object 4"/>
          <p:cNvSpPr txBox="1"/>
          <p:nvPr/>
        </p:nvSpPr>
        <p:spPr>
          <a:xfrm>
            <a:off x="6242561" y="6308439"/>
            <a:ext cx="901440" cy="197915"/>
          </a:xfrm>
          <a:prstGeom prst="rect">
            <a:avLst/>
          </a:prstGeom>
        </p:spPr>
        <p:txBody>
          <a:bodyPr wrap="square" lIns="0" tIns="0" rIns="0" bIns="0" rtlCol="0">
            <a:noAutofit/>
          </a:bodyPr>
          <a:lstStyle/>
          <a:p>
            <a:pPr marL="11128">
              <a:lnSpc>
                <a:spcPts val="1446"/>
              </a:lnSpc>
              <a:spcBef>
                <a:spcPts val="72"/>
              </a:spcBef>
            </a:pPr>
            <a:r>
              <a:rPr lang="it-IT" sz="1300" dirty="0" smtClean="0">
                <a:solidFill>
                  <a:srgbClr val="6A8DA1"/>
                </a:solidFill>
                <a:latin typeface="Times New Roman"/>
                <a:cs typeface="Times New Roman"/>
              </a:rPr>
              <a:t> </a:t>
            </a:r>
            <a:endParaRPr sz="1300" dirty="0">
              <a:latin typeface="Times New Roman"/>
              <a:cs typeface="Times New Roman"/>
            </a:endParaRPr>
          </a:p>
        </p:txBody>
      </p:sp>
      <p:sp>
        <p:nvSpPr>
          <p:cNvPr id="3" name="object 3"/>
          <p:cNvSpPr txBox="1"/>
          <p:nvPr/>
        </p:nvSpPr>
        <p:spPr>
          <a:xfrm>
            <a:off x="7425102" y="6306597"/>
            <a:ext cx="196598" cy="183187"/>
          </a:xfrm>
          <a:prstGeom prst="rect">
            <a:avLst/>
          </a:prstGeom>
        </p:spPr>
        <p:txBody>
          <a:bodyPr wrap="square" lIns="0" tIns="0" rIns="0" bIns="0" rtlCol="0">
            <a:noAutofit/>
          </a:bodyPr>
          <a:lstStyle/>
          <a:p>
            <a:pPr marL="11128">
              <a:lnSpc>
                <a:spcPts val="1332"/>
              </a:lnSpc>
              <a:spcBef>
                <a:spcPts val="67"/>
              </a:spcBef>
            </a:pPr>
            <a:r>
              <a:rPr lang="it-IT" b="1" spc="-8" baseline="1950" dirty="0" smtClean="0">
                <a:solidFill>
                  <a:srgbClr val="FFFFFF"/>
                </a:solidFill>
                <a:latin typeface="Calibri"/>
                <a:cs typeface="Calibri"/>
              </a:rPr>
              <a:t> </a:t>
            </a:r>
            <a:endParaRPr sz="1200" dirty="0">
              <a:latin typeface="Calibri"/>
              <a:cs typeface="Calibri"/>
            </a:endParaRPr>
          </a:p>
        </p:txBody>
      </p:sp>
      <p:sp>
        <p:nvSpPr>
          <p:cNvPr id="2" name="object 2"/>
          <p:cNvSpPr txBox="1"/>
          <p:nvPr/>
        </p:nvSpPr>
        <p:spPr>
          <a:xfrm>
            <a:off x="7748291" y="6347333"/>
            <a:ext cx="685566" cy="159022"/>
          </a:xfrm>
          <a:prstGeom prst="rect">
            <a:avLst/>
          </a:prstGeom>
        </p:spPr>
        <p:txBody>
          <a:bodyPr wrap="square" lIns="0" tIns="0" rIns="0" bIns="0" rtlCol="0">
            <a:noAutofit/>
          </a:bodyPr>
          <a:lstStyle/>
          <a:p>
            <a:pPr marL="11128">
              <a:lnSpc>
                <a:spcPts val="1139"/>
              </a:lnSpc>
              <a:spcBef>
                <a:spcPts val="57"/>
              </a:spcBef>
            </a:pPr>
            <a:r>
              <a:rPr sz="1400" baseline="2473" dirty="0" smtClean="0">
                <a:solidFill>
                  <a:srgbClr val="595959"/>
                </a:solidFill>
                <a:latin typeface="Symbol"/>
                <a:cs typeface="Symbol"/>
              </a:rPr>
              <a:t></a:t>
            </a:r>
            <a:r>
              <a:rPr sz="1400" spc="18" baseline="2635" dirty="0" smtClean="0">
                <a:solidFill>
                  <a:srgbClr val="595959"/>
                </a:solidFill>
                <a:latin typeface="Times New Roman"/>
                <a:cs typeface="Times New Roman"/>
              </a:rPr>
              <a:t> </a:t>
            </a:r>
            <a:r>
              <a:rPr lang="it-IT" sz="1400" spc="8" baseline="2482" dirty="0" smtClean="0">
                <a:solidFill>
                  <a:srgbClr val="595959"/>
                </a:solidFill>
                <a:latin typeface="Calibri"/>
                <a:cs typeface="Calibri"/>
              </a:rPr>
              <a:t> </a:t>
            </a:r>
            <a:endParaRPr sz="1000" dirty="0">
              <a:latin typeface="Calibri"/>
              <a:cs typeface="Calibri"/>
            </a:endParaRPr>
          </a:p>
        </p:txBody>
      </p:sp>
      <p:sp>
        <p:nvSpPr>
          <p:cNvPr id="20" name="Segnaposto data 19"/>
          <p:cNvSpPr>
            <a:spLocks noGrp="1"/>
          </p:cNvSpPr>
          <p:nvPr>
            <p:ph type="dt" sz="half" idx="6"/>
          </p:nvPr>
        </p:nvSpPr>
        <p:spPr/>
        <p:txBody>
          <a:bodyPr/>
          <a:lstStyle/>
          <a:p>
            <a:fld id="{800DB271-C7ED-45B1-9441-E4D0A3C00DD8}" type="datetime1">
              <a:rPr lang="en-GB" smtClean="0"/>
              <a:pPr/>
              <a:t>08/09/2017</a:t>
            </a:fld>
            <a:endParaRPr lang="en-US"/>
          </a:p>
        </p:txBody>
      </p:sp>
      <p:sp>
        <p:nvSpPr>
          <p:cNvPr id="21" name="Segnaposto piè di pagina 20"/>
          <p:cNvSpPr>
            <a:spLocks noGrp="1"/>
          </p:cNvSpPr>
          <p:nvPr>
            <p:ph type="ftr" sz="quarter" idx="5"/>
          </p:nvPr>
        </p:nvSpPr>
        <p:spPr/>
        <p:txBody>
          <a:bodyPr/>
          <a:lstStyle/>
          <a:p>
            <a:r>
              <a:rPr lang="it-IT" smtClean="0"/>
              <a:t>Gli indirizzi per l'Energia della UE RICCARDO BASOSI  Lecce. Congr. ATI Sept 8, 2017</a:t>
            </a:r>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4918</TotalTime>
  <Words>8606</Words>
  <Application>Microsoft Office PowerPoint</Application>
  <PresentationFormat>Presentazione su schermo (4:3)</PresentationFormat>
  <Paragraphs>1552</Paragraphs>
  <Slides>102</Slides>
  <Notes>34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102</vt:i4>
      </vt:variant>
    </vt:vector>
  </HeadingPairs>
  <TitlesOfParts>
    <vt:vector size="104" baseType="lpstr">
      <vt:lpstr>Tema di Office</vt:lpstr>
      <vt:lpstr>Grafico</vt:lpstr>
      <vt:lpstr>Diapositiva 1</vt:lpstr>
      <vt:lpstr>Diapositiva 2</vt:lpstr>
      <vt:lpstr>Diapositiva 3</vt:lpstr>
      <vt:lpstr>Diapositiva 4</vt:lpstr>
      <vt:lpstr>Diapositiva 5</vt:lpstr>
      <vt:lpstr>Diapositiva 6</vt:lpstr>
      <vt:lpstr>Diapositiva 7</vt:lpstr>
      <vt:lpstr>Diapositiva 8</vt:lpstr>
      <vt:lpstr>John Kerry and his granddaughter sign the climate change agreement</vt:lpstr>
      <vt:lpstr>Diapositiva 10</vt:lpstr>
      <vt:lpstr>Diapositiva 11</vt:lpstr>
      <vt:lpstr>Diapositiva 12</vt:lpstr>
      <vt:lpstr>Diapositiva 13</vt:lpstr>
      <vt:lpstr>Probable variation % of  agricultural harvest with a  2.7 C° Temperature increase</vt:lpstr>
      <vt:lpstr>Diapositiva 15</vt:lpstr>
      <vt:lpstr>Diapositiva 16</vt:lpstr>
      <vt:lpstr>Diapositiva 17</vt:lpstr>
      <vt:lpstr>Diapositiva 18</vt:lpstr>
      <vt:lpstr>MISSION INNOVATION</vt:lpstr>
      <vt:lpstr>Diapositiva 20</vt:lpstr>
      <vt:lpstr>    Innovation Challenges</vt:lpstr>
      <vt:lpstr>Diapositiva 22</vt:lpstr>
      <vt:lpstr>Diapositiva 23</vt:lpstr>
      <vt:lpstr>Diapositiva 24</vt:lpstr>
      <vt:lpstr>ACCELERATING CLEAN ENERGY INNOVATION</vt:lpstr>
      <vt:lpstr>     </vt:lpstr>
      <vt:lpstr>Diapositiva 27</vt:lpstr>
      <vt:lpstr>Diapositiva 28</vt:lpstr>
      <vt:lpstr>Diapositiva 29</vt:lpstr>
      <vt:lpstr>H2020: is different........</vt:lpstr>
      <vt:lpstr>Diapositiva 31</vt:lpstr>
      <vt:lpstr>Diapositiva 32</vt:lpstr>
      <vt:lpstr>Technology Readiness Levels (TRLs) – a useful tool in development and deployment of KETs</vt:lpstr>
      <vt:lpstr>Diapositiva 34</vt:lpstr>
      <vt:lpstr>Climbing the TRL ladder  (Internet survey of projects)</vt:lpstr>
      <vt:lpstr>Evaluation criteria </vt:lpstr>
      <vt:lpstr>Evaluators in the SC3 Configuration</vt:lpstr>
      <vt:lpstr>Diapositiva 38</vt:lpstr>
      <vt:lpstr>Diapositiva 39</vt:lpstr>
      <vt:lpstr>Diapositiva 40</vt:lpstr>
      <vt:lpstr>Diapositiva 41</vt:lpstr>
      <vt:lpstr>Diapositiva 42</vt:lpstr>
      <vt:lpstr>BANDI SC3 2014, 2015 E 2016: FINANZIAMENTI AGGIUDICATI DALL’ITALIA E DAI PRINCIPALI CONCORRENTI</vt:lpstr>
      <vt:lpstr> BANDI SC3 2014, 2015, 2016: BUDGET ALLOCATO  (PRINCIPALI COMPETITORI)</vt:lpstr>
      <vt:lpstr>Diapositiva 45</vt:lpstr>
      <vt:lpstr>Diapositiva 46</vt:lpstr>
      <vt:lpstr>Diapositiva 47</vt:lpstr>
      <vt:lpstr>PARTECIPAZIONE ITALIANA IN H2020 «ENERGIA» (2014-15-16)</vt:lpstr>
      <vt:lpstr>Migliori 20 attori per finanziamenti ottenuti nei bandi SC3 2014-15 - Italia </vt:lpstr>
      <vt:lpstr>Migliori 20 attori per finanziamenti ottenuti nei bandi SC3 2014-15 (Strumento PMI incluso) - Italia </vt:lpstr>
      <vt:lpstr>Migliori 20 attori per finanziamenti ottenuti nei bandi SC3 2016 (Risultati parziali) - Italia </vt:lpstr>
      <vt:lpstr>Migliori 20 attori per finanziamenti ottenuti nei bandi SC3 2014-15-16 (Strumento PMI incluso) - Italia </vt:lpstr>
      <vt:lpstr>Diapositiva 53</vt:lpstr>
      <vt:lpstr>Diapositiva 54</vt:lpstr>
      <vt:lpstr>Diapositiva 55</vt:lpstr>
      <vt:lpstr>Diapositiva 56</vt:lpstr>
      <vt:lpstr>Diapositiva 57</vt:lpstr>
      <vt:lpstr>Diapositiva 58</vt:lpstr>
      <vt:lpstr>Diapositiva 59</vt:lpstr>
      <vt:lpstr>Diapositiva 60</vt:lpstr>
      <vt:lpstr>Summary of Italy Performance    Energy CALLS 2014</vt:lpstr>
      <vt:lpstr>Summary of Italy Performance    Energy CALLS 2015</vt:lpstr>
      <vt:lpstr>Summary of Italy Performance    Energy CALLS 2016</vt:lpstr>
      <vt:lpstr>Diapositiva 64</vt:lpstr>
      <vt:lpstr>Vision </vt:lpstr>
      <vt:lpstr>Diapositiva 66</vt:lpstr>
      <vt:lpstr>The SME Instrument</vt:lpstr>
      <vt:lpstr>Diapositiva 68</vt:lpstr>
      <vt:lpstr>Strumento PMI – Energia 2014, 2015 e 2016 Numero di progetti finanziati per Paese (Coordinamenti)</vt:lpstr>
      <vt:lpstr>Strumento PMI « Energia » 2014, 2015 e 2016 Numero di partecipanti per regione IT</vt:lpstr>
      <vt:lpstr>  Cohesion policy: 11 Thematic Objectives to deliver Europe 2020 </vt:lpstr>
      <vt:lpstr>Diapositiva 72</vt:lpstr>
      <vt:lpstr>Diapositiva 73</vt:lpstr>
      <vt:lpstr>Work programme 2014-2020</vt:lpstr>
      <vt:lpstr>Diapositiva 75</vt:lpstr>
      <vt:lpstr>1.Il WP 2018 – 2019  supporta:</vt:lpstr>
      <vt:lpstr> 2. Tempi di pubblicazione, le scadenze, l’uso della fase singola/doppia  </vt:lpstr>
      <vt:lpstr>Overall approach for the WP 18/19 (from the Strategic Programming document)</vt:lpstr>
      <vt:lpstr>Diapositiva 79</vt:lpstr>
      <vt:lpstr>Diapositiva 80</vt:lpstr>
      <vt:lpstr>Diapositiva 81</vt:lpstr>
      <vt:lpstr>Diapositiva 82</vt:lpstr>
      <vt:lpstr>Diapositiva 83</vt:lpstr>
      <vt:lpstr>Diapositiva 84</vt:lpstr>
      <vt:lpstr>Diapositiva 85</vt:lpstr>
      <vt:lpstr>Diapositiva 86</vt:lpstr>
      <vt:lpstr>Diapositiva 87</vt:lpstr>
      <vt:lpstr>La dimensione dell’innovazione (1)</vt:lpstr>
      <vt:lpstr>La dimensione dell’innovazione (2)</vt:lpstr>
      <vt:lpstr>Diapositiva 90</vt:lpstr>
      <vt:lpstr>Prossimi eventi europei di rilievo</vt:lpstr>
      <vt:lpstr>Diapositiva 92</vt:lpstr>
      <vt:lpstr>Diapositiva 93</vt:lpstr>
      <vt:lpstr>Diapositiva 94</vt:lpstr>
      <vt:lpstr>Diapositiva 95</vt:lpstr>
      <vt:lpstr>Diapositiva 96</vt:lpstr>
      <vt:lpstr>Diapositiva 97</vt:lpstr>
      <vt:lpstr>Diapositiva 98</vt:lpstr>
      <vt:lpstr>Diapositiva 99</vt:lpstr>
      <vt:lpstr>Diapositiva 100</vt:lpstr>
      <vt:lpstr>SET Plan Integrated Roadmap  Energy system holistic approach </vt:lpstr>
      <vt:lpstr>Grazie per l’attenzione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Riccardo</dc:creator>
  <cp:lastModifiedBy>Riccardo</cp:lastModifiedBy>
  <cp:revision>680</cp:revision>
  <dcterms:created xsi:type="dcterms:W3CDTF">2015-10-22T14:28:21Z</dcterms:created>
  <dcterms:modified xsi:type="dcterms:W3CDTF">2017-09-08T07:49:41Z</dcterms:modified>
</cp:coreProperties>
</file>